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218.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226.xml"/>
  <Override ContentType="application/vnd.openxmlformats-officedocument.presentationml.slideLayout+xml" PartName="/ppt/slideLayouts/slideLayout96.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96.xml"/>
  <Override ContentType="application/vnd.openxmlformats-officedocument.presentationml.slideLayout+xml" PartName="/ppt/slideLayouts/slideLayout102.xml"/>
  <Override ContentType="application/vnd.openxmlformats-officedocument.presentationml.slideLayout+xml" PartName="/ppt/slideLayouts/slideLayout188.xml"/>
  <Override ContentType="application/vnd.openxmlformats-officedocument.presentationml.slideLayout+xml" PartName="/ppt/slideLayouts/slideLayout165.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84.xml"/>
  <Override ContentType="application/vnd.openxmlformats-officedocument.presentationml.slideLayout+xml" PartName="/ppt/slideLayouts/slideLayout214.xml"/>
  <Override ContentType="application/vnd.openxmlformats-officedocument.presentationml.slideLayout+xml" PartName="/ppt/slideLayouts/slideLayout92.xml"/>
  <Override ContentType="application/vnd.openxmlformats-officedocument.presentationml.slideLayout+xml" PartName="/ppt/slideLayouts/slideLayout150.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61.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5.xml"/>
  <Override ContentType="application/vnd.openxmlformats-officedocument.presentationml.slideLayout+xml" PartName="/ppt/slideLayouts/slideLayout189.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128.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184.xml"/>
  <Override ContentType="application/vnd.openxmlformats-officedocument.presentationml.slideLayout+xml" PartName="/ppt/slideLayouts/slideLayout141.xml"/>
  <Override ContentType="application/vnd.openxmlformats-officedocument.presentationml.slideLayout+xml" PartName="/ppt/slideLayouts/slideLayout7.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0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31.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156.xml"/>
  <Override ContentType="application/vnd.openxmlformats-officedocument.presentationml.slideLayout+xml" PartName="/ppt/slideLayouts/slideLayout199.xml"/>
  <Override ContentType="application/vnd.openxmlformats-officedocument.presentationml.slideLayout+xml" PartName="/ppt/slideLayouts/slideLayout173.xml"/>
  <Override ContentType="application/vnd.openxmlformats-officedocument.presentationml.slideLayout+xml" PartName="/ppt/slideLayouts/slideLayout171.xml"/>
  <Override ContentType="application/vnd.openxmlformats-officedocument.presentationml.slideLayout+xml" PartName="/ppt/slideLayouts/slideLayout198.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47.xml"/>
  <Override ContentType="application/vnd.openxmlformats-officedocument.presentationml.slideLayout+xml" PartName="/ppt/slideLayouts/slideLayout216.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208.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94.xml"/>
  <Override ContentType="application/vnd.openxmlformats-officedocument.presentationml.slideLayout+xml" PartName="/ppt/slideLayouts/slideLayout71.xml"/>
  <Override ContentType="application/vnd.openxmlformats-officedocument.presentationml.slideLayout+xml" PartName="/ppt/slideLayouts/slideLayout151.xml"/>
  <Override ContentType="application/vnd.openxmlformats-officedocument.presentationml.slideLayout+xml" PartName="/ppt/slideLayouts/slideLayout201.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166.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51.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19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200.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179.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215.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227.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205.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115.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211.xml"/>
  <Override ContentType="application/vnd.openxmlformats-officedocument.presentationml.slideLayout+xml" PartName="/ppt/slideLayouts/slideLayout100.xml"/>
  <Override ContentType="application/vnd.openxmlformats-officedocument.presentationml.slideLayout+xml" PartName="/ppt/slideLayouts/slideLayout143.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86.xml"/>
  <Override ContentType="application/vnd.openxmlformats-officedocument.presentationml.slideLayout+xml" PartName="/ppt/slideLayouts/slideLayout160.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0.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Master+xml" PartName="/ppt/slideMasters/slideMaster7.xml"/>
  <Override ContentType="application/vnd.openxmlformats-officedocument.presentationml.slideMaster+xml" PartName="/ppt/slideMasters/slideMaster6.xml"/>
  <Override ContentType="application/vnd.openxmlformats-officedocument.presentationml.slideMaster+xml" PartName="/ppt/slideMasters/slideMaster5.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7.xml"/>
  <Override ContentType="application/vnd.openxmlformats-officedocument.theme+xml" PartName="/ppt/theme/theme6.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11.xml"/>
  <Override ContentType="application/vnd.openxmlformats-officedocument.theme+xml" PartName="/ppt/theme/theme5.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9.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875" r:id="rId5"/>
    <p:sldMasterId id="2147483876" r:id="rId6"/>
    <p:sldMasterId id="2147483877" r:id="rId7"/>
    <p:sldMasterId id="2147483878" r:id="rId8"/>
    <p:sldMasterId id="2147483879" r:id="rId9"/>
    <p:sldMasterId id="2147483880" r:id="rId10"/>
    <p:sldMasterId id="2147483881" r:id="rId11"/>
    <p:sldMasterId id="2147483882" r:id="rId12"/>
    <p:sldMasterId id="2147483883" r:id="rId13"/>
    <p:sldMasterId id="2147483884" r:id="rId14"/>
  </p:sldMasterIdLst>
  <p:notesMasterIdLst>
    <p:notesMasterId r:id="rId15"/>
  </p:notesMasterIdLst>
  <p:sldIdLst>
    <p:sldId id="256" r:id="rId16"/>
    <p:sldId id="257" r:id="rId17"/>
    <p:sldId id="258" r:id="rId18"/>
    <p:sldId id="259" r:id="rId19"/>
    <p:sldId id="260" r:id="rId20"/>
    <p:sldId id="261" r:id="rId21"/>
    <p:sldId id="262" r:id="rId22"/>
    <p:sldId id="263" r:id="rId23"/>
    <p:sldId id="264" r:id="rId24"/>
    <p:sldId id="265" r:id="rId25"/>
    <p:sldId id="266" r:id="rId26"/>
    <p:sldId id="267" r:id="rId27"/>
    <p:sldId id="268" r:id="rId28"/>
    <p:sldId id="269" r:id="rId29"/>
    <p:sldId id="270" r:id="rId30"/>
    <p:sldId id="271" r:id="rId31"/>
    <p:sldId id="272" r:id="rId32"/>
    <p:sldId id="273" r:id="rId33"/>
    <p:sldId id="274" r:id="rId34"/>
    <p:sldId id="275" r:id="rId35"/>
    <p:sldId id="276" r:id="rId36"/>
    <p:sldId id="277" r:id="rId37"/>
    <p:sldId id="278" r:id="rId38"/>
    <p:sldId id="279" r:id="rId39"/>
    <p:sldId id="280" r:id="rId40"/>
    <p:sldId id="281" r:id="rId41"/>
    <p:sldId id="282" r:id="rId42"/>
    <p:sldId id="283" r:id="rId43"/>
    <p:sldId id="284" r:id="rId44"/>
    <p:sldId id="285" r:id="rId45"/>
    <p:sldId id="286" r:id="rId46"/>
    <p:sldId id="287" r:id="rId47"/>
    <p:sldId id="288" r:id="rId48"/>
    <p:sldId id="289" r:id="rId49"/>
    <p:sldId id="290" r:id="rId50"/>
    <p:sldId id="291" r:id="rId51"/>
    <p:sldId id="292" r:id="rId52"/>
    <p:sldId id="293" r:id="rId53"/>
    <p:sldId id="294" r:id="rId54"/>
    <p:sldId id="295" r:id="rId55"/>
    <p:sldId id="296" r:id="rId56"/>
    <p:sldId id="297" r:id="rId57"/>
    <p:sldId id="298" r:id="rId58"/>
    <p:sldId id="299" r:id="rId59"/>
    <p:sldId id="300" r:id="rId60"/>
    <p:sldId id="301" r:id="rId61"/>
    <p:sldId id="302" r:id="rId62"/>
    <p:sldId id="303" r:id="rId63"/>
    <p:sldId id="304" r:id="rId64"/>
    <p:sldId id="305" r:id="rId65"/>
    <p:sldId id="306" r:id="rId66"/>
    <p:sldId id="307" r:id="rId67"/>
    <p:sldId id="308" r:id="rId68"/>
    <p:sldId id="309" r:id="rId69"/>
    <p:sldId id="310" r:id="rId70"/>
    <p:sldId id="311" r:id="rId71"/>
    <p:sldId id="312" r:id="rId72"/>
    <p:sldId id="313" r:id="rId73"/>
    <p:sldId id="314" r:id="rId74"/>
  </p:sldIdLst>
  <p:sldSz cy="5143500" cx="9144000"/>
  <p:notesSz cx="6858000" cy="9144000"/>
  <p:embeddedFontLst>
    <p:embeddedFont>
      <p:font typeface="Montserrat"/>
      <p:regular r:id="rId75"/>
      <p:bold r:id="rId76"/>
      <p:italic r:id="rId77"/>
      <p:boldItalic r:id="rId78"/>
    </p:embeddedFont>
    <p:embeddedFont>
      <p:font typeface="Lato"/>
      <p:regular r:id="rId79"/>
      <p:bold r:id="rId80"/>
      <p:italic r:id="rId81"/>
      <p:boldItalic r:id="rId82"/>
    </p:embeddedFont>
    <p:embeddedFont>
      <p:font typeface="Bebas Neue"/>
      <p:regular r:id="rId83"/>
    </p:embeddedFont>
    <p:embeddedFont>
      <p:font typeface="Spicy Rice"/>
      <p:regular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B32C2E5-0813-4A60-BEF8-D975201BAD65}">
  <a:tblStyle styleId="{7B32C2E5-0813-4A60-BEF8-D975201BAD6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25.xml"/><Relationship Id="rId84" Type="http://schemas.openxmlformats.org/officeDocument/2006/relationships/font" Target="fonts/SpicyRice-regular.fntdata"/><Relationship Id="rId83" Type="http://schemas.openxmlformats.org/officeDocument/2006/relationships/font" Target="fonts/BebasNeue-regular.fntdata"/><Relationship Id="rId42" Type="http://schemas.openxmlformats.org/officeDocument/2006/relationships/slide" Target="slides/slide27.xml"/><Relationship Id="rId41" Type="http://schemas.openxmlformats.org/officeDocument/2006/relationships/slide" Target="slides/slide26.xml"/><Relationship Id="rId44" Type="http://schemas.openxmlformats.org/officeDocument/2006/relationships/slide" Target="slides/slide29.xml"/><Relationship Id="rId43" Type="http://schemas.openxmlformats.org/officeDocument/2006/relationships/slide" Target="slides/slide28.xml"/><Relationship Id="rId46" Type="http://schemas.openxmlformats.org/officeDocument/2006/relationships/slide" Target="slides/slide31.xml"/><Relationship Id="rId45" Type="http://schemas.openxmlformats.org/officeDocument/2006/relationships/slide" Target="slides/slide30.xml"/><Relationship Id="rId80" Type="http://schemas.openxmlformats.org/officeDocument/2006/relationships/font" Target="fonts/Lato-bold.fntdata"/><Relationship Id="rId82" Type="http://schemas.openxmlformats.org/officeDocument/2006/relationships/font" Target="fonts/Lato-boldItalic.fntdata"/><Relationship Id="rId81" Type="http://schemas.openxmlformats.org/officeDocument/2006/relationships/font" Target="fonts/Lato-italic.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Master" Target="slideMasters/slideMaster5.xml"/><Relationship Id="rId48" Type="http://schemas.openxmlformats.org/officeDocument/2006/relationships/slide" Target="slides/slide33.xml"/><Relationship Id="rId47" Type="http://schemas.openxmlformats.org/officeDocument/2006/relationships/slide" Target="slides/slide32.xml"/><Relationship Id="rId49" Type="http://schemas.openxmlformats.org/officeDocument/2006/relationships/slide" Target="slides/slide34.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slideMaster" Target="slideMasters/slideMaster4.xml"/><Relationship Id="rId73" Type="http://schemas.openxmlformats.org/officeDocument/2006/relationships/slide" Target="slides/slide58.xml"/><Relationship Id="rId72" Type="http://schemas.openxmlformats.org/officeDocument/2006/relationships/slide" Target="slides/slide57.xml"/><Relationship Id="rId31" Type="http://schemas.openxmlformats.org/officeDocument/2006/relationships/slide" Target="slides/slide16.xml"/><Relationship Id="rId75" Type="http://schemas.openxmlformats.org/officeDocument/2006/relationships/font" Target="fonts/Montserrat-regular.fntdata"/><Relationship Id="rId30" Type="http://schemas.openxmlformats.org/officeDocument/2006/relationships/slide" Target="slides/slide15.xml"/><Relationship Id="rId74" Type="http://schemas.openxmlformats.org/officeDocument/2006/relationships/slide" Target="slides/slide59.xml"/><Relationship Id="rId33" Type="http://schemas.openxmlformats.org/officeDocument/2006/relationships/slide" Target="slides/slide18.xml"/><Relationship Id="rId77" Type="http://schemas.openxmlformats.org/officeDocument/2006/relationships/font" Target="fonts/Montserrat-italic.fntdata"/><Relationship Id="rId32" Type="http://schemas.openxmlformats.org/officeDocument/2006/relationships/slide" Target="slides/slide17.xml"/><Relationship Id="rId76" Type="http://schemas.openxmlformats.org/officeDocument/2006/relationships/font" Target="fonts/Montserrat-bold.fntdata"/><Relationship Id="rId35" Type="http://schemas.openxmlformats.org/officeDocument/2006/relationships/slide" Target="slides/slide20.xml"/><Relationship Id="rId79" Type="http://schemas.openxmlformats.org/officeDocument/2006/relationships/font" Target="fonts/Lato-regular.fntdata"/><Relationship Id="rId34" Type="http://schemas.openxmlformats.org/officeDocument/2006/relationships/slide" Target="slides/slide19.xml"/><Relationship Id="rId78" Type="http://schemas.openxmlformats.org/officeDocument/2006/relationships/font" Target="fonts/Montserrat-boldItalic.fntdata"/><Relationship Id="rId71" Type="http://schemas.openxmlformats.org/officeDocument/2006/relationships/slide" Target="slides/slide56.xml"/><Relationship Id="rId70" Type="http://schemas.openxmlformats.org/officeDocument/2006/relationships/slide" Target="slides/slide55.xml"/><Relationship Id="rId37" Type="http://schemas.openxmlformats.org/officeDocument/2006/relationships/slide" Target="slides/slide22.xml"/><Relationship Id="rId36" Type="http://schemas.openxmlformats.org/officeDocument/2006/relationships/slide" Target="slides/slide21.xml"/><Relationship Id="rId39" Type="http://schemas.openxmlformats.org/officeDocument/2006/relationships/slide" Target="slides/slide24.xml"/><Relationship Id="rId38" Type="http://schemas.openxmlformats.org/officeDocument/2006/relationships/slide" Target="slides/slide23.xml"/><Relationship Id="rId62" Type="http://schemas.openxmlformats.org/officeDocument/2006/relationships/slide" Target="slides/slide47.xml"/><Relationship Id="rId61" Type="http://schemas.openxmlformats.org/officeDocument/2006/relationships/slide" Target="slides/slide46.xml"/><Relationship Id="rId20" Type="http://schemas.openxmlformats.org/officeDocument/2006/relationships/slide" Target="slides/slide5.xml"/><Relationship Id="rId64" Type="http://schemas.openxmlformats.org/officeDocument/2006/relationships/slide" Target="slides/slide49.xml"/><Relationship Id="rId63" Type="http://schemas.openxmlformats.org/officeDocument/2006/relationships/slide" Target="slides/slide48.xml"/><Relationship Id="rId22" Type="http://schemas.openxmlformats.org/officeDocument/2006/relationships/slide" Target="slides/slide7.xml"/><Relationship Id="rId66" Type="http://schemas.openxmlformats.org/officeDocument/2006/relationships/slide" Target="slides/slide51.xml"/><Relationship Id="rId21" Type="http://schemas.openxmlformats.org/officeDocument/2006/relationships/slide" Target="slides/slide6.xml"/><Relationship Id="rId65" Type="http://schemas.openxmlformats.org/officeDocument/2006/relationships/slide" Target="slides/slide50.xml"/><Relationship Id="rId24" Type="http://schemas.openxmlformats.org/officeDocument/2006/relationships/slide" Target="slides/slide9.xml"/><Relationship Id="rId68" Type="http://schemas.openxmlformats.org/officeDocument/2006/relationships/slide" Target="slides/slide53.xml"/><Relationship Id="rId23" Type="http://schemas.openxmlformats.org/officeDocument/2006/relationships/slide" Target="slides/slide8.xml"/><Relationship Id="rId67" Type="http://schemas.openxmlformats.org/officeDocument/2006/relationships/slide" Target="slides/slide52.xml"/><Relationship Id="rId60" Type="http://schemas.openxmlformats.org/officeDocument/2006/relationships/slide" Target="slides/slide45.xml"/><Relationship Id="rId26" Type="http://schemas.openxmlformats.org/officeDocument/2006/relationships/slide" Target="slides/slide11.xml"/><Relationship Id="rId25" Type="http://schemas.openxmlformats.org/officeDocument/2006/relationships/slide" Target="slides/slide10.xml"/><Relationship Id="rId69" Type="http://schemas.openxmlformats.org/officeDocument/2006/relationships/slide" Target="slides/slide54.xml"/><Relationship Id="rId28" Type="http://schemas.openxmlformats.org/officeDocument/2006/relationships/slide" Target="slides/slide13.xml"/><Relationship Id="rId27" Type="http://schemas.openxmlformats.org/officeDocument/2006/relationships/slide" Target="slides/slide12.xml"/><Relationship Id="rId29" Type="http://schemas.openxmlformats.org/officeDocument/2006/relationships/slide" Target="slides/slide14.xml"/><Relationship Id="rId51" Type="http://schemas.openxmlformats.org/officeDocument/2006/relationships/slide" Target="slides/slide36.xml"/><Relationship Id="rId50" Type="http://schemas.openxmlformats.org/officeDocument/2006/relationships/slide" Target="slides/slide35.xml"/><Relationship Id="rId53" Type="http://schemas.openxmlformats.org/officeDocument/2006/relationships/slide" Target="slides/slide38.xml"/><Relationship Id="rId52" Type="http://schemas.openxmlformats.org/officeDocument/2006/relationships/slide" Target="slides/slide37.xml"/><Relationship Id="rId11" Type="http://schemas.openxmlformats.org/officeDocument/2006/relationships/slideMaster" Target="slideMasters/slideMaster7.xml"/><Relationship Id="rId55" Type="http://schemas.openxmlformats.org/officeDocument/2006/relationships/slide" Target="slides/slide40.xml"/><Relationship Id="rId10" Type="http://schemas.openxmlformats.org/officeDocument/2006/relationships/slideMaster" Target="slideMasters/slideMaster6.xml"/><Relationship Id="rId54" Type="http://schemas.openxmlformats.org/officeDocument/2006/relationships/slide" Target="slides/slide39.xml"/><Relationship Id="rId13" Type="http://schemas.openxmlformats.org/officeDocument/2006/relationships/slideMaster" Target="slideMasters/slideMaster9.xml"/><Relationship Id="rId57" Type="http://schemas.openxmlformats.org/officeDocument/2006/relationships/slide" Target="slides/slide42.xml"/><Relationship Id="rId12" Type="http://schemas.openxmlformats.org/officeDocument/2006/relationships/slideMaster" Target="slideMasters/slideMaster8.xml"/><Relationship Id="rId56" Type="http://schemas.openxmlformats.org/officeDocument/2006/relationships/slide" Target="slides/slide41.xml"/><Relationship Id="rId15" Type="http://schemas.openxmlformats.org/officeDocument/2006/relationships/notesMaster" Target="notesMasters/notesMaster1.xml"/><Relationship Id="rId59" Type="http://schemas.openxmlformats.org/officeDocument/2006/relationships/slide" Target="slides/slide44.xml"/><Relationship Id="rId14" Type="http://schemas.openxmlformats.org/officeDocument/2006/relationships/slideMaster" Target="slideMasters/slideMaster10.xml"/><Relationship Id="rId58" Type="http://schemas.openxmlformats.org/officeDocument/2006/relationships/slide" Target="slides/slide43.xml"/><Relationship Id="rId17" Type="http://schemas.openxmlformats.org/officeDocument/2006/relationships/slide" Target="slides/slide2.xml"/><Relationship Id="rId16" Type="http://schemas.openxmlformats.org/officeDocument/2006/relationships/slide" Target="slides/slide1.xml"/><Relationship Id="rId19" Type="http://schemas.openxmlformats.org/officeDocument/2006/relationships/slide" Target="slides/slide4.xml"/><Relationship Id="rId18"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9" name="Shape 6359"/>
        <p:cNvGrpSpPr/>
        <p:nvPr/>
      </p:nvGrpSpPr>
      <p:grpSpPr>
        <a:xfrm>
          <a:off x="0" y="0"/>
          <a:ext cx="0" cy="0"/>
          <a:chOff x="0" y="0"/>
          <a:chExt cx="0" cy="0"/>
        </a:xfrm>
      </p:grpSpPr>
      <p:sp>
        <p:nvSpPr>
          <p:cNvPr id="6360" name="Google Shape;6360;g294b2c7c464_1_8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1" name="Google Shape;6361;g294b2c7c464_1_8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2" name="Shape 6402"/>
        <p:cNvGrpSpPr/>
        <p:nvPr/>
      </p:nvGrpSpPr>
      <p:grpSpPr>
        <a:xfrm>
          <a:off x="0" y="0"/>
          <a:ext cx="0" cy="0"/>
          <a:chOff x="0" y="0"/>
          <a:chExt cx="0" cy="0"/>
        </a:xfrm>
      </p:grpSpPr>
      <p:sp>
        <p:nvSpPr>
          <p:cNvPr id="6403" name="Google Shape;6403;g25e8a4c4c3f_1_4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4" name="Google Shape;6404;g25e8a4c4c3f_1_4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8" name="Shape 6438"/>
        <p:cNvGrpSpPr/>
        <p:nvPr/>
      </p:nvGrpSpPr>
      <p:grpSpPr>
        <a:xfrm>
          <a:off x="0" y="0"/>
          <a:ext cx="0" cy="0"/>
          <a:chOff x="0" y="0"/>
          <a:chExt cx="0" cy="0"/>
        </a:xfrm>
      </p:grpSpPr>
      <p:sp>
        <p:nvSpPr>
          <p:cNvPr id="6439" name="Google Shape;6439;g25e8a4c4c3f_1_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0" name="Google Shape;6440;g25e8a4c4c3f_1_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4" name="Shape 6444"/>
        <p:cNvGrpSpPr/>
        <p:nvPr/>
      </p:nvGrpSpPr>
      <p:grpSpPr>
        <a:xfrm>
          <a:off x="0" y="0"/>
          <a:ext cx="0" cy="0"/>
          <a:chOff x="0" y="0"/>
          <a:chExt cx="0" cy="0"/>
        </a:xfrm>
      </p:grpSpPr>
      <p:sp>
        <p:nvSpPr>
          <p:cNvPr id="6445" name="Google Shape;6445;g294b2c7c464_1_3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6" name="Google Shape;6446;g294b2c7c464_1_3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7" name="Shape 6457"/>
        <p:cNvGrpSpPr/>
        <p:nvPr/>
      </p:nvGrpSpPr>
      <p:grpSpPr>
        <a:xfrm>
          <a:off x="0" y="0"/>
          <a:ext cx="0" cy="0"/>
          <a:chOff x="0" y="0"/>
          <a:chExt cx="0" cy="0"/>
        </a:xfrm>
      </p:grpSpPr>
      <p:sp>
        <p:nvSpPr>
          <p:cNvPr id="6458" name="Google Shape;6458;g25e8a4c4c3f_1_2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9" name="Google Shape;6459;g25e8a4c4c3f_1_2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9" name="Shape 6479"/>
        <p:cNvGrpSpPr/>
        <p:nvPr/>
      </p:nvGrpSpPr>
      <p:grpSpPr>
        <a:xfrm>
          <a:off x="0" y="0"/>
          <a:ext cx="0" cy="0"/>
          <a:chOff x="0" y="0"/>
          <a:chExt cx="0" cy="0"/>
        </a:xfrm>
      </p:grpSpPr>
      <p:sp>
        <p:nvSpPr>
          <p:cNvPr id="6480" name="Google Shape;6480;g25e8a4c4c3f_1_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1" name="Google Shape;6481;g25e8a4c4c3f_1_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Problem: </a:t>
            </a:r>
            <a:r>
              <a:rPr b="1" lang="en" sz="1200"/>
              <a:t>From our needfinding, </a:t>
            </a:r>
            <a:endParaRPr b="1" sz="1200">
              <a:solidFill>
                <a:schemeClr val="dk1"/>
              </a:solidFill>
              <a:latin typeface="Lato"/>
              <a:ea typeface="Lato"/>
              <a:cs typeface="Lato"/>
              <a:sym typeface="Lato"/>
            </a:endParaRPr>
          </a:p>
          <a:p>
            <a:pPr indent="0" lvl="0" marL="0" rtl="0" algn="l">
              <a:spcBef>
                <a:spcPts val="0"/>
              </a:spcBef>
              <a:spcAft>
                <a:spcPts val="0"/>
              </a:spcAft>
              <a:buNone/>
            </a:pPr>
            <a:r>
              <a:rPr b="1" lang="en" sz="1200">
                <a:solidFill>
                  <a:schemeClr val="dk1"/>
                </a:solidFill>
                <a:latin typeface="Lato"/>
                <a:ea typeface="Lato"/>
                <a:cs typeface="Lato"/>
                <a:sym typeface="Lato"/>
              </a:rPr>
              <a:t>– </a:t>
            </a:r>
            <a:r>
              <a:rPr lang="en" sz="1200">
                <a:solidFill>
                  <a:schemeClr val="dk1"/>
                </a:solidFill>
                <a:latin typeface="Lato"/>
                <a:ea typeface="Lato"/>
                <a:cs typeface="Lato"/>
                <a:sym typeface="Lato"/>
              </a:rPr>
              <a:t>L</a:t>
            </a:r>
            <a:r>
              <a:rPr lang="en" sz="1200">
                <a:solidFill>
                  <a:schemeClr val="dk1"/>
                </a:solidFill>
                <a:latin typeface="Lato"/>
                <a:ea typeface="Lato"/>
                <a:cs typeface="Lato"/>
                <a:sym typeface="Lato"/>
              </a:rPr>
              <a:t>ive music events are highly desirable, but difficult to </a:t>
            </a:r>
            <a:r>
              <a:rPr b="1" lang="en" sz="1200">
                <a:solidFill>
                  <a:schemeClr val="dk1"/>
                </a:solidFill>
                <a:latin typeface="Lato"/>
                <a:ea typeface="Lato"/>
                <a:cs typeface="Lato"/>
                <a:sym typeface="Lato"/>
              </a:rPr>
              <a:t>discover</a:t>
            </a:r>
            <a:r>
              <a:rPr lang="en" sz="1200">
                <a:solidFill>
                  <a:schemeClr val="dk1"/>
                </a:solidFill>
                <a:latin typeface="Lato"/>
                <a:ea typeface="Lato"/>
                <a:cs typeface="Lato"/>
                <a:sym typeface="Lato"/>
              </a:rPr>
              <a:t> spontaneously without help</a:t>
            </a:r>
            <a:endParaRPr sz="1200">
              <a:solidFill>
                <a:schemeClr val="dk1"/>
              </a:solidFill>
              <a:latin typeface="Lato"/>
              <a:ea typeface="Lato"/>
              <a:cs typeface="Lato"/>
              <a:sym typeface="Lato"/>
            </a:endParaRPr>
          </a:p>
          <a:p>
            <a:pPr indent="0" lvl="0" marL="0" rtl="0" algn="l">
              <a:spcBef>
                <a:spcPts val="0"/>
              </a:spcBef>
              <a:spcAft>
                <a:spcPts val="0"/>
              </a:spcAft>
              <a:buNone/>
            </a:pPr>
            <a:r>
              <a:rPr lang="en" sz="1200">
                <a:solidFill>
                  <a:schemeClr val="dk1"/>
                </a:solidFill>
                <a:latin typeface="Lato"/>
                <a:ea typeface="Lato"/>
                <a:cs typeface="Lato"/>
                <a:sym typeface="Lato"/>
              </a:rPr>
              <a:t>– Live events are often more about the </a:t>
            </a:r>
            <a:r>
              <a:rPr b="1" lang="en" sz="1200">
                <a:solidFill>
                  <a:schemeClr val="dk1"/>
                </a:solidFill>
                <a:latin typeface="Lato"/>
                <a:ea typeface="Lato"/>
                <a:cs typeface="Lato"/>
                <a:sym typeface="Lato"/>
              </a:rPr>
              <a:t>experience</a:t>
            </a:r>
            <a:r>
              <a:rPr lang="en" sz="1200">
                <a:solidFill>
                  <a:schemeClr val="dk1"/>
                </a:solidFill>
                <a:latin typeface="Lato"/>
                <a:ea typeface="Lato"/>
                <a:cs typeface="Lato"/>
                <a:sym typeface="Lato"/>
              </a:rPr>
              <a:t> and </a:t>
            </a:r>
            <a:r>
              <a:rPr b="1" lang="en" sz="1200">
                <a:solidFill>
                  <a:schemeClr val="dk1"/>
                </a:solidFill>
                <a:latin typeface="Lato"/>
                <a:ea typeface="Lato"/>
                <a:cs typeface="Lato"/>
                <a:sym typeface="Lato"/>
              </a:rPr>
              <a:t>people</a:t>
            </a:r>
            <a:r>
              <a:rPr lang="en" sz="1200">
                <a:solidFill>
                  <a:schemeClr val="dk1"/>
                </a:solidFill>
                <a:latin typeface="Lato"/>
                <a:ea typeface="Lato"/>
                <a:cs typeface="Lato"/>
                <a:sym typeface="Lato"/>
              </a:rPr>
              <a:t> than the music itself, yet few apps target connection</a:t>
            </a:r>
            <a:endParaRPr sz="1200">
              <a:solidFill>
                <a:schemeClr val="dk1"/>
              </a:solidFill>
              <a:latin typeface="Lato"/>
              <a:ea typeface="Lato"/>
              <a:cs typeface="Lato"/>
              <a:sym typeface="Lato"/>
            </a:endParaRPr>
          </a:p>
          <a:p>
            <a:pPr indent="0" lvl="0" marL="0" rtl="0" algn="l">
              <a:spcBef>
                <a:spcPts val="0"/>
              </a:spcBef>
              <a:spcAft>
                <a:spcPts val="0"/>
              </a:spcAft>
              <a:buNone/>
            </a:pPr>
            <a:r>
              <a:rPr lang="en" sz="1200">
                <a:solidFill>
                  <a:schemeClr val="dk1"/>
                </a:solidFill>
                <a:latin typeface="Lato"/>
                <a:ea typeface="Lato"/>
                <a:cs typeface="Lato"/>
                <a:sym typeface="Lato"/>
              </a:rPr>
              <a:t>– Promoting for free and small events within a local community is expensive and difficult to do without time / marketing budget</a:t>
            </a:r>
            <a:endParaRPr sz="1200">
              <a:solidFill>
                <a:schemeClr val="dk1"/>
              </a:solidFill>
              <a:latin typeface="Lato"/>
              <a:ea typeface="Lato"/>
              <a:cs typeface="Lato"/>
              <a:sym typeface="Lato"/>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7" name="Shape 6497"/>
        <p:cNvGrpSpPr/>
        <p:nvPr/>
      </p:nvGrpSpPr>
      <p:grpSpPr>
        <a:xfrm>
          <a:off x="0" y="0"/>
          <a:ext cx="0" cy="0"/>
          <a:chOff x="0" y="0"/>
          <a:chExt cx="0" cy="0"/>
        </a:xfrm>
      </p:grpSpPr>
      <p:sp>
        <p:nvSpPr>
          <p:cNvPr id="6498" name="Google Shape;6498;g25e8a4c4c3f_1_4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9" name="Google Shape;6499;g25e8a4c4c3f_1_4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 </a:t>
            </a:r>
            <a:endParaRPr/>
          </a:p>
          <a:p>
            <a:pPr indent="0" lvl="0" marL="0" rtl="0" algn="l">
              <a:spcBef>
                <a:spcPts val="0"/>
              </a:spcBef>
              <a:spcAft>
                <a:spcPts val="0"/>
              </a:spcAft>
              <a:buNone/>
            </a:pPr>
            <a:r>
              <a:rPr lang="en"/>
              <a:t>- </a:t>
            </a:r>
            <a:r>
              <a:rPr lang="en"/>
              <a:t>Centralized community-first space for live music lovers with support for promotion of artists’ events regardless of their size, type, price, or skill level</a:t>
            </a:r>
            <a:endParaRPr/>
          </a:p>
          <a:p>
            <a:pPr indent="0" lvl="0" marL="0" rtl="0" algn="l">
              <a:spcBef>
                <a:spcPts val="0"/>
              </a:spcBef>
              <a:spcAft>
                <a:spcPts val="0"/>
              </a:spcAft>
              <a:buNone/>
            </a:pPr>
            <a:r>
              <a:rPr lang="en"/>
              <a:t>- Personalized connection suggestions based on music tastes and event check ins to find new concert buddies</a:t>
            </a:r>
            <a:endParaRPr/>
          </a:p>
          <a:p>
            <a:pPr indent="0" lvl="0" marL="0" rtl="0" algn="l">
              <a:spcBef>
                <a:spcPts val="0"/>
              </a:spcBef>
              <a:spcAft>
                <a:spcPts val="0"/>
              </a:spcAft>
              <a:buNone/>
            </a:pPr>
            <a:r>
              <a:rPr lang="en"/>
              <a:t>- FUN through gamification of event attendance / check ins</a:t>
            </a:r>
            <a:endParaRPr/>
          </a:p>
          <a:p>
            <a:pPr indent="0" lvl="0" marL="0" rtl="0" algn="l">
              <a:spcBef>
                <a:spcPts val="0"/>
              </a:spcBef>
              <a:spcAft>
                <a:spcPts val="0"/>
              </a:spcAft>
              <a:buNone/>
            </a:pPr>
            <a:r>
              <a:rPr lang="en">
                <a:solidFill>
                  <a:schemeClr val="dk1"/>
                </a:solidFill>
              </a:rPr>
              <a:t>- Integration NOT duplication of features in existing popular social media &amp; music apps (messaging, directions, playing content, data sources for events)</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6" name="Shape 6536"/>
        <p:cNvGrpSpPr/>
        <p:nvPr/>
      </p:nvGrpSpPr>
      <p:grpSpPr>
        <a:xfrm>
          <a:off x="0" y="0"/>
          <a:ext cx="0" cy="0"/>
          <a:chOff x="0" y="0"/>
          <a:chExt cx="0" cy="0"/>
        </a:xfrm>
      </p:grpSpPr>
      <p:sp>
        <p:nvSpPr>
          <p:cNvPr id="6537" name="Google Shape;6537;g25e8a4c4c3f_1_1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8" name="Google Shape;6538;g25e8a4c4c3f_1_1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2" name="Shape 6542"/>
        <p:cNvGrpSpPr/>
        <p:nvPr/>
      </p:nvGrpSpPr>
      <p:grpSpPr>
        <a:xfrm>
          <a:off x="0" y="0"/>
          <a:ext cx="0" cy="0"/>
          <a:chOff x="0" y="0"/>
          <a:chExt cx="0" cy="0"/>
        </a:xfrm>
      </p:grpSpPr>
      <p:sp>
        <p:nvSpPr>
          <p:cNvPr id="6543" name="Google Shape;6543;g25e8a4c4c3f_2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4" name="Google Shape;6544;g25e8a4c4c3f_2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a:solidFill>
                  <a:schemeClr val="dk1"/>
                </a:solidFill>
              </a:rPr>
              <a:t>Discoverability</a:t>
            </a:r>
            <a:r>
              <a:rPr lang="en">
                <a:solidFill>
                  <a:schemeClr val="dk1"/>
                </a:solidFill>
              </a:rPr>
              <a:t>: We wanted to stay true to our original core value we derived from needfinding of making it easy to discover small local venues.  To emphasize this we made the discovery page our core feature.  With both a discovery page that displays shows and allows for sorting by genre, distance, and price, along with our “BeatMap”, a heatmap of local small events happening now near your location that have icons scaled by their audience size.</a:t>
            </a:r>
            <a:endParaRPr>
              <a:solidFill>
                <a:schemeClr val="dk1"/>
              </a:solidFill>
            </a:endParaRPr>
          </a:p>
          <a:p>
            <a:pPr indent="0" lvl="0" marL="0" rtl="0" algn="l">
              <a:spcBef>
                <a:spcPts val="0"/>
              </a:spcBef>
              <a:spcAft>
                <a:spcPts val="0"/>
              </a:spcAft>
              <a:buClr>
                <a:schemeClr val="dk1"/>
              </a:buClr>
              <a:buSzPts val="1100"/>
              <a:buFont typeface="Arial"/>
              <a:buNone/>
            </a:pPr>
            <a:r>
              <a:rPr b="1" lang="en">
                <a:solidFill>
                  <a:schemeClr val="dk1"/>
                </a:solidFill>
              </a:rPr>
              <a:t>Community</a:t>
            </a:r>
            <a:r>
              <a:rPr lang="en">
                <a:solidFill>
                  <a:schemeClr val="dk1"/>
                </a:solidFill>
              </a:rPr>
              <a:t>:  We also wanted to still commit to our value of finding communities and people to connect with.  To do this we implemented the ability to view other users and their interests as well as communicate with them through the app.  We also incorporated the ability to include community events in our “events” tab that are not simply concerts but still may bring local communities together.</a:t>
            </a:r>
            <a:endParaRPr>
              <a:solidFill>
                <a:schemeClr val="dk1"/>
              </a:solidFill>
            </a:endParaRPr>
          </a:p>
          <a:p>
            <a:pPr indent="0" lvl="0" marL="0" rtl="0" algn="l">
              <a:spcBef>
                <a:spcPts val="0"/>
              </a:spcBef>
              <a:spcAft>
                <a:spcPts val="0"/>
              </a:spcAft>
              <a:buClr>
                <a:schemeClr val="dk1"/>
              </a:buClr>
              <a:buSzPts val="1100"/>
              <a:buFont typeface="Arial"/>
              <a:buNone/>
            </a:pPr>
            <a:r>
              <a:rPr b="1" lang="en">
                <a:solidFill>
                  <a:schemeClr val="dk1"/>
                </a:solidFill>
              </a:rPr>
              <a:t>Intuitiveness </a:t>
            </a:r>
            <a:r>
              <a:rPr lang="en">
                <a:solidFill>
                  <a:schemeClr val="dk1"/>
                </a:solidFill>
              </a:rPr>
              <a:t>was another value we kept in mind while designing, we received good feedback from the lo-fi prototype on what parts of our app were confusing and made changes to make the app more intuitive to use and a better user experience.  For instance we made event creating much simpler and easier for users by streamlining it and making the UI clearer.</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3" name="Shape 6553"/>
        <p:cNvGrpSpPr/>
        <p:nvPr/>
      </p:nvGrpSpPr>
      <p:grpSpPr>
        <a:xfrm>
          <a:off x="0" y="0"/>
          <a:ext cx="0" cy="0"/>
          <a:chOff x="0" y="0"/>
          <a:chExt cx="0" cy="0"/>
        </a:xfrm>
      </p:grpSpPr>
      <p:sp>
        <p:nvSpPr>
          <p:cNvPr id="6554" name="Google Shape;6554;g25e939fede9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5" name="Google Shape;6555;g25e939fede9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a:solidFill>
                  <a:schemeClr val="dk1"/>
                </a:solidFill>
              </a:rPr>
              <a:t>Discoverability</a:t>
            </a:r>
            <a:r>
              <a:rPr lang="en">
                <a:solidFill>
                  <a:schemeClr val="dk1"/>
                </a:solidFill>
              </a:rPr>
              <a:t>: We wanted to stay true to our original core value we derived from needfinding of making it easy to discover small local venues.  To emphasize this we made the discovery page our core feature.  With both a discovery page that displays shows and allows for sorting by genre, distance, and price, along with our “BeatMap”, a heatmap of local small events happening now near your location that have icons scaled by their audience size.</a:t>
            </a:r>
            <a:endParaRPr>
              <a:solidFill>
                <a:schemeClr val="dk1"/>
              </a:solidFill>
            </a:endParaRPr>
          </a:p>
          <a:p>
            <a:pPr indent="0" lvl="0" marL="0" rtl="0" algn="l">
              <a:spcBef>
                <a:spcPts val="0"/>
              </a:spcBef>
              <a:spcAft>
                <a:spcPts val="0"/>
              </a:spcAft>
              <a:buClr>
                <a:schemeClr val="dk1"/>
              </a:buClr>
              <a:buSzPts val="1100"/>
              <a:buFont typeface="Arial"/>
              <a:buNone/>
            </a:pPr>
            <a:r>
              <a:rPr b="1" lang="en">
                <a:solidFill>
                  <a:schemeClr val="dk1"/>
                </a:solidFill>
              </a:rPr>
              <a:t>Community</a:t>
            </a:r>
            <a:r>
              <a:rPr lang="en">
                <a:solidFill>
                  <a:schemeClr val="dk1"/>
                </a:solidFill>
              </a:rPr>
              <a:t>:  We also wanted to still commit to our value of finding communities and people to connect with.  To do this we implemented the ability to view other users and their interests as well as communicate with them through the app.  We also incorporated the ability to include community events in our “events” tab that are not simply concerts but still may bring local communities together.</a:t>
            </a:r>
            <a:endParaRPr>
              <a:solidFill>
                <a:schemeClr val="dk1"/>
              </a:solidFill>
            </a:endParaRPr>
          </a:p>
          <a:p>
            <a:pPr indent="0" lvl="0" marL="0" rtl="0" algn="l">
              <a:spcBef>
                <a:spcPts val="0"/>
              </a:spcBef>
              <a:spcAft>
                <a:spcPts val="0"/>
              </a:spcAft>
              <a:buClr>
                <a:schemeClr val="dk1"/>
              </a:buClr>
              <a:buSzPts val="1100"/>
              <a:buFont typeface="Arial"/>
              <a:buNone/>
            </a:pPr>
            <a:r>
              <a:rPr b="1" lang="en">
                <a:solidFill>
                  <a:schemeClr val="dk1"/>
                </a:solidFill>
              </a:rPr>
              <a:t>Intuitiveness </a:t>
            </a:r>
            <a:r>
              <a:rPr lang="en">
                <a:solidFill>
                  <a:schemeClr val="dk1"/>
                </a:solidFill>
              </a:rPr>
              <a:t>was another value we kept in mind while designing, we received good feedback from the lo-fi prototype on what parts of our app were confusing and made changes to make the app more intuitive to use and a better user experience.  For instance we made event creating much simpler and easier for users by streamlining it and making the UI clearer.</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4" name="Shape 6564"/>
        <p:cNvGrpSpPr/>
        <p:nvPr/>
      </p:nvGrpSpPr>
      <p:grpSpPr>
        <a:xfrm>
          <a:off x="0" y="0"/>
          <a:ext cx="0" cy="0"/>
          <a:chOff x="0" y="0"/>
          <a:chExt cx="0" cy="0"/>
        </a:xfrm>
      </p:grpSpPr>
      <p:sp>
        <p:nvSpPr>
          <p:cNvPr id="6565" name="Google Shape;6565;g25e939fede9_2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6" name="Google Shape;6566;g25e939fede9_2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3" name="Shape 6573"/>
        <p:cNvGrpSpPr/>
        <p:nvPr/>
      </p:nvGrpSpPr>
      <p:grpSpPr>
        <a:xfrm>
          <a:off x="0" y="0"/>
          <a:ext cx="0" cy="0"/>
          <a:chOff x="0" y="0"/>
          <a:chExt cx="0" cy="0"/>
        </a:xfrm>
      </p:grpSpPr>
      <p:sp>
        <p:nvSpPr>
          <p:cNvPr id="6574" name="Google Shape;6574;g25e8a4c4c3f_1_1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5" name="Google Shape;6575;g25e8a4c4c3f_1_1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9" name="Shape 6579"/>
        <p:cNvGrpSpPr/>
        <p:nvPr/>
      </p:nvGrpSpPr>
      <p:grpSpPr>
        <a:xfrm>
          <a:off x="0" y="0"/>
          <a:ext cx="0" cy="0"/>
          <a:chOff x="0" y="0"/>
          <a:chExt cx="0" cy="0"/>
        </a:xfrm>
      </p:grpSpPr>
      <p:sp>
        <p:nvSpPr>
          <p:cNvPr id="6580" name="Google Shape;6580;g25e8a4c4c3f_1_4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1" name="Google Shape;6581;g25e8a4c4c3f_1_4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1" name="Shape 6601"/>
        <p:cNvGrpSpPr/>
        <p:nvPr/>
      </p:nvGrpSpPr>
      <p:grpSpPr>
        <a:xfrm>
          <a:off x="0" y="0"/>
          <a:ext cx="0" cy="0"/>
          <a:chOff x="0" y="0"/>
          <a:chExt cx="0" cy="0"/>
        </a:xfrm>
      </p:grpSpPr>
      <p:sp>
        <p:nvSpPr>
          <p:cNvPr id="6602" name="Google Shape;6602;g25e8a4c4c3f_1_1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3" name="Google Shape;6603;g25e8a4c4c3f_1_1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7" name="Shape 6607"/>
        <p:cNvGrpSpPr/>
        <p:nvPr/>
      </p:nvGrpSpPr>
      <p:grpSpPr>
        <a:xfrm>
          <a:off x="0" y="0"/>
          <a:ext cx="0" cy="0"/>
          <a:chOff x="0" y="0"/>
          <a:chExt cx="0" cy="0"/>
        </a:xfrm>
      </p:grpSpPr>
      <p:sp>
        <p:nvSpPr>
          <p:cNvPr id="6608" name="Google Shape;6608;g296df24649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9" name="Google Shape;6609;g296df24649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Learnability: Timed Performance of Simple, Moderate, and Complex Tasks Decreases On Subsequent Iterations (2nd or 3rd session performance)</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Pleasing: Questionnaire after completion of usability testing on whether or not the experience was desirable, pleasing, fun</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6" name="Shape 6626"/>
        <p:cNvGrpSpPr/>
        <p:nvPr/>
      </p:nvGrpSpPr>
      <p:grpSpPr>
        <a:xfrm>
          <a:off x="0" y="0"/>
          <a:ext cx="0" cy="0"/>
          <a:chOff x="0" y="0"/>
          <a:chExt cx="0" cy="0"/>
        </a:xfrm>
      </p:grpSpPr>
      <p:sp>
        <p:nvSpPr>
          <p:cNvPr id="6627" name="Google Shape;6627;g296df246496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8" name="Google Shape;6628;g296df246496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g25e8a4c4c3f_1_1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7" name="Google Shape;6647;g25e8a4c4c3f_1_1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1" name="Shape 6651"/>
        <p:cNvGrpSpPr/>
        <p:nvPr/>
      </p:nvGrpSpPr>
      <p:grpSpPr>
        <a:xfrm>
          <a:off x="0" y="0"/>
          <a:ext cx="0" cy="0"/>
          <a:chOff x="0" y="0"/>
          <a:chExt cx="0" cy="0"/>
        </a:xfrm>
      </p:grpSpPr>
      <p:sp>
        <p:nvSpPr>
          <p:cNvPr id="6652" name="Google Shape;6652;g25e8a4c4c3f_0_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3" name="Google Shape;6653;g25e8a4c4c3f_0_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4" name="Shape 6664"/>
        <p:cNvGrpSpPr/>
        <p:nvPr/>
      </p:nvGrpSpPr>
      <p:grpSpPr>
        <a:xfrm>
          <a:off x="0" y="0"/>
          <a:ext cx="0" cy="0"/>
          <a:chOff x="0" y="0"/>
          <a:chExt cx="0" cy="0"/>
        </a:xfrm>
      </p:grpSpPr>
      <p:sp>
        <p:nvSpPr>
          <p:cNvPr id="6665" name="Google Shape;6665;g296df246496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6" name="Google Shape;6666;g296df246496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3" name="Shape 6683"/>
        <p:cNvGrpSpPr/>
        <p:nvPr/>
      </p:nvGrpSpPr>
      <p:grpSpPr>
        <a:xfrm>
          <a:off x="0" y="0"/>
          <a:ext cx="0" cy="0"/>
          <a:chOff x="0" y="0"/>
          <a:chExt cx="0" cy="0"/>
        </a:xfrm>
      </p:grpSpPr>
      <p:sp>
        <p:nvSpPr>
          <p:cNvPr id="6684" name="Google Shape;6684;g296df246496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5" name="Google Shape;6685;g296df246496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6" name="Shape 6696"/>
        <p:cNvGrpSpPr/>
        <p:nvPr/>
      </p:nvGrpSpPr>
      <p:grpSpPr>
        <a:xfrm>
          <a:off x="0" y="0"/>
          <a:ext cx="0" cy="0"/>
          <a:chOff x="0" y="0"/>
          <a:chExt cx="0" cy="0"/>
        </a:xfrm>
      </p:grpSpPr>
      <p:sp>
        <p:nvSpPr>
          <p:cNvPr id="6697" name="Google Shape;6697;g25e8a4c4c3f_0_1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8" name="Google Shape;6698;g25e8a4c4c3f_0_1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3" name="Shape 6713"/>
        <p:cNvGrpSpPr/>
        <p:nvPr/>
      </p:nvGrpSpPr>
      <p:grpSpPr>
        <a:xfrm>
          <a:off x="0" y="0"/>
          <a:ext cx="0" cy="0"/>
          <a:chOff x="0" y="0"/>
          <a:chExt cx="0" cy="0"/>
        </a:xfrm>
      </p:grpSpPr>
      <p:sp>
        <p:nvSpPr>
          <p:cNvPr id="6714" name="Google Shape;6714;g296df246496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5" name="Google Shape;6715;g296df246496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6" name="Shape 6726"/>
        <p:cNvGrpSpPr/>
        <p:nvPr/>
      </p:nvGrpSpPr>
      <p:grpSpPr>
        <a:xfrm>
          <a:off x="0" y="0"/>
          <a:ext cx="0" cy="0"/>
          <a:chOff x="0" y="0"/>
          <a:chExt cx="0" cy="0"/>
        </a:xfrm>
      </p:grpSpPr>
      <p:sp>
        <p:nvSpPr>
          <p:cNvPr id="6727" name="Google Shape;6727;g296df246496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8" name="Google Shape;6728;g296df246496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1" name="Shape 6741"/>
        <p:cNvGrpSpPr/>
        <p:nvPr/>
      </p:nvGrpSpPr>
      <p:grpSpPr>
        <a:xfrm>
          <a:off x="0" y="0"/>
          <a:ext cx="0" cy="0"/>
          <a:chOff x="0" y="0"/>
          <a:chExt cx="0" cy="0"/>
        </a:xfrm>
      </p:grpSpPr>
      <p:sp>
        <p:nvSpPr>
          <p:cNvPr id="6742" name="Google Shape;6742;g25e8a4c4c3f_1_4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3" name="Google Shape;6743;g25e8a4c4c3f_1_4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7" name="Shape 6747"/>
        <p:cNvGrpSpPr/>
        <p:nvPr/>
      </p:nvGrpSpPr>
      <p:grpSpPr>
        <a:xfrm>
          <a:off x="0" y="0"/>
          <a:ext cx="0" cy="0"/>
          <a:chOff x="0" y="0"/>
          <a:chExt cx="0" cy="0"/>
        </a:xfrm>
      </p:grpSpPr>
      <p:sp>
        <p:nvSpPr>
          <p:cNvPr id="6748" name="Google Shape;6748;g25e939fede9_4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9" name="Google Shape;6749;g25e939fede9_4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 </a:t>
            </a:r>
            <a:endParaRPr/>
          </a:p>
          <a:p>
            <a:pPr indent="0" lvl="0" marL="0" rtl="0" algn="l">
              <a:spcBef>
                <a:spcPts val="0"/>
              </a:spcBef>
              <a:spcAft>
                <a:spcPts val="0"/>
              </a:spcAft>
              <a:buNone/>
            </a:pPr>
            <a:r>
              <a:rPr lang="en"/>
              <a:t>- Centralized community-first space for live music lovers with support for promotion of artists’ events regardless of their size, type, price, or skill level</a:t>
            </a:r>
            <a:endParaRPr/>
          </a:p>
          <a:p>
            <a:pPr indent="0" lvl="0" marL="0" rtl="0" algn="l">
              <a:spcBef>
                <a:spcPts val="0"/>
              </a:spcBef>
              <a:spcAft>
                <a:spcPts val="0"/>
              </a:spcAft>
              <a:buNone/>
            </a:pPr>
            <a:r>
              <a:rPr lang="en"/>
              <a:t>- Personalized connection suggestions based on music tastes and event check ins to find new concert buddies</a:t>
            </a:r>
            <a:endParaRPr/>
          </a:p>
          <a:p>
            <a:pPr indent="0" lvl="0" marL="0" rtl="0" algn="l">
              <a:spcBef>
                <a:spcPts val="0"/>
              </a:spcBef>
              <a:spcAft>
                <a:spcPts val="0"/>
              </a:spcAft>
              <a:buNone/>
            </a:pPr>
            <a:r>
              <a:rPr lang="en"/>
              <a:t>- FUN through gamification of event attendance / check ins</a:t>
            </a:r>
            <a:endParaRPr/>
          </a:p>
          <a:p>
            <a:pPr indent="0" lvl="0" marL="0" rtl="0" algn="l">
              <a:spcBef>
                <a:spcPts val="0"/>
              </a:spcBef>
              <a:spcAft>
                <a:spcPts val="0"/>
              </a:spcAft>
              <a:buNone/>
            </a:pPr>
            <a:r>
              <a:rPr lang="en">
                <a:solidFill>
                  <a:schemeClr val="dk1"/>
                </a:solidFill>
              </a:rPr>
              <a:t>- Integration NOT duplication of features in existing popular social media &amp; music apps (messaging, directions, playing content, data sources for events)</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6" name="Shape 6766"/>
        <p:cNvGrpSpPr/>
        <p:nvPr/>
      </p:nvGrpSpPr>
      <p:grpSpPr>
        <a:xfrm>
          <a:off x="0" y="0"/>
          <a:ext cx="0" cy="0"/>
          <a:chOff x="0" y="0"/>
          <a:chExt cx="0" cy="0"/>
        </a:xfrm>
      </p:grpSpPr>
      <p:sp>
        <p:nvSpPr>
          <p:cNvPr id="6767" name="Google Shape;6767;g2603a7056d5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8" name="Google Shape;6768;g2603a7056d5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 </a:t>
            </a:r>
            <a:endParaRPr/>
          </a:p>
          <a:p>
            <a:pPr indent="0" lvl="0" marL="0" rtl="0" algn="l">
              <a:spcBef>
                <a:spcPts val="0"/>
              </a:spcBef>
              <a:spcAft>
                <a:spcPts val="0"/>
              </a:spcAft>
              <a:buNone/>
            </a:pPr>
            <a:r>
              <a:rPr lang="en"/>
              <a:t>- Centralized community-first space for live music lovers with support for promotion of artists’ events regardless of their size, type, price, or skill level</a:t>
            </a:r>
            <a:endParaRPr/>
          </a:p>
          <a:p>
            <a:pPr indent="0" lvl="0" marL="0" rtl="0" algn="l">
              <a:spcBef>
                <a:spcPts val="0"/>
              </a:spcBef>
              <a:spcAft>
                <a:spcPts val="0"/>
              </a:spcAft>
              <a:buNone/>
            </a:pPr>
            <a:r>
              <a:rPr lang="en"/>
              <a:t>- Personalized connection suggestions based on music tastes and event check ins to find new concert buddies</a:t>
            </a:r>
            <a:endParaRPr/>
          </a:p>
          <a:p>
            <a:pPr indent="0" lvl="0" marL="0" rtl="0" algn="l">
              <a:spcBef>
                <a:spcPts val="0"/>
              </a:spcBef>
              <a:spcAft>
                <a:spcPts val="0"/>
              </a:spcAft>
              <a:buNone/>
            </a:pPr>
            <a:r>
              <a:rPr lang="en"/>
              <a:t>- FUN through gamification of event attendance / check ins</a:t>
            </a:r>
            <a:endParaRPr/>
          </a:p>
          <a:p>
            <a:pPr indent="0" lvl="0" marL="0" rtl="0" algn="l">
              <a:spcBef>
                <a:spcPts val="0"/>
              </a:spcBef>
              <a:spcAft>
                <a:spcPts val="0"/>
              </a:spcAft>
              <a:buNone/>
            </a:pPr>
            <a:r>
              <a:rPr lang="en">
                <a:solidFill>
                  <a:schemeClr val="dk1"/>
                </a:solidFill>
              </a:rPr>
              <a:t>- Integration NOT duplication of features in existing popular social media &amp; music apps (messaging, directions, playing content, data sources for events)</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5" name="Shape 6785"/>
        <p:cNvGrpSpPr/>
        <p:nvPr/>
      </p:nvGrpSpPr>
      <p:grpSpPr>
        <a:xfrm>
          <a:off x="0" y="0"/>
          <a:ext cx="0" cy="0"/>
          <a:chOff x="0" y="0"/>
          <a:chExt cx="0" cy="0"/>
        </a:xfrm>
      </p:grpSpPr>
      <p:sp>
        <p:nvSpPr>
          <p:cNvPr id="6786" name="Google Shape;6786;g297559b831c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7" name="Google Shape;6787;g297559b831c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 </a:t>
            </a:r>
            <a:endParaRPr/>
          </a:p>
          <a:p>
            <a:pPr indent="0" lvl="0" marL="0" rtl="0" algn="l">
              <a:spcBef>
                <a:spcPts val="0"/>
              </a:spcBef>
              <a:spcAft>
                <a:spcPts val="0"/>
              </a:spcAft>
              <a:buNone/>
            </a:pPr>
            <a:r>
              <a:rPr lang="en"/>
              <a:t>- Centralized community-first space for live music lovers with support for promotion of artists’ events regardless of their size, type, price, or skill level</a:t>
            </a:r>
            <a:endParaRPr/>
          </a:p>
          <a:p>
            <a:pPr indent="0" lvl="0" marL="0" rtl="0" algn="l">
              <a:spcBef>
                <a:spcPts val="0"/>
              </a:spcBef>
              <a:spcAft>
                <a:spcPts val="0"/>
              </a:spcAft>
              <a:buNone/>
            </a:pPr>
            <a:r>
              <a:rPr lang="en"/>
              <a:t>- Personalized connection suggestions based on music tastes and event check ins to find new concert buddies</a:t>
            </a:r>
            <a:endParaRPr/>
          </a:p>
          <a:p>
            <a:pPr indent="0" lvl="0" marL="0" rtl="0" algn="l">
              <a:spcBef>
                <a:spcPts val="0"/>
              </a:spcBef>
              <a:spcAft>
                <a:spcPts val="0"/>
              </a:spcAft>
              <a:buNone/>
            </a:pPr>
            <a:r>
              <a:rPr lang="en"/>
              <a:t>- FUN through gamification of event attendance / check ins</a:t>
            </a:r>
            <a:endParaRPr/>
          </a:p>
          <a:p>
            <a:pPr indent="0" lvl="0" marL="0" rtl="0" algn="l">
              <a:spcBef>
                <a:spcPts val="0"/>
              </a:spcBef>
              <a:spcAft>
                <a:spcPts val="0"/>
              </a:spcAft>
              <a:buNone/>
            </a:pPr>
            <a:r>
              <a:rPr lang="en">
                <a:solidFill>
                  <a:schemeClr val="dk1"/>
                </a:solidFill>
              </a:rPr>
              <a:t>- Integration NOT duplication of features in existing popular social media &amp; music apps (messaging, directions, playing content, data sources for events)</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4" name="Shape 6804"/>
        <p:cNvGrpSpPr/>
        <p:nvPr/>
      </p:nvGrpSpPr>
      <p:grpSpPr>
        <a:xfrm>
          <a:off x="0" y="0"/>
          <a:ext cx="0" cy="0"/>
          <a:chOff x="0" y="0"/>
          <a:chExt cx="0" cy="0"/>
        </a:xfrm>
      </p:grpSpPr>
      <p:sp>
        <p:nvSpPr>
          <p:cNvPr id="6805" name="Google Shape;6805;g2603a7056d5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6" name="Google Shape;6806;g2603a7056d5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Solutions: </a:t>
            </a:r>
            <a:endParaRPr/>
          </a:p>
          <a:p>
            <a:pPr indent="0" lvl="0" marL="0" rtl="0" algn="l">
              <a:spcBef>
                <a:spcPts val="0"/>
              </a:spcBef>
              <a:spcAft>
                <a:spcPts val="0"/>
              </a:spcAft>
              <a:buNone/>
            </a:pPr>
            <a:r>
              <a:rPr lang="en"/>
              <a:t>- Centralized community-first space for live music lovers with support for promotion of artists’ events regardless of their size, type, price, or skill level</a:t>
            </a:r>
            <a:endParaRPr/>
          </a:p>
          <a:p>
            <a:pPr indent="0" lvl="0" marL="0" rtl="0" algn="l">
              <a:spcBef>
                <a:spcPts val="0"/>
              </a:spcBef>
              <a:spcAft>
                <a:spcPts val="0"/>
              </a:spcAft>
              <a:buNone/>
            </a:pPr>
            <a:r>
              <a:rPr lang="en"/>
              <a:t>- Personalized connection suggestions based on music tastes and event check ins to find new concert buddies</a:t>
            </a:r>
            <a:endParaRPr/>
          </a:p>
          <a:p>
            <a:pPr indent="0" lvl="0" marL="0" rtl="0" algn="l">
              <a:spcBef>
                <a:spcPts val="0"/>
              </a:spcBef>
              <a:spcAft>
                <a:spcPts val="0"/>
              </a:spcAft>
              <a:buNone/>
            </a:pPr>
            <a:r>
              <a:rPr lang="en"/>
              <a:t>- FUN through gamification of event attendance / check ins</a:t>
            </a:r>
            <a:endParaRPr/>
          </a:p>
          <a:p>
            <a:pPr indent="0" lvl="0" marL="0" rtl="0" algn="l">
              <a:spcBef>
                <a:spcPts val="0"/>
              </a:spcBef>
              <a:spcAft>
                <a:spcPts val="0"/>
              </a:spcAft>
              <a:buNone/>
            </a:pPr>
            <a:r>
              <a:rPr lang="en">
                <a:solidFill>
                  <a:schemeClr val="dk1"/>
                </a:solidFill>
              </a:rPr>
              <a:t>- Integration NOT duplication of features in existing popular social media &amp; music apps (messaging, directions, playing content, data sources for events)</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3" name="Shape 6823"/>
        <p:cNvGrpSpPr/>
        <p:nvPr/>
      </p:nvGrpSpPr>
      <p:grpSpPr>
        <a:xfrm>
          <a:off x="0" y="0"/>
          <a:ext cx="0" cy="0"/>
          <a:chOff x="0" y="0"/>
          <a:chExt cx="0" cy="0"/>
        </a:xfrm>
      </p:grpSpPr>
      <p:sp>
        <p:nvSpPr>
          <p:cNvPr id="6824" name="Google Shape;6824;g25e8a4c4c3f_1_1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5" name="Google Shape;6825;g25e8a4c4c3f_1_1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9" name="Shape 6829"/>
        <p:cNvGrpSpPr/>
        <p:nvPr/>
      </p:nvGrpSpPr>
      <p:grpSpPr>
        <a:xfrm>
          <a:off x="0" y="0"/>
          <a:ext cx="0" cy="0"/>
          <a:chOff x="0" y="0"/>
          <a:chExt cx="0" cy="0"/>
        </a:xfrm>
      </p:grpSpPr>
      <p:sp>
        <p:nvSpPr>
          <p:cNvPr id="6830" name="Google Shape;6830;g25e8a4c4c3f_1_5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1" name="Google Shape;6831;g25e8a4c4c3f_1_5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9" name="Shape 6849"/>
        <p:cNvGrpSpPr/>
        <p:nvPr/>
      </p:nvGrpSpPr>
      <p:grpSpPr>
        <a:xfrm>
          <a:off x="0" y="0"/>
          <a:ext cx="0" cy="0"/>
          <a:chOff x="0" y="0"/>
          <a:chExt cx="0" cy="0"/>
        </a:xfrm>
      </p:grpSpPr>
      <p:sp>
        <p:nvSpPr>
          <p:cNvPr id="6850" name="Google Shape;6850;g25e8a4c4c3f_1_5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1" name="Google Shape;6851;g25e8a4c4c3f_1_5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 What did we </a:t>
            </a:r>
            <a:r>
              <a:rPr lang="en"/>
              <a:t>have</a:t>
            </a:r>
            <a:r>
              <a:rPr lang="en"/>
              <a:t> to leave out of this prototype? Why?</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2" name="Shape 6902"/>
        <p:cNvGrpSpPr/>
        <p:nvPr/>
      </p:nvGrpSpPr>
      <p:grpSpPr>
        <a:xfrm>
          <a:off x="0" y="0"/>
          <a:ext cx="0" cy="0"/>
          <a:chOff x="0" y="0"/>
          <a:chExt cx="0" cy="0"/>
        </a:xfrm>
      </p:grpSpPr>
      <p:sp>
        <p:nvSpPr>
          <p:cNvPr id="6903" name="Google Shape;6903;g25e92989f74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4" name="Google Shape;6904;g25e92989f74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7" name="Shape 6917"/>
        <p:cNvGrpSpPr/>
        <p:nvPr/>
      </p:nvGrpSpPr>
      <p:grpSpPr>
        <a:xfrm>
          <a:off x="0" y="0"/>
          <a:ext cx="0" cy="0"/>
          <a:chOff x="0" y="0"/>
          <a:chExt cx="0" cy="0"/>
        </a:xfrm>
      </p:grpSpPr>
      <p:sp>
        <p:nvSpPr>
          <p:cNvPr id="6918" name="Google Shape;6918;g297559b831c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9" name="Google Shape;6919;g297559b831c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5" name="Shape 6925"/>
        <p:cNvGrpSpPr/>
        <p:nvPr/>
      </p:nvGrpSpPr>
      <p:grpSpPr>
        <a:xfrm>
          <a:off x="0" y="0"/>
          <a:ext cx="0" cy="0"/>
          <a:chOff x="0" y="0"/>
          <a:chExt cx="0" cy="0"/>
        </a:xfrm>
      </p:grpSpPr>
      <p:sp>
        <p:nvSpPr>
          <p:cNvPr id="6926" name="Google Shape;6926;g297559b831c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7" name="Google Shape;6927;g297559b831c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3" name="Shape 6933"/>
        <p:cNvGrpSpPr/>
        <p:nvPr/>
      </p:nvGrpSpPr>
      <p:grpSpPr>
        <a:xfrm>
          <a:off x="0" y="0"/>
          <a:ext cx="0" cy="0"/>
          <a:chOff x="0" y="0"/>
          <a:chExt cx="0" cy="0"/>
        </a:xfrm>
      </p:grpSpPr>
      <p:sp>
        <p:nvSpPr>
          <p:cNvPr id="6934" name="Google Shape;6934;g297559b831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5" name="Google Shape;6935;g297559b831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2" name="Shape 6942"/>
        <p:cNvGrpSpPr/>
        <p:nvPr/>
      </p:nvGrpSpPr>
      <p:grpSpPr>
        <a:xfrm>
          <a:off x="0" y="0"/>
          <a:ext cx="0" cy="0"/>
          <a:chOff x="0" y="0"/>
          <a:chExt cx="0" cy="0"/>
        </a:xfrm>
      </p:grpSpPr>
      <p:sp>
        <p:nvSpPr>
          <p:cNvPr id="6943" name="Google Shape;6943;g25e92989f7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4" name="Google Shape;6944;g25e92989f7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8" name="Shape 6958"/>
        <p:cNvGrpSpPr/>
        <p:nvPr/>
      </p:nvGrpSpPr>
      <p:grpSpPr>
        <a:xfrm>
          <a:off x="0" y="0"/>
          <a:ext cx="0" cy="0"/>
          <a:chOff x="0" y="0"/>
          <a:chExt cx="0" cy="0"/>
        </a:xfrm>
      </p:grpSpPr>
      <p:sp>
        <p:nvSpPr>
          <p:cNvPr id="6959" name="Google Shape;6959;g294b2c7c464_1_6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0" name="Google Shape;6960;g294b2c7c464_1_6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3" name="Shape 6993"/>
        <p:cNvGrpSpPr/>
        <p:nvPr/>
      </p:nvGrpSpPr>
      <p:grpSpPr>
        <a:xfrm>
          <a:off x="0" y="0"/>
          <a:ext cx="0" cy="0"/>
          <a:chOff x="0" y="0"/>
          <a:chExt cx="0" cy="0"/>
        </a:xfrm>
      </p:grpSpPr>
      <p:sp>
        <p:nvSpPr>
          <p:cNvPr id="6994" name="Google Shape;6994;g294b2c7c464_1_8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5" name="Google Shape;6995;g294b2c7c464_1_8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9" name="Shape 7009"/>
        <p:cNvGrpSpPr/>
        <p:nvPr/>
      </p:nvGrpSpPr>
      <p:grpSpPr>
        <a:xfrm>
          <a:off x="0" y="0"/>
          <a:ext cx="0" cy="0"/>
          <a:chOff x="0" y="0"/>
          <a:chExt cx="0" cy="0"/>
        </a:xfrm>
      </p:grpSpPr>
      <p:sp>
        <p:nvSpPr>
          <p:cNvPr id="7010" name="Google Shape;7010;g296df246496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1" name="Google Shape;7011;g296df246496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1" name="Shape 7031"/>
        <p:cNvGrpSpPr/>
        <p:nvPr/>
      </p:nvGrpSpPr>
      <p:grpSpPr>
        <a:xfrm>
          <a:off x="0" y="0"/>
          <a:ext cx="0" cy="0"/>
          <a:chOff x="0" y="0"/>
          <a:chExt cx="0" cy="0"/>
        </a:xfrm>
      </p:grpSpPr>
      <p:sp>
        <p:nvSpPr>
          <p:cNvPr id="7032" name="Google Shape;7032;g294b2c7c464_1_9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3" name="Google Shape;7033;g294b2c7c464_1_9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8" name="Shape 7048"/>
        <p:cNvGrpSpPr/>
        <p:nvPr/>
      </p:nvGrpSpPr>
      <p:grpSpPr>
        <a:xfrm>
          <a:off x="0" y="0"/>
          <a:ext cx="0" cy="0"/>
          <a:chOff x="0" y="0"/>
          <a:chExt cx="0" cy="0"/>
        </a:xfrm>
      </p:grpSpPr>
      <p:sp>
        <p:nvSpPr>
          <p:cNvPr id="7049" name="Google Shape;7049;g25e8a4c4c3f_1_4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0" name="Google Shape;7050;g25e8a4c4c3f_1_4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3" name="Shape 7053"/>
        <p:cNvGrpSpPr/>
        <p:nvPr/>
      </p:nvGrpSpPr>
      <p:grpSpPr>
        <a:xfrm>
          <a:off x="0" y="0"/>
          <a:ext cx="0" cy="0"/>
          <a:chOff x="0" y="0"/>
          <a:chExt cx="0" cy="0"/>
        </a:xfrm>
      </p:grpSpPr>
      <p:sp>
        <p:nvSpPr>
          <p:cNvPr id="7054" name="Google Shape;7054;g294b2c7c464_1_2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5" name="Google Shape;7055;g294b2c7c464_1_2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3" name="Shape 7083"/>
        <p:cNvGrpSpPr/>
        <p:nvPr/>
      </p:nvGrpSpPr>
      <p:grpSpPr>
        <a:xfrm>
          <a:off x="0" y="0"/>
          <a:ext cx="0" cy="0"/>
          <a:chOff x="0" y="0"/>
          <a:chExt cx="0" cy="0"/>
        </a:xfrm>
      </p:grpSpPr>
      <p:sp>
        <p:nvSpPr>
          <p:cNvPr id="7084" name="Google Shape;7084;g25e8a4c4c3f_1_4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5" name="Google Shape;7085;g25e8a4c4c3f_1_4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8" name="Shape 7088"/>
        <p:cNvGrpSpPr/>
        <p:nvPr/>
      </p:nvGrpSpPr>
      <p:grpSpPr>
        <a:xfrm>
          <a:off x="0" y="0"/>
          <a:ext cx="0" cy="0"/>
          <a:chOff x="0" y="0"/>
          <a:chExt cx="0" cy="0"/>
        </a:xfrm>
      </p:grpSpPr>
      <p:sp>
        <p:nvSpPr>
          <p:cNvPr id="7089" name="Google Shape;7089;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0" name="Google Shape;709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5" name="Shape 7095"/>
        <p:cNvGrpSpPr/>
        <p:nvPr/>
      </p:nvGrpSpPr>
      <p:grpSpPr>
        <a:xfrm>
          <a:off x="0" y="0"/>
          <a:ext cx="0" cy="0"/>
          <a:chOff x="0" y="0"/>
          <a:chExt cx="0" cy="0"/>
        </a:xfrm>
      </p:grpSpPr>
      <p:sp>
        <p:nvSpPr>
          <p:cNvPr id="7096" name="Google Shape;7096;g294b2c7c464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7" name="Google Shape;7097;g294b2c7c464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8" name="Shape 7108"/>
        <p:cNvGrpSpPr/>
        <p:nvPr/>
      </p:nvGrpSpPr>
      <p:grpSpPr>
        <a:xfrm>
          <a:off x="0" y="0"/>
          <a:ext cx="0" cy="0"/>
          <a:chOff x="0" y="0"/>
          <a:chExt cx="0" cy="0"/>
        </a:xfrm>
      </p:grpSpPr>
      <p:sp>
        <p:nvSpPr>
          <p:cNvPr id="7109" name="Google Shape;7109;g294b2c7c464_1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0" name="Google Shape;7110;g294b2c7c464_1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TuneTribe seeks to connect people in their community using music</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5" name="Shape 7115"/>
        <p:cNvGrpSpPr/>
        <p:nvPr/>
      </p:nvGrpSpPr>
      <p:grpSpPr>
        <a:xfrm>
          <a:off x="0" y="0"/>
          <a:ext cx="0" cy="0"/>
          <a:chOff x="0" y="0"/>
          <a:chExt cx="0" cy="0"/>
        </a:xfrm>
      </p:grpSpPr>
      <p:sp>
        <p:nvSpPr>
          <p:cNvPr id="7116" name="Google Shape;7116;g294b2c7c464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7" name="Google Shape;7117;g294b2c7c464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2" name="Shape 7122"/>
        <p:cNvGrpSpPr/>
        <p:nvPr/>
      </p:nvGrpSpPr>
      <p:grpSpPr>
        <a:xfrm>
          <a:off x="0" y="0"/>
          <a:ext cx="0" cy="0"/>
          <a:chOff x="0" y="0"/>
          <a:chExt cx="0" cy="0"/>
        </a:xfrm>
      </p:grpSpPr>
      <p:sp>
        <p:nvSpPr>
          <p:cNvPr id="7123" name="Google Shape;7123;g294b2c7c464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24" name="Google Shape;7124;g294b2c7c464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9" name="Shape 7129"/>
        <p:cNvGrpSpPr/>
        <p:nvPr/>
      </p:nvGrpSpPr>
      <p:grpSpPr>
        <a:xfrm>
          <a:off x="0" y="0"/>
          <a:ext cx="0" cy="0"/>
          <a:chOff x="0" y="0"/>
          <a:chExt cx="0" cy="0"/>
        </a:xfrm>
      </p:grpSpPr>
      <p:sp>
        <p:nvSpPr>
          <p:cNvPr id="7130" name="Google Shape;7130;g294b2c7c464_1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1" name="Google Shape;7131;g294b2c7c464_1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6" name="Shape 7136"/>
        <p:cNvGrpSpPr/>
        <p:nvPr/>
      </p:nvGrpSpPr>
      <p:grpSpPr>
        <a:xfrm>
          <a:off x="0" y="0"/>
          <a:ext cx="0" cy="0"/>
          <a:chOff x="0" y="0"/>
          <a:chExt cx="0" cy="0"/>
        </a:xfrm>
      </p:grpSpPr>
      <p:sp>
        <p:nvSpPr>
          <p:cNvPr id="7137" name="Google Shape;7137;g294b2c7c464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8" name="Google Shape;7138;g294b2c7c464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3" name="Shape 7143"/>
        <p:cNvGrpSpPr/>
        <p:nvPr/>
      </p:nvGrpSpPr>
      <p:grpSpPr>
        <a:xfrm>
          <a:off x="0" y="0"/>
          <a:ext cx="0" cy="0"/>
          <a:chOff x="0" y="0"/>
          <a:chExt cx="0" cy="0"/>
        </a:xfrm>
      </p:grpSpPr>
      <p:sp>
        <p:nvSpPr>
          <p:cNvPr id="7144" name="Google Shape;7144;g294b2c7c464_1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5" name="Google Shape;7145;g294b2c7c464_1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9" name="Shape 7149"/>
        <p:cNvGrpSpPr/>
        <p:nvPr/>
      </p:nvGrpSpPr>
      <p:grpSpPr>
        <a:xfrm>
          <a:off x="0" y="0"/>
          <a:ext cx="0" cy="0"/>
          <a:chOff x="0" y="0"/>
          <a:chExt cx="0" cy="0"/>
        </a:xfrm>
      </p:grpSpPr>
      <p:sp>
        <p:nvSpPr>
          <p:cNvPr id="7150" name="Google Shape;7150;g29615a125d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1" name="Google Shape;7151;g29615a125d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9" name="Shape 7159"/>
        <p:cNvGrpSpPr/>
        <p:nvPr/>
      </p:nvGrpSpPr>
      <p:grpSpPr>
        <a:xfrm>
          <a:off x="0" y="0"/>
          <a:ext cx="0" cy="0"/>
          <a:chOff x="0" y="0"/>
          <a:chExt cx="0" cy="0"/>
        </a:xfrm>
      </p:grpSpPr>
      <p:sp>
        <p:nvSpPr>
          <p:cNvPr id="7160" name="Google Shape;7160;g294b2c7c464_1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1" name="Google Shape;7161;g294b2c7c464_1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7" name="Shape 7167"/>
        <p:cNvGrpSpPr/>
        <p:nvPr/>
      </p:nvGrpSpPr>
      <p:grpSpPr>
        <a:xfrm>
          <a:off x="0" y="0"/>
          <a:ext cx="0" cy="0"/>
          <a:chOff x="0" y="0"/>
          <a:chExt cx="0" cy="0"/>
        </a:xfrm>
      </p:grpSpPr>
      <p:sp>
        <p:nvSpPr>
          <p:cNvPr id="7168" name="Google Shape;7168;g294b2c7c464_1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9" name="Google Shape;7169;g294b2c7c464_1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4" name="Shape 7174"/>
        <p:cNvGrpSpPr/>
        <p:nvPr/>
      </p:nvGrpSpPr>
      <p:grpSpPr>
        <a:xfrm>
          <a:off x="0" y="0"/>
          <a:ext cx="0" cy="0"/>
          <a:chOff x="0" y="0"/>
          <a:chExt cx="0" cy="0"/>
        </a:xfrm>
      </p:grpSpPr>
      <p:sp>
        <p:nvSpPr>
          <p:cNvPr id="7175" name="Google Shape;7175;g294b2c7c464_1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6" name="Google Shape;7176;g294b2c7c464_1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1" name="Shape 7181"/>
        <p:cNvGrpSpPr/>
        <p:nvPr/>
      </p:nvGrpSpPr>
      <p:grpSpPr>
        <a:xfrm>
          <a:off x="0" y="0"/>
          <a:ext cx="0" cy="0"/>
          <a:chOff x="0" y="0"/>
          <a:chExt cx="0" cy="0"/>
        </a:xfrm>
      </p:grpSpPr>
      <p:sp>
        <p:nvSpPr>
          <p:cNvPr id="7182" name="Google Shape;7182;g29615a125d4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3" name="Google Shape;7183;g29615a125d4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4" name="Shape 7194"/>
        <p:cNvGrpSpPr/>
        <p:nvPr/>
      </p:nvGrpSpPr>
      <p:grpSpPr>
        <a:xfrm>
          <a:off x="0" y="0"/>
          <a:ext cx="0" cy="0"/>
          <a:chOff x="0" y="0"/>
          <a:chExt cx="0" cy="0"/>
        </a:xfrm>
      </p:grpSpPr>
      <p:sp>
        <p:nvSpPr>
          <p:cNvPr id="7195" name="Google Shape;7195;g29615a125d4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6" name="Google Shape;7196;g29615a125d4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7" name="Shape 7207"/>
        <p:cNvGrpSpPr/>
        <p:nvPr/>
      </p:nvGrpSpPr>
      <p:grpSpPr>
        <a:xfrm>
          <a:off x="0" y="0"/>
          <a:ext cx="0" cy="0"/>
          <a:chOff x="0" y="0"/>
          <a:chExt cx="0" cy="0"/>
        </a:xfrm>
      </p:grpSpPr>
      <p:sp>
        <p:nvSpPr>
          <p:cNvPr id="7208" name="Google Shape;7208;g294b2c7c464_1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9" name="Google Shape;7209;g294b2c7c464_1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3" name="Shape 7213"/>
        <p:cNvGrpSpPr/>
        <p:nvPr/>
      </p:nvGrpSpPr>
      <p:grpSpPr>
        <a:xfrm>
          <a:off x="0" y="0"/>
          <a:ext cx="0" cy="0"/>
          <a:chOff x="0" y="0"/>
          <a:chExt cx="0" cy="0"/>
        </a:xfrm>
      </p:grpSpPr>
      <p:sp>
        <p:nvSpPr>
          <p:cNvPr id="7214" name="Google Shape;7214;g294b2c7c464_1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5" name="Google Shape;7215;g294b2c7c464_1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hyperlink" Target="http://bit.ly/2Tynxth" TargetMode="External"/><Relationship Id="rId3" Type="http://schemas.openxmlformats.org/officeDocument/2006/relationships/hyperlink" Target="http://bit.ly/2TtBDfr" TargetMode="Externa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3" name="Shape 53"/>
        <p:cNvGrpSpPr/>
        <p:nvPr/>
      </p:nvGrpSpPr>
      <p:grpSpPr>
        <a:xfrm>
          <a:off x="0" y="0"/>
          <a:ext cx="0" cy="0"/>
          <a:chOff x="0" y="0"/>
          <a:chExt cx="0" cy="0"/>
        </a:xfrm>
      </p:grpSpPr>
      <p:sp>
        <p:nvSpPr>
          <p:cNvPr id="54" name="Google Shape;54;p14"/>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5" name="Google Shape;55;p14"/>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56" name="Google Shape;56;p14"/>
          <p:cNvGrpSpPr/>
          <p:nvPr/>
        </p:nvGrpSpPr>
        <p:grpSpPr>
          <a:xfrm>
            <a:off x="4849101" y="-58799"/>
            <a:ext cx="5252734" cy="5647515"/>
            <a:chOff x="5643550" y="25"/>
            <a:chExt cx="4889448" cy="5256925"/>
          </a:xfrm>
        </p:grpSpPr>
        <p:sp>
          <p:nvSpPr>
            <p:cNvPr id="57" name="Google Shape;57;p1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14"/>
          <p:cNvGrpSpPr/>
          <p:nvPr/>
        </p:nvGrpSpPr>
        <p:grpSpPr>
          <a:xfrm rot="310857">
            <a:off x="-2037176" y="779405"/>
            <a:ext cx="4317019" cy="6436395"/>
            <a:chOff x="-1553249" y="840164"/>
            <a:chExt cx="4317082" cy="6436489"/>
          </a:xfrm>
        </p:grpSpPr>
        <p:sp>
          <p:nvSpPr>
            <p:cNvPr id="61" name="Google Shape;61;p1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 name="Google Shape;64;p14"/>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4"/>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 name="Google Shape;66;p14"/>
          <p:cNvGrpSpPr/>
          <p:nvPr/>
        </p:nvGrpSpPr>
        <p:grpSpPr>
          <a:xfrm>
            <a:off x="517150" y="321625"/>
            <a:ext cx="584127" cy="613923"/>
            <a:chOff x="1756750" y="321625"/>
            <a:chExt cx="584127" cy="613923"/>
          </a:xfrm>
        </p:grpSpPr>
        <p:grpSp>
          <p:nvGrpSpPr>
            <p:cNvPr id="67" name="Google Shape;67;p14"/>
            <p:cNvGrpSpPr/>
            <p:nvPr/>
          </p:nvGrpSpPr>
          <p:grpSpPr>
            <a:xfrm>
              <a:off x="1756750" y="321625"/>
              <a:ext cx="584127" cy="613923"/>
              <a:chOff x="1756750" y="321625"/>
              <a:chExt cx="584127" cy="613923"/>
            </a:xfrm>
          </p:grpSpPr>
          <p:sp>
            <p:nvSpPr>
              <p:cNvPr id="68" name="Google Shape;68;p1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 name="Google Shape;73;p1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 name="Google Shape;74;p14"/>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14"/>
          <p:cNvGrpSpPr/>
          <p:nvPr/>
        </p:nvGrpSpPr>
        <p:grpSpPr>
          <a:xfrm>
            <a:off x="4352200" y="4264102"/>
            <a:ext cx="707248" cy="956435"/>
            <a:chOff x="4352200" y="3762752"/>
            <a:chExt cx="707248" cy="956435"/>
          </a:xfrm>
        </p:grpSpPr>
        <p:sp>
          <p:nvSpPr>
            <p:cNvPr id="77" name="Google Shape;77;p1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 name="Google Shape;80;p14"/>
            <p:cNvGrpSpPr/>
            <p:nvPr/>
          </p:nvGrpSpPr>
          <p:grpSpPr>
            <a:xfrm>
              <a:off x="4593401" y="4009753"/>
              <a:ext cx="466047" cy="709434"/>
              <a:chOff x="4593401" y="4009753"/>
              <a:chExt cx="466047" cy="709434"/>
            </a:xfrm>
          </p:grpSpPr>
          <p:sp>
            <p:nvSpPr>
              <p:cNvPr id="81" name="Google Shape;81;p1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 name="Google Shape;85;p1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4"/>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4"/>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4"/>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2" name="Shape 92"/>
        <p:cNvGrpSpPr/>
        <p:nvPr/>
      </p:nvGrpSpPr>
      <p:grpSpPr>
        <a:xfrm>
          <a:off x="0" y="0"/>
          <a:ext cx="0" cy="0"/>
          <a:chOff x="0" y="0"/>
          <a:chExt cx="0" cy="0"/>
        </a:xfrm>
      </p:grpSpPr>
      <p:sp>
        <p:nvSpPr>
          <p:cNvPr id="93" name="Google Shape;93;p15"/>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4" name="Google Shape;94;p15"/>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5" name="Google Shape;95;p15"/>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15"/>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5"/>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5"/>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5"/>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5"/>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5"/>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5"/>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5"/>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5"/>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5"/>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5"/>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5"/>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5"/>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5"/>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5"/>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5"/>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5"/>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5"/>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5"/>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 name="Google Shape;120;p15"/>
          <p:cNvGrpSpPr/>
          <p:nvPr/>
        </p:nvGrpSpPr>
        <p:grpSpPr>
          <a:xfrm flipH="1">
            <a:off x="-26875" y="3275590"/>
            <a:ext cx="707248" cy="956435"/>
            <a:chOff x="4352200" y="3762752"/>
            <a:chExt cx="707248" cy="956435"/>
          </a:xfrm>
        </p:grpSpPr>
        <p:sp>
          <p:nvSpPr>
            <p:cNvPr id="121" name="Google Shape;121;p1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15"/>
            <p:cNvGrpSpPr/>
            <p:nvPr/>
          </p:nvGrpSpPr>
          <p:grpSpPr>
            <a:xfrm>
              <a:off x="4593401" y="4009753"/>
              <a:ext cx="466047" cy="709434"/>
              <a:chOff x="4593401" y="4009753"/>
              <a:chExt cx="466047" cy="709434"/>
            </a:xfrm>
          </p:grpSpPr>
          <p:sp>
            <p:nvSpPr>
              <p:cNvPr id="125" name="Google Shape;125;p1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 name="Google Shape;129;p15"/>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5"/>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5"/>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 name="Google Shape;132;p15"/>
          <p:cNvGrpSpPr/>
          <p:nvPr/>
        </p:nvGrpSpPr>
        <p:grpSpPr>
          <a:xfrm>
            <a:off x="5257091" y="437403"/>
            <a:ext cx="655581" cy="605175"/>
            <a:chOff x="5370091" y="503028"/>
            <a:chExt cx="655581" cy="605175"/>
          </a:xfrm>
        </p:grpSpPr>
        <p:sp>
          <p:nvSpPr>
            <p:cNvPr id="133" name="Google Shape;133;p1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15"/>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5"/>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4" name="Shape 144"/>
        <p:cNvGrpSpPr/>
        <p:nvPr/>
      </p:nvGrpSpPr>
      <p:grpSpPr>
        <a:xfrm>
          <a:off x="0" y="0"/>
          <a:ext cx="0" cy="0"/>
          <a:chOff x="0" y="0"/>
          <a:chExt cx="0" cy="0"/>
        </a:xfrm>
      </p:grpSpPr>
      <p:sp>
        <p:nvSpPr>
          <p:cNvPr id="145" name="Google Shape;145;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46" name="Google Shape;146;p1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47" name="Shape 147"/>
        <p:cNvGrpSpPr/>
        <p:nvPr/>
      </p:nvGrpSpPr>
      <p:grpSpPr>
        <a:xfrm>
          <a:off x="0" y="0"/>
          <a:ext cx="0" cy="0"/>
          <a:chOff x="0" y="0"/>
          <a:chExt cx="0" cy="0"/>
        </a:xfrm>
      </p:grpSpPr>
      <p:sp>
        <p:nvSpPr>
          <p:cNvPr id="148" name="Google Shape;148;p17"/>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9" name="Google Shape;149;p17"/>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0" name="Google Shape;150;p17"/>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51" name="Google Shape;151;p17"/>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2" name="Google Shape;152;p1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53" name="Google Shape;153;p17"/>
          <p:cNvGrpSpPr/>
          <p:nvPr/>
        </p:nvGrpSpPr>
        <p:grpSpPr>
          <a:xfrm rot="1388846">
            <a:off x="7040832" y="-2848703"/>
            <a:ext cx="4317099" cy="6436514"/>
            <a:chOff x="-1553249" y="840164"/>
            <a:chExt cx="4317082" cy="6436489"/>
          </a:xfrm>
        </p:grpSpPr>
        <p:sp>
          <p:nvSpPr>
            <p:cNvPr id="154" name="Google Shape;154;p1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17"/>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7"/>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7"/>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7"/>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17"/>
          <p:cNvGrpSpPr/>
          <p:nvPr/>
        </p:nvGrpSpPr>
        <p:grpSpPr>
          <a:xfrm flipH="1" rot="4487617">
            <a:off x="1865242" y="27368"/>
            <a:ext cx="336743" cy="442332"/>
            <a:chOff x="8600507" y="161550"/>
            <a:chExt cx="336739" cy="442327"/>
          </a:xfrm>
        </p:grpSpPr>
        <p:sp>
          <p:nvSpPr>
            <p:cNvPr id="162" name="Google Shape;162;p1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 name="Google Shape;164;p17"/>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7"/>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7"/>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7"/>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7"/>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7"/>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7"/>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17"/>
          <p:cNvGrpSpPr/>
          <p:nvPr/>
        </p:nvGrpSpPr>
        <p:grpSpPr>
          <a:xfrm>
            <a:off x="66100" y="3939863"/>
            <a:ext cx="584127" cy="613923"/>
            <a:chOff x="1756750" y="321625"/>
            <a:chExt cx="584127" cy="613923"/>
          </a:xfrm>
        </p:grpSpPr>
        <p:grpSp>
          <p:nvGrpSpPr>
            <p:cNvPr id="172" name="Google Shape;172;p17"/>
            <p:cNvGrpSpPr/>
            <p:nvPr/>
          </p:nvGrpSpPr>
          <p:grpSpPr>
            <a:xfrm>
              <a:off x="1756750" y="321625"/>
              <a:ext cx="584127" cy="613923"/>
              <a:chOff x="1756750" y="321625"/>
              <a:chExt cx="584127" cy="613923"/>
            </a:xfrm>
          </p:grpSpPr>
          <p:sp>
            <p:nvSpPr>
              <p:cNvPr id="173" name="Google Shape;173;p17"/>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7"/>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7"/>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7"/>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7"/>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 name="Google Shape;178;p17"/>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 name="Google Shape;179;p17"/>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80" name="Shape 180"/>
        <p:cNvGrpSpPr/>
        <p:nvPr/>
      </p:nvGrpSpPr>
      <p:grpSpPr>
        <a:xfrm>
          <a:off x="0" y="0"/>
          <a:ext cx="0" cy="0"/>
          <a:chOff x="0" y="0"/>
          <a:chExt cx="0" cy="0"/>
        </a:xfrm>
      </p:grpSpPr>
      <p:sp>
        <p:nvSpPr>
          <p:cNvPr id="181" name="Google Shape;181;p1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82" name="Google Shape;182;p18"/>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8"/>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8"/>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 name="Google Shape;185;p18"/>
          <p:cNvGrpSpPr/>
          <p:nvPr/>
        </p:nvGrpSpPr>
        <p:grpSpPr>
          <a:xfrm>
            <a:off x="200731" y="4439423"/>
            <a:ext cx="507787" cy="479699"/>
            <a:chOff x="118806" y="581498"/>
            <a:chExt cx="507787" cy="479699"/>
          </a:xfrm>
        </p:grpSpPr>
        <p:sp>
          <p:nvSpPr>
            <p:cNvPr id="186" name="Google Shape;186;p1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 name="Google Shape;192;p18"/>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8"/>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8"/>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8"/>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8"/>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8"/>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8"/>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18"/>
          <p:cNvGrpSpPr/>
          <p:nvPr/>
        </p:nvGrpSpPr>
        <p:grpSpPr>
          <a:xfrm rot="-762542">
            <a:off x="8573058" y="831467"/>
            <a:ext cx="599276" cy="795233"/>
            <a:chOff x="8448587" y="737769"/>
            <a:chExt cx="599276" cy="795233"/>
          </a:xfrm>
        </p:grpSpPr>
        <p:sp>
          <p:nvSpPr>
            <p:cNvPr id="200" name="Google Shape;200;p1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18"/>
          <p:cNvGrpSpPr/>
          <p:nvPr/>
        </p:nvGrpSpPr>
        <p:grpSpPr>
          <a:xfrm>
            <a:off x="8600507" y="161550"/>
            <a:ext cx="336739" cy="442327"/>
            <a:chOff x="8600507" y="161550"/>
            <a:chExt cx="336739" cy="442327"/>
          </a:xfrm>
        </p:grpSpPr>
        <p:sp>
          <p:nvSpPr>
            <p:cNvPr id="212" name="Google Shape;212;p18"/>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8"/>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 name="Google Shape;214;p18"/>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8"/>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8"/>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8"/>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18" name="Shape 218"/>
        <p:cNvGrpSpPr/>
        <p:nvPr/>
      </p:nvGrpSpPr>
      <p:grpSpPr>
        <a:xfrm>
          <a:off x="0" y="0"/>
          <a:ext cx="0" cy="0"/>
          <a:chOff x="0" y="0"/>
          <a:chExt cx="0" cy="0"/>
        </a:xfrm>
      </p:grpSpPr>
      <p:sp>
        <p:nvSpPr>
          <p:cNvPr id="219" name="Google Shape;219;p19"/>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20" name="Google Shape;220;p19"/>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221" name="Google Shape;221;p19"/>
          <p:cNvGrpSpPr/>
          <p:nvPr/>
        </p:nvGrpSpPr>
        <p:grpSpPr>
          <a:xfrm rot="9436435">
            <a:off x="5732639" y="-2774260"/>
            <a:ext cx="4316790" cy="6436054"/>
            <a:chOff x="-1553249" y="840164"/>
            <a:chExt cx="4317082" cy="6436489"/>
          </a:xfrm>
        </p:grpSpPr>
        <p:sp>
          <p:nvSpPr>
            <p:cNvPr id="222" name="Google Shape;222;p1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19"/>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 name="Google Shape;226;p19"/>
          <p:cNvGrpSpPr/>
          <p:nvPr/>
        </p:nvGrpSpPr>
        <p:grpSpPr>
          <a:xfrm flipH="1" rot="762542">
            <a:off x="655558" y="4512229"/>
            <a:ext cx="599276" cy="795233"/>
            <a:chOff x="8448587" y="737769"/>
            <a:chExt cx="599276" cy="795233"/>
          </a:xfrm>
        </p:grpSpPr>
        <p:sp>
          <p:nvSpPr>
            <p:cNvPr id="227" name="Google Shape;227;p19"/>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9"/>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9"/>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9"/>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9"/>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9"/>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9"/>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9"/>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9"/>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9"/>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9"/>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19"/>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9"/>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9"/>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9"/>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9"/>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9"/>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44" name="Shape 244"/>
        <p:cNvGrpSpPr/>
        <p:nvPr/>
      </p:nvGrpSpPr>
      <p:grpSpPr>
        <a:xfrm>
          <a:off x="0" y="0"/>
          <a:ext cx="0" cy="0"/>
          <a:chOff x="0" y="0"/>
          <a:chExt cx="0" cy="0"/>
        </a:xfrm>
      </p:grpSpPr>
      <p:sp>
        <p:nvSpPr>
          <p:cNvPr id="245" name="Google Shape;245;p20"/>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246" name="Google Shape;246;p20"/>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0"/>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0"/>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0"/>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0"/>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0"/>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0"/>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0"/>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0"/>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 name="Google Shape;255;p20"/>
          <p:cNvGrpSpPr/>
          <p:nvPr/>
        </p:nvGrpSpPr>
        <p:grpSpPr>
          <a:xfrm>
            <a:off x="8044878" y="4305916"/>
            <a:ext cx="655581" cy="605175"/>
            <a:chOff x="5370091" y="503028"/>
            <a:chExt cx="655581" cy="605175"/>
          </a:xfrm>
        </p:grpSpPr>
        <p:sp>
          <p:nvSpPr>
            <p:cNvPr id="256" name="Google Shape;256;p2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 name="Google Shape;265;p20"/>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20"/>
          <p:cNvGrpSpPr/>
          <p:nvPr/>
        </p:nvGrpSpPr>
        <p:grpSpPr>
          <a:xfrm rot="8546136">
            <a:off x="6335977" y="-2697728"/>
            <a:ext cx="4316708" cy="6435932"/>
            <a:chOff x="-1553249" y="840164"/>
            <a:chExt cx="4317082" cy="6436489"/>
          </a:xfrm>
        </p:grpSpPr>
        <p:sp>
          <p:nvSpPr>
            <p:cNvPr id="267" name="Google Shape;267;p20"/>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0"/>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0"/>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 name="Google Shape;270;p20"/>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0"/>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0"/>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 name="Google Shape;273;p20"/>
          <p:cNvGrpSpPr/>
          <p:nvPr/>
        </p:nvGrpSpPr>
        <p:grpSpPr>
          <a:xfrm rot="9541772">
            <a:off x="2974098" y="-177104"/>
            <a:ext cx="707275" cy="956471"/>
            <a:chOff x="4352200" y="3762752"/>
            <a:chExt cx="707248" cy="956435"/>
          </a:xfrm>
        </p:grpSpPr>
        <p:sp>
          <p:nvSpPr>
            <p:cNvPr id="274" name="Google Shape;274;p2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 name="Google Shape;277;p20"/>
            <p:cNvGrpSpPr/>
            <p:nvPr/>
          </p:nvGrpSpPr>
          <p:grpSpPr>
            <a:xfrm>
              <a:off x="4593401" y="4009753"/>
              <a:ext cx="466047" cy="709434"/>
              <a:chOff x="4593401" y="4009753"/>
              <a:chExt cx="466047" cy="709434"/>
            </a:xfrm>
          </p:grpSpPr>
          <p:sp>
            <p:nvSpPr>
              <p:cNvPr id="278" name="Google Shape;278;p2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82" name="Shape 282"/>
        <p:cNvGrpSpPr/>
        <p:nvPr/>
      </p:nvGrpSpPr>
      <p:grpSpPr>
        <a:xfrm>
          <a:off x="0" y="0"/>
          <a:ext cx="0" cy="0"/>
          <a:chOff x="0" y="0"/>
          <a:chExt cx="0" cy="0"/>
        </a:xfrm>
      </p:grpSpPr>
      <p:sp>
        <p:nvSpPr>
          <p:cNvPr id="283" name="Google Shape;283;p21"/>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4" name="Google Shape;284;p21"/>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85" name="Google Shape;285;p21"/>
          <p:cNvGrpSpPr/>
          <p:nvPr/>
        </p:nvGrpSpPr>
        <p:grpSpPr>
          <a:xfrm flipH="1" rot="-6857646">
            <a:off x="-1887555" y="1721515"/>
            <a:ext cx="4316866" cy="6436167"/>
            <a:chOff x="-1553249" y="840164"/>
            <a:chExt cx="4317082" cy="6436489"/>
          </a:xfrm>
        </p:grpSpPr>
        <p:sp>
          <p:nvSpPr>
            <p:cNvPr id="286" name="Google Shape;286;p2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 name="Google Shape;289;p21"/>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1"/>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1"/>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1"/>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1"/>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1"/>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1"/>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1"/>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1"/>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 name="Google Shape;298;p21"/>
          <p:cNvGrpSpPr/>
          <p:nvPr/>
        </p:nvGrpSpPr>
        <p:grpSpPr>
          <a:xfrm>
            <a:off x="8428900" y="1176144"/>
            <a:ext cx="486326" cy="598263"/>
            <a:chOff x="6779450" y="68769"/>
            <a:chExt cx="486326" cy="598263"/>
          </a:xfrm>
        </p:grpSpPr>
        <p:sp>
          <p:nvSpPr>
            <p:cNvPr id="299" name="Google Shape;299;p21"/>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1"/>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 name="Google Shape;301;p21"/>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1"/>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1"/>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1"/>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1"/>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 name="Google Shape;306;p21"/>
          <p:cNvGrpSpPr/>
          <p:nvPr/>
        </p:nvGrpSpPr>
        <p:grpSpPr>
          <a:xfrm flipH="1" rot="762542">
            <a:off x="-28767" y="2501054"/>
            <a:ext cx="599276" cy="795233"/>
            <a:chOff x="8448587" y="737769"/>
            <a:chExt cx="599276" cy="795233"/>
          </a:xfrm>
        </p:grpSpPr>
        <p:sp>
          <p:nvSpPr>
            <p:cNvPr id="307" name="Google Shape;307;p21"/>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1"/>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1"/>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1"/>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1"/>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1"/>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1"/>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1"/>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1"/>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1"/>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21"/>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1"/>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20" name="Shape 320"/>
        <p:cNvGrpSpPr/>
        <p:nvPr/>
      </p:nvGrpSpPr>
      <p:grpSpPr>
        <a:xfrm>
          <a:off x="0" y="0"/>
          <a:ext cx="0" cy="0"/>
          <a:chOff x="0" y="0"/>
          <a:chExt cx="0" cy="0"/>
        </a:xfrm>
      </p:grpSpPr>
      <p:sp>
        <p:nvSpPr>
          <p:cNvPr id="321" name="Google Shape;321;p22"/>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2"/>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2"/>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2"/>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325" name="Google Shape;325;p22"/>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2"/>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2"/>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2"/>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2"/>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2"/>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2"/>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2"/>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2"/>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 name="Google Shape;334;p22"/>
          <p:cNvGrpSpPr/>
          <p:nvPr/>
        </p:nvGrpSpPr>
        <p:grpSpPr>
          <a:xfrm>
            <a:off x="145186" y="471348"/>
            <a:ext cx="507787" cy="479699"/>
            <a:chOff x="118806" y="581498"/>
            <a:chExt cx="507787" cy="479699"/>
          </a:xfrm>
        </p:grpSpPr>
        <p:sp>
          <p:nvSpPr>
            <p:cNvPr id="335" name="Google Shape;335;p2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 name="Google Shape;341;p22"/>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 name="Google Shape;342;p22"/>
          <p:cNvGrpSpPr/>
          <p:nvPr/>
        </p:nvGrpSpPr>
        <p:grpSpPr>
          <a:xfrm flipH="1" rot="4487617">
            <a:off x="902067" y="93343"/>
            <a:ext cx="336743" cy="442332"/>
            <a:chOff x="8600507" y="161550"/>
            <a:chExt cx="336739" cy="442327"/>
          </a:xfrm>
        </p:grpSpPr>
        <p:sp>
          <p:nvSpPr>
            <p:cNvPr id="343" name="Google Shape;343;p2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 name="Google Shape;345;p22"/>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2"/>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2"/>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48" name="Shape 348"/>
        <p:cNvGrpSpPr/>
        <p:nvPr/>
      </p:nvGrpSpPr>
      <p:grpSpPr>
        <a:xfrm>
          <a:off x="0" y="0"/>
          <a:ext cx="0" cy="0"/>
          <a:chOff x="0" y="0"/>
          <a:chExt cx="0" cy="0"/>
        </a:xfrm>
      </p:grpSpPr>
      <p:sp>
        <p:nvSpPr>
          <p:cNvPr id="349" name="Google Shape;349;p23"/>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3"/>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3"/>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354" name="Google Shape;354;p23"/>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55" name="Google Shape;355;p23"/>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3"/>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3"/>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3"/>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3"/>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23"/>
          <p:cNvGrpSpPr/>
          <p:nvPr/>
        </p:nvGrpSpPr>
        <p:grpSpPr>
          <a:xfrm flipH="1" rot="-5929814">
            <a:off x="-2573352" y="1492711"/>
            <a:ext cx="4316874" cy="6436180"/>
            <a:chOff x="-1553249" y="840164"/>
            <a:chExt cx="4317082" cy="6436489"/>
          </a:xfrm>
        </p:grpSpPr>
        <p:sp>
          <p:nvSpPr>
            <p:cNvPr id="363" name="Google Shape;363;p2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 name="Google Shape;366;p23"/>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3"/>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 name="Google Shape;369;p23"/>
          <p:cNvGrpSpPr/>
          <p:nvPr/>
        </p:nvGrpSpPr>
        <p:grpSpPr>
          <a:xfrm flipH="1" rot="762542">
            <a:off x="2925258" y="4528154"/>
            <a:ext cx="599276" cy="795233"/>
            <a:chOff x="8448587" y="737769"/>
            <a:chExt cx="599276" cy="795233"/>
          </a:xfrm>
        </p:grpSpPr>
        <p:sp>
          <p:nvSpPr>
            <p:cNvPr id="370" name="Google Shape;370;p2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23"/>
          <p:cNvGrpSpPr/>
          <p:nvPr/>
        </p:nvGrpSpPr>
        <p:grpSpPr>
          <a:xfrm>
            <a:off x="7198705" y="510473"/>
            <a:ext cx="1269924" cy="1269594"/>
            <a:chOff x="4767663" y="300099"/>
            <a:chExt cx="1269924" cy="1269594"/>
          </a:xfrm>
        </p:grpSpPr>
        <p:sp>
          <p:nvSpPr>
            <p:cNvPr id="382" name="Google Shape;382;p23"/>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23"/>
            <p:cNvGrpSpPr/>
            <p:nvPr/>
          </p:nvGrpSpPr>
          <p:grpSpPr>
            <a:xfrm>
              <a:off x="4913752" y="454299"/>
              <a:ext cx="1004595" cy="972811"/>
              <a:chOff x="4913752" y="454299"/>
              <a:chExt cx="1004595" cy="972811"/>
            </a:xfrm>
          </p:grpSpPr>
          <p:sp>
            <p:nvSpPr>
              <p:cNvPr id="384" name="Google Shape;384;p23"/>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3"/>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3"/>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3"/>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 name="Google Shape;388;p23"/>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389" name="Shape 389"/>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390" name="Shape 390"/>
        <p:cNvGrpSpPr/>
        <p:nvPr/>
      </p:nvGrpSpPr>
      <p:grpSpPr>
        <a:xfrm>
          <a:off x="0" y="0"/>
          <a:ext cx="0" cy="0"/>
          <a:chOff x="0" y="0"/>
          <a:chExt cx="0" cy="0"/>
        </a:xfrm>
      </p:grpSpPr>
      <p:sp>
        <p:nvSpPr>
          <p:cNvPr id="391" name="Google Shape;391;p25"/>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2" name="Google Shape;392;p25"/>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3" name="Google Shape;393;p25"/>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4" name="Google Shape;394;p25"/>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95" name="Google Shape;395;p25"/>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6" name="Google Shape;396;p25"/>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7" name="Google Shape;397;p25"/>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8" name="Google Shape;398;p25"/>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9" name="Google Shape;399;p25"/>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0" name="Google Shape;400;p25"/>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1" name="Google Shape;401;p25"/>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02" name="Google Shape;402;p25"/>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3" name="Google Shape;403;p25"/>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 name="Google Shape;404;p25"/>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5"/>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5"/>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 name="Google Shape;407;p25"/>
          <p:cNvGrpSpPr/>
          <p:nvPr/>
        </p:nvGrpSpPr>
        <p:grpSpPr>
          <a:xfrm>
            <a:off x="109475" y="4415844"/>
            <a:ext cx="486326" cy="598263"/>
            <a:chOff x="6779450" y="68769"/>
            <a:chExt cx="486326" cy="598263"/>
          </a:xfrm>
        </p:grpSpPr>
        <p:sp>
          <p:nvSpPr>
            <p:cNvPr id="408" name="Google Shape;408;p25"/>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5"/>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 name="Google Shape;410;p25"/>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5"/>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5"/>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5"/>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5"/>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5"/>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5"/>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5"/>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5"/>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19" name="Shape 419"/>
        <p:cNvGrpSpPr/>
        <p:nvPr/>
      </p:nvGrpSpPr>
      <p:grpSpPr>
        <a:xfrm>
          <a:off x="0" y="0"/>
          <a:ext cx="0" cy="0"/>
          <a:chOff x="0" y="0"/>
          <a:chExt cx="0" cy="0"/>
        </a:xfrm>
      </p:grpSpPr>
      <p:sp>
        <p:nvSpPr>
          <p:cNvPr id="420" name="Google Shape;420;p26"/>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421" name="Google Shape;421;p26"/>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422" name="Google Shape;422;p26"/>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6"/>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6"/>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6"/>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6"/>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6"/>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6"/>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6"/>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 name="Google Shape;430;p26"/>
          <p:cNvGrpSpPr/>
          <p:nvPr/>
        </p:nvGrpSpPr>
        <p:grpSpPr>
          <a:xfrm flipH="1" rot="4487617">
            <a:off x="321942" y="862418"/>
            <a:ext cx="336743" cy="442332"/>
            <a:chOff x="8600507" y="161550"/>
            <a:chExt cx="336739" cy="442327"/>
          </a:xfrm>
        </p:grpSpPr>
        <p:sp>
          <p:nvSpPr>
            <p:cNvPr id="431" name="Google Shape;431;p2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 name="Google Shape;433;p26"/>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6"/>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6"/>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6"/>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6"/>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6"/>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40" name="Shape 440"/>
        <p:cNvGrpSpPr/>
        <p:nvPr/>
      </p:nvGrpSpPr>
      <p:grpSpPr>
        <a:xfrm>
          <a:off x="0" y="0"/>
          <a:ext cx="0" cy="0"/>
          <a:chOff x="0" y="0"/>
          <a:chExt cx="0" cy="0"/>
        </a:xfrm>
      </p:grpSpPr>
      <p:sp>
        <p:nvSpPr>
          <p:cNvPr id="441" name="Google Shape;441;p27"/>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442" name="Google Shape;442;p2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3" name="Google Shape;443;p2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44" name="Google Shape;444;p27"/>
          <p:cNvGrpSpPr/>
          <p:nvPr/>
        </p:nvGrpSpPr>
        <p:grpSpPr>
          <a:xfrm flipH="1" rot="-8546136">
            <a:off x="-750623" y="-2773928"/>
            <a:ext cx="4316708" cy="6435932"/>
            <a:chOff x="-1553249" y="840164"/>
            <a:chExt cx="4317082" cy="6436489"/>
          </a:xfrm>
        </p:grpSpPr>
        <p:sp>
          <p:nvSpPr>
            <p:cNvPr id="445" name="Google Shape;445;p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27"/>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27"/>
          <p:cNvGrpSpPr/>
          <p:nvPr/>
        </p:nvGrpSpPr>
        <p:grpSpPr>
          <a:xfrm flipH="1" rot="1763244">
            <a:off x="6534574" y="1334914"/>
            <a:ext cx="4316974" cy="6436329"/>
            <a:chOff x="-1553249" y="840164"/>
            <a:chExt cx="4317082" cy="6436489"/>
          </a:xfrm>
        </p:grpSpPr>
        <p:sp>
          <p:nvSpPr>
            <p:cNvPr id="450" name="Google Shape;450;p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27"/>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7"/>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7"/>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7"/>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7"/>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7"/>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7"/>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 name="Google Shape;463;p27"/>
          <p:cNvGrpSpPr/>
          <p:nvPr/>
        </p:nvGrpSpPr>
        <p:grpSpPr>
          <a:xfrm flipH="1" rot="762542">
            <a:off x="-63867" y="4422179"/>
            <a:ext cx="599276" cy="795233"/>
            <a:chOff x="8448587" y="737769"/>
            <a:chExt cx="599276" cy="795233"/>
          </a:xfrm>
        </p:grpSpPr>
        <p:sp>
          <p:nvSpPr>
            <p:cNvPr id="464" name="Google Shape;464;p27"/>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7"/>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7"/>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7"/>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7"/>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7"/>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7"/>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7"/>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7"/>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7"/>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7"/>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75" name="Shape 475"/>
        <p:cNvGrpSpPr/>
        <p:nvPr/>
      </p:nvGrpSpPr>
      <p:grpSpPr>
        <a:xfrm>
          <a:off x="0" y="0"/>
          <a:ext cx="0" cy="0"/>
          <a:chOff x="0" y="0"/>
          <a:chExt cx="0" cy="0"/>
        </a:xfrm>
      </p:grpSpPr>
      <p:sp>
        <p:nvSpPr>
          <p:cNvPr id="476" name="Google Shape;476;p28"/>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 name="Google Shape;477;p28"/>
          <p:cNvGrpSpPr/>
          <p:nvPr/>
        </p:nvGrpSpPr>
        <p:grpSpPr>
          <a:xfrm rot="10603241">
            <a:off x="7002607" y="-2317408"/>
            <a:ext cx="4316811" cy="6436086"/>
            <a:chOff x="-1553249" y="840164"/>
            <a:chExt cx="4317082" cy="6436489"/>
          </a:xfrm>
        </p:grpSpPr>
        <p:sp>
          <p:nvSpPr>
            <p:cNvPr id="478" name="Google Shape;478;p2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28"/>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483" name="Google Shape;483;p28"/>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484" name="Google Shape;484;p28"/>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485" name="Google Shape;485;p28"/>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8"/>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94" name="Shape 494"/>
        <p:cNvGrpSpPr/>
        <p:nvPr/>
      </p:nvGrpSpPr>
      <p:grpSpPr>
        <a:xfrm>
          <a:off x="0" y="0"/>
          <a:ext cx="0" cy="0"/>
          <a:chOff x="0" y="0"/>
          <a:chExt cx="0" cy="0"/>
        </a:xfrm>
      </p:grpSpPr>
      <p:sp>
        <p:nvSpPr>
          <p:cNvPr id="495" name="Google Shape;495;p29"/>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 name="Google Shape;496;p29"/>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97" name="Google Shape;497;p29"/>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98" name="Google Shape;498;p29"/>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29"/>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0" name="Google Shape;500;p29"/>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1" name="Google Shape;501;p29"/>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2" name="Google Shape;502;p29"/>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29"/>
          <p:cNvGrpSpPr/>
          <p:nvPr/>
        </p:nvGrpSpPr>
        <p:grpSpPr>
          <a:xfrm rot="7071245">
            <a:off x="6570609" y="2102524"/>
            <a:ext cx="4316884" cy="6436195"/>
            <a:chOff x="-1553249" y="840164"/>
            <a:chExt cx="4317082" cy="6436489"/>
          </a:xfrm>
        </p:grpSpPr>
        <p:sp>
          <p:nvSpPr>
            <p:cNvPr id="505" name="Google Shape;505;p2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 name="Google Shape;508;p29"/>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 name="Google Shape;514;p29"/>
          <p:cNvGrpSpPr/>
          <p:nvPr/>
        </p:nvGrpSpPr>
        <p:grpSpPr>
          <a:xfrm>
            <a:off x="485578" y="766651"/>
            <a:ext cx="655581" cy="605175"/>
            <a:chOff x="5370091" y="503028"/>
            <a:chExt cx="655581" cy="605175"/>
          </a:xfrm>
        </p:grpSpPr>
        <p:sp>
          <p:nvSpPr>
            <p:cNvPr id="515" name="Google Shape;515;p29"/>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 name="Google Shape;524;p29"/>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30" name="Shape 530"/>
        <p:cNvGrpSpPr/>
        <p:nvPr/>
      </p:nvGrpSpPr>
      <p:grpSpPr>
        <a:xfrm>
          <a:off x="0" y="0"/>
          <a:ext cx="0" cy="0"/>
          <a:chOff x="0" y="0"/>
          <a:chExt cx="0" cy="0"/>
        </a:xfrm>
      </p:grpSpPr>
      <p:sp>
        <p:nvSpPr>
          <p:cNvPr id="531" name="Google Shape;531;p30"/>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2" name="Google Shape;532;p30"/>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3" name="Google Shape;533;p3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34" name="Google Shape;534;p30"/>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5" name="Google Shape;535;p30"/>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6" name="Google Shape;536;p30"/>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7" name="Google Shape;537;p30"/>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8" name="Google Shape;538;p30"/>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9" name="Google Shape;539;p30"/>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0" name="Google Shape;540;p30"/>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1" name="Google Shape;541;p30"/>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2" name="Google Shape;542;p30"/>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3" name="Google Shape;543;p30"/>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44" name="Google Shape;544;p30"/>
          <p:cNvGrpSpPr/>
          <p:nvPr/>
        </p:nvGrpSpPr>
        <p:grpSpPr>
          <a:xfrm>
            <a:off x="8518312" y="4263265"/>
            <a:ext cx="707248" cy="956435"/>
            <a:chOff x="4352200" y="3762752"/>
            <a:chExt cx="707248" cy="956435"/>
          </a:xfrm>
        </p:grpSpPr>
        <p:sp>
          <p:nvSpPr>
            <p:cNvPr id="545" name="Google Shape;545;p3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 name="Google Shape;548;p30"/>
            <p:cNvGrpSpPr/>
            <p:nvPr/>
          </p:nvGrpSpPr>
          <p:grpSpPr>
            <a:xfrm>
              <a:off x="4593401" y="4009753"/>
              <a:ext cx="466047" cy="709434"/>
              <a:chOff x="4593401" y="4009753"/>
              <a:chExt cx="466047" cy="709434"/>
            </a:xfrm>
          </p:grpSpPr>
          <p:sp>
            <p:nvSpPr>
              <p:cNvPr id="549" name="Google Shape;549;p3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3" name="Google Shape;553;p30"/>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64" name="Shape 564"/>
        <p:cNvGrpSpPr/>
        <p:nvPr/>
      </p:nvGrpSpPr>
      <p:grpSpPr>
        <a:xfrm>
          <a:off x="0" y="0"/>
          <a:ext cx="0" cy="0"/>
          <a:chOff x="0" y="0"/>
          <a:chExt cx="0" cy="0"/>
        </a:xfrm>
      </p:grpSpPr>
      <p:sp>
        <p:nvSpPr>
          <p:cNvPr id="565" name="Google Shape;565;p31"/>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66" name="Google Shape;566;p31"/>
          <p:cNvGrpSpPr/>
          <p:nvPr/>
        </p:nvGrpSpPr>
        <p:grpSpPr>
          <a:xfrm flipH="1" rot="-5929814">
            <a:off x="-1963752" y="2102311"/>
            <a:ext cx="4316874" cy="6436180"/>
            <a:chOff x="-1553249" y="840164"/>
            <a:chExt cx="4317082" cy="6436489"/>
          </a:xfrm>
        </p:grpSpPr>
        <p:sp>
          <p:nvSpPr>
            <p:cNvPr id="567" name="Google Shape;567;p3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 name="Google Shape;570;p31"/>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 name="Google Shape;578;p31"/>
          <p:cNvGrpSpPr/>
          <p:nvPr/>
        </p:nvGrpSpPr>
        <p:grpSpPr>
          <a:xfrm>
            <a:off x="134381" y="295148"/>
            <a:ext cx="507787" cy="479699"/>
            <a:chOff x="118806" y="581498"/>
            <a:chExt cx="507787" cy="479699"/>
          </a:xfrm>
        </p:grpSpPr>
        <p:sp>
          <p:nvSpPr>
            <p:cNvPr id="579" name="Google Shape;579;p31"/>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 name="Google Shape;585;p31"/>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 name="Google Shape;586;p31"/>
          <p:cNvGrpSpPr/>
          <p:nvPr/>
        </p:nvGrpSpPr>
        <p:grpSpPr>
          <a:xfrm rot="-5163975">
            <a:off x="4528469" y="4715167"/>
            <a:ext cx="336724" cy="442307"/>
            <a:chOff x="8600507" y="161550"/>
            <a:chExt cx="336739" cy="442327"/>
          </a:xfrm>
        </p:grpSpPr>
        <p:sp>
          <p:nvSpPr>
            <p:cNvPr id="587" name="Google Shape;587;p3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31"/>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592" name="Shape 592"/>
        <p:cNvGrpSpPr/>
        <p:nvPr/>
      </p:nvGrpSpPr>
      <p:grpSpPr>
        <a:xfrm>
          <a:off x="0" y="0"/>
          <a:ext cx="0" cy="0"/>
          <a:chOff x="0" y="0"/>
          <a:chExt cx="0" cy="0"/>
        </a:xfrm>
      </p:grpSpPr>
      <p:sp>
        <p:nvSpPr>
          <p:cNvPr id="593" name="Google Shape;593;p3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94" name="Google Shape;594;p32"/>
          <p:cNvGrpSpPr/>
          <p:nvPr/>
        </p:nvGrpSpPr>
        <p:grpSpPr>
          <a:xfrm flipH="1" rot="-4656139">
            <a:off x="-2331954" y="961507"/>
            <a:ext cx="4317166" cy="6436614"/>
            <a:chOff x="-1553249" y="840164"/>
            <a:chExt cx="4317082" cy="6436489"/>
          </a:xfrm>
        </p:grpSpPr>
        <p:sp>
          <p:nvSpPr>
            <p:cNvPr id="595" name="Google Shape;595;p3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 name="Google Shape;598;p32"/>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 name="Google Shape;599;p32"/>
          <p:cNvGrpSpPr/>
          <p:nvPr/>
        </p:nvGrpSpPr>
        <p:grpSpPr>
          <a:xfrm rot="10543302">
            <a:off x="7118070" y="-2026803"/>
            <a:ext cx="4317023" cy="6234516"/>
            <a:chOff x="-1553249" y="840164"/>
            <a:chExt cx="4317082" cy="6234600"/>
          </a:xfrm>
        </p:grpSpPr>
        <p:sp>
          <p:nvSpPr>
            <p:cNvPr id="600" name="Google Shape;600;p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 name="Google Shape;602;p32"/>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 name="Google Shape;604;p32"/>
          <p:cNvGrpSpPr/>
          <p:nvPr/>
        </p:nvGrpSpPr>
        <p:grpSpPr>
          <a:xfrm>
            <a:off x="8514981" y="4523648"/>
            <a:ext cx="507787" cy="479699"/>
            <a:chOff x="118806" y="581498"/>
            <a:chExt cx="507787" cy="479699"/>
          </a:xfrm>
        </p:grpSpPr>
        <p:sp>
          <p:nvSpPr>
            <p:cNvPr id="605" name="Google Shape;605;p3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 name="Google Shape;611;p32"/>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32"/>
          <p:cNvGrpSpPr/>
          <p:nvPr/>
        </p:nvGrpSpPr>
        <p:grpSpPr>
          <a:xfrm rot="-5762987">
            <a:off x="921748" y="82221"/>
            <a:ext cx="336762" cy="442357"/>
            <a:chOff x="8600507" y="161550"/>
            <a:chExt cx="336739" cy="442327"/>
          </a:xfrm>
        </p:grpSpPr>
        <p:sp>
          <p:nvSpPr>
            <p:cNvPr id="613" name="Google Shape;613;p3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32"/>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618" name="Shape 618"/>
        <p:cNvGrpSpPr/>
        <p:nvPr/>
      </p:nvGrpSpPr>
      <p:grpSpPr>
        <a:xfrm>
          <a:off x="0" y="0"/>
          <a:ext cx="0" cy="0"/>
          <a:chOff x="0" y="0"/>
          <a:chExt cx="0" cy="0"/>
        </a:xfrm>
      </p:grpSpPr>
      <p:sp>
        <p:nvSpPr>
          <p:cNvPr id="619" name="Google Shape;619;p3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620" name="Google Shape;620;p33"/>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33"/>
          <p:cNvGrpSpPr/>
          <p:nvPr/>
        </p:nvGrpSpPr>
        <p:grpSpPr>
          <a:xfrm flipH="1" rot="-9748155">
            <a:off x="-2039798" y="-2588570"/>
            <a:ext cx="4316831" cy="6436115"/>
            <a:chOff x="-1553249" y="840164"/>
            <a:chExt cx="4317082" cy="6436489"/>
          </a:xfrm>
        </p:grpSpPr>
        <p:sp>
          <p:nvSpPr>
            <p:cNvPr id="632" name="Google Shape;632;p3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33"/>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 name="Google Shape;639;p33"/>
          <p:cNvGrpSpPr/>
          <p:nvPr/>
        </p:nvGrpSpPr>
        <p:grpSpPr>
          <a:xfrm>
            <a:off x="8533831" y="4031023"/>
            <a:ext cx="507787" cy="479699"/>
            <a:chOff x="118806" y="581498"/>
            <a:chExt cx="507787" cy="479699"/>
          </a:xfrm>
        </p:grpSpPr>
        <p:sp>
          <p:nvSpPr>
            <p:cNvPr id="640" name="Google Shape;640;p3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46" name="Shape 646"/>
        <p:cNvGrpSpPr/>
        <p:nvPr/>
      </p:nvGrpSpPr>
      <p:grpSpPr>
        <a:xfrm>
          <a:off x="0" y="0"/>
          <a:ext cx="0" cy="0"/>
          <a:chOff x="0" y="0"/>
          <a:chExt cx="0" cy="0"/>
        </a:xfrm>
      </p:grpSpPr>
      <p:sp>
        <p:nvSpPr>
          <p:cNvPr id="647" name="Google Shape;647;p34"/>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48" name="Google Shape;648;p34"/>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9" name="Google Shape;649;p34"/>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0" name="Google Shape;650;p34"/>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1" name="Google Shape;651;p34"/>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52" name="Google Shape;652;p34"/>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3" name="Google Shape;653;p3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654" name="Google Shape;654;p34"/>
          <p:cNvGrpSpPr/>
          <p:nvPr/>
        </p:nvGrpSpPr>
        <p:grpSpPr>
          <a:xfrm>
            <a:off x="-2542299" y="-134999"/>
            <a:ext cx="5252734" cy="5647515"/>
            <a:chOff x="5643550" y="25"/>
            <a:chExt cx="4889448" cy="5256925"/>
          </a:xfrm>
        </p:grpSpPr>
        <p:sp>
          <p:nvSpPr>
            <p:cNvPr id="655" name="Google Shape;655;p3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 name="Google Shape;658;p34"/>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4"/>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4"/>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4"/>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4"/>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 name="Google Shape;666;p34"/>
          <p:cNvGrpSpPr/>
          <p:nvPr/>
        </p:nvGrpSpPr>
        <p:grpSpPr>
          <a:xfrm>
            <a:off x="8358870" y="4467925"/>
            <a:ext cx="584127" cy="613923"/>
            <a:chOff x="1756750" y="321625"/>
            <a:chExt cx="584127" cy="613923"/>
          </a:xfrm>
        </p:grpSpPr>
        <p:grpSp>
          <p:nvGrpSpPr>
            <p:cNvPr id="667" name="Google Shape;667;p34"/>
            <p:cNvGrpSpPr/>
            <p:nvPr/>
          </p:nvGrpSpPr>
          <p:grpSpPr>
            <a:xfrm>
              <a:off x="1756750" y="321625"/>
              <a:ext cx="584127" cy="613923"/>
              <a:chOff x="1756750" y="321625"/>
              <a:chExt cx="584127" cy="613923"/>
            </a:xfrm>
          </p:grpSpPr>
          <p:sp>
            <p:nvSpPr>
              <p:cNvPr id="668" name="Google Shape;668;p3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 name="Google Shape;673;p3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 name="Google Shape;674;p34"/>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 name="Google Shape;675;p34"/>
          <p:cNvGrpSpPr/>
          <p:nvPr/>
        </p:nvGrpSpPr>
        <p:grpSpPr>
          <a:xfrm flipH="1">
            <a:off x="3265538" y="4351964"/>
            <a:ext cx="707248" cy="956435"/>
            <a:chOff x="4352200" y="3762752"/>
            <a:chExt cx="707248" cy="956435"/>
          </a:xfrm>
        </p:grpSpPr>
        <p:sp>
          <p:nvSpPr>
            <p:cNvPr id="676" name="Google Shape;676;p3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 name="Google Shape;679;p34"/>
            <p:cNvGrpSpPr/>
            <p:nvPr/>
          </p:nvGrpSpPr>
          <p:grpSpPr>
            <a:xfrm>
              <a:off x="4593401" y="4009753"/>
              <a:ext cx="466047" cy="709434"/>
              <a:chOff x="4593401" y="4009753"/>
              <a:chExt cx="466047" cy="709434"/>
            </a:xfrm>
          </p:grpSpPr>
          <p:sp>
            <p:nvSpPr>
              <p:cNvPr id="680" name="Google Shape;680;p3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4" name="Google Shape;684;p3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86" name="Shape 686"/>
        <p:cNvGrpSpPr/>
        <p:nvPr/>
      </p:nvGrpSpPr>
      <p:grpSpPr>
        <a:xfrm>
          <a:off x="0" y="0"/>
          <a:ext cx="0" cy="0"/>
          <a:chOff x="0" y="0"/>
          <a:chExt cx="0" cy="0"/>
        </a:xfrm>
      </p:grpSpPr>
      <p:sp>
        <p:nvSpPr>
          <p:cNvPr id="687" name="Google Shape;687;p35"/>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8" name="Google Shape;688;p35"/>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9" name="Google Shape;689;p35"/>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690" name="Google Shape;690;p35"/>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5"/>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5"/>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5"/>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5"/>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5"/>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 name="Google Shape;702;p35"/>
          <p:cNvGrpSpPr/>
          <p:nvPr/>
        </p:nvGrpSpPr>
        <p:grpSpPr>
          <a:xfrm>
            <a:off x="80638" y="4486163"/>
            <a:ext cx="584127" cy="613923"/>
            <a:chOff x="1756750" y="321625"/>
            <a:chExt cx="584127" cy="613923"/>
          </a:xfrm>
        </p:grpSpPr>
        <p:grpSp>
          <p:nvGrpSpPr>
            <p:cNvPr id="703" name="Google Shape;703;p35"/>
            <p:cNvGrpSpPr/>
            <p:nvPr/>
          </p:nvGrpSpPr>
          <p:grpSpPr>
            <a:xfrm>
              <a:off x="1756750" y="321625"/>
              <a:ext cx="584127" cy="613923"/>
              <a:chOff x="1756750" y="321625"/>
              <a:chExt cx="584127" cy="613923"/>
            </a:xfrm>
          </p:grpSpPr>
          <p:sp>
            <p:nvSpPr>
              <p:cNvPr id="704" name="Google Shape;704;p35"/>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5"/>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5"/>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5"/>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5"/>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 name="Google Shape;709;p35"/>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35"/>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5"/>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12" name="Shape 712"/>
        <p:cNvGrpSpPr/>
        <p:nvPr/>
      </p:nvGrpSpPr>
      <p:grpSpPr>
        <a:xfrm>
          <a:off x="0" y="0"/>
          <a:ext cx="0" cy="0"/>
          <a:chOff x="0" y="0"/>
          <a:chExt cx="0" cy="0"/>
        </a:xfrm>
      </p:grpSpPr>
      <p:sp>
        <p:nvSpPr>
          <p:cNvPr id="713" name="Google Shape;713;p36"/>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36"/>
          <p:cNvGrpSpPr/>
          <p:nvPr/>
        </p:nvGrpSpPr>
        <p:grpSpPr>
          <a:xfrm rot="-5163975">
            <a:off x="4635819" y="4745767"/>
            <a:ext cx="336724" cy="442307"/>
            <a:chOff x="8600507" y="161550"/>
            <a:chExt cx="336739" cy="442327"/>
          </a:xfrm>
        </p:grpSpPr>
        <p:sp>
          <p:nvSpPr>
            <p:cNvPr id="724" name="Google Shape;724;p3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 name="Google Shape;726;p36"/>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728" name="Shape 728"/>
        <p:cNvGrpSpPr/>
        <p:nvPr/>
      </p:nvGrpSpPr>
      <p:grpSpPr>
        <a:xfrm>
          <a:off x="0" y="0"/>
          <a:ext cx="0" cy="0"/>
          <a:chOff x="0" y="0"/>
          <a:chExt cx="0" cy="0"/>
        </a:xfrm>
      </p:grpSpPr>
      <p:sp>
        <p:nvSpPr>
          <p:cNvPr id="729" name="Google Shape;729;p37"/>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7"/>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7"/>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7"/>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 name="Google Shape;733;p37"/>
          <p:cNvGrpSpPr/>
          <p:nvPr/>
        </p:nvGrpSpPr>
        <p:grpSpPr>
          <a:xfrm flipH="1" rot="-9748155">
            <a:off x="-2115998" y="-2359970"/>
            <a:ext cx="4316831" cy="6436115"/>
            <a:chOff x="-1553249" y="840164"/>
            <a:chExt cx="4317082" cy="6436489"/>
          </a:xfrm>
        </p:grpSpPr>
        <p:sp>
          <p:nvSpPr>
            <p:cNvPr id="734" name="Google Shape;734;p3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 name="Google Shape;737;p37"/>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7"/>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7"/>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7"/>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 name="Google Shape;742;p37"/>
          <p:cNvGrpSpPr/>
          <p:nvPr/>
        </p:nvGrpSpPr>
        <p:grpSpPr>
          <a:xfrm>
            <a:off x="8477306" y="153486"/>
            <a:ext cx="507787" cy="479699"/>
            <a:chOff x="118806" y="581498"/>
            <a:chExt cx="507787" cy="479699"/>
          </a:xfrm>
        </p:grpSpPr>
        <p:sp>
          <p:nvSpPr>
            <p:cNvPr id="743" name="Google Shape;743;p3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 name="Google Shape;749;p37"/>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754" name="Shape 754"/>
        <p:cNvGrpSpPr/>
        <p:nvPr/>
      </p:nvGrpSpPr>
      <p:grpSpPr>
        <a:xfrm>
          <a:off x="0" y="0"/>
          <a:ext cx="0" cy="0"/>
          <a:chOff x="0" y="0"/>
          <a:chExt cx="0" cy="0"/>
        </a:xfrm>
      </p:grpSpPr>
      <p:sp>
        <p:nvSpPr>
          <p:cNvPr id="755" name="Google Shape;755;p39"/>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56" name="Google Shape;756;p39"/>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757" name="Google Shape;757;p39"/>
          <p:cNvGrpSpPr/>
          <p:nvPr/>
        </p:nvGrpSpPr>
        <p:grpSpPr>
          <a:xfrm>
            <a:off x="4849101" y="-58799"/>
            <a:ext cx="5252734" cy="5647515"/>
            <a:chOff x="5643550" y="25"/>
            <a:chExt cx="4889448" cy="5256925"/>
          </a:xfrm>
        </p:grpSpPr>
        <p:sp>
          <p:nvSpPr>
            <p:cNvPr id="758" name="Google Shape;758;p3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39"/>
          <p:cNvGrpSpPr/>
          <p:nvPr/>
        </p:nvGrpSpPr>
        <p:grpSpPr>
          <a:xfrm rot="310857">
            <a:off x="-2037176" y="779405"/>
            <a:ext cx="4317019" cy="6436395"/>
            <a:chOff x="-1553249" y="840164"/>
            <a:chExt cx="4317082" cy="6436489"/>
          </a:xfrm>
        </p:grpSpPr>
        <p:sp>
          <p:nvSpPr>
            <p:cNvPr id="762" name="Google Shape;762;p3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 name="Google Shape;765;p39"/>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9"/>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 name="Google Shape;767;p39"/>
          <p:cNvGrpSpPr/>
          <p:nvPr/>
        </p:nvGrpSpPr>
        <p:grpSpPr>
          <a:xfrm>
            <a:off x="517150" y="321625"/>
            <a:ext cx="584127" cy="613923"/>
            <a:chOff x="1756750" y="321625"/>
            <a:chExt cx="584127" cy="613923"/>
          </a:xfrm>
        </p:grpSpPr>
        <p:grpSp>
          <p:nvGrpSpPr>
            <p:cNvPr id="768" name="Google Shape;768;p39"/>
            <p:cNvGrpSpPr/>
            <p:nvPr/>
          </p:nvGrpSpPr>
          <p:grpSpPr>
            <a:xfrm>
              <a:off x="1756750" y="321625"/>
              <a:ext cx="584127" cy="613923"/>
              <a:chOff x="1756750" y="321625"/>
              <a:chExt cx="584127" cy="613923"/>
            </a:xfrm>
          </p:grpSpPr>
          <p:sp>
            <p:nvSpPr>
              <p:cNvPr id="769" name="Google Shape;769;p3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 name="Google Shape;774;p3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39"/>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9"/>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 name="Google Shape;777;p39"/>
          <p:cNvGrpSpPr/>
          <p:nvPr/>
        </p:nvGrpSpPr>
        <p:grpSpPr>
          <a:xfrm>
            <a:off x="4352200" y="4264102"/>
            <a:ext cx="707248" cy="956435"/>
            <a:chOff x="4352200" y="3762752"/>
            <a:chExt cx="707248" cy="956435"/>
          </a:xfrm>
        </p:grpSpPr>
        <p:sp>
          <p:nvSpPr>
            <p:cNvPr id="778" name="Google Shape;778;p3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 name="Google Shape;781;p39"/>
            <p:cNvGrpSpPr/>
            <p:nvPr/>
          </p:nvGrpSpPr>
          <p:grpSpPr>
            <a:xfrm>
              <a:off x="4593401" y="4009753"/>
              <a:ext cx="466047" cy="709434"/>
              <a:chOff x="4593401" y="4009753"/>
              <a:chExt cx="466047" cy="709434"/>
            </a:xfrm>
          </p:grpSpPr>
          <p:sp>
            <p:nvSpPr>
              <p:cNvPr id="782" name="Google Shape;782;p3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6" name="Google Shape;786;p3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9"/>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9"/>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9"/>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93" name="Shape 793"/>
        <p:cNvGrpSpPr/>
        <p:nvPr/>
      </p:nvGrpSpPr>
      <p:grpSpPr>
        <a:xfrm>
          <a:off x="0" y="0"/>
          <a:ext cx="0" cy="0"/>
          <a:chOff x="0" y="0"/>
          <a:chExt cx="0" cy="0"/>
        </a:xfrm>
      </p:grpSpPr>
      <p:sp>
        <p:nvSpPr>
          <p:cNvPr id="794" name="Google Shape;794;p40"/>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95" name="Google Shape;795;p40"/>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96" name="Google Shape;796;p40"/>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7" name="Google Shape;797;p40"/>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0"/>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 name="Google Shape;821;p40"/>
          <p:cNvGrpSpPr/>
          <p:nvPr/>
        </p:nvGrpSpPr>
        <p:grpSpPr>
          <a:xfrm flipH="1">
            <a:off x="-26875" y="3275590"/>
            <a:ext cx="707248" cy="956435"/>
            <a:chOff x="4352200" y="3762752"/>
            <a:chExt cx="707248" cy="956435"/>
          </a:xfrm>
        </p:grpSpPr>
        <p:sp>
          <p:nvSpPr>
            <p:cNvPr id="822" name="Google Shape;822;p4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 name="Google Shape;825;p40"/>
            <p:cNvGrpSpPr/>
            <p:nvPr/>
          </p:nvGrpSpPr>
          <p:grpSpPr>
            <a:xfrm>
              <a:off x="4593401" y="4009753"/>
              <a:ext cx="466047" cy="709434"/>
              <a:chOff x="4593401" y="4009753"/>
              <a:chExt cx="466047" cy="709434"/>
            </a:xfrm>
          </p:grpSpPr>
          <p:sp>
            <p:nvSpPr>
              <p:cNvPr id="826" name="Google Shape;826;p4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0" name="Google Shape;830;p40"/>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 name="Google Shape;833;p40"/>
          <p:cNvGrpSpPr/>
          <p:nvPr/>
        </p:nvGrpSpPr>
        <p:grpSpPr>
          <a:xfrm>
            <a:off x="5257091" y="437403"/>
            <a:ext cx="655581" cy="605175"/>
            <a:chOff x="5370091" y="503028"/>
            <a:chExt cx="655581" cy="605175"/>
          </a:xfrm>
        </p:grpSpPr>
        <p:sp>
          <p:nvSpPr>
            <p:cNvPr id="834" name="Google Shape;834;p4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 name="Google Shape;843;p40"/>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45" name="Shape 845"/>
        <p:cNvGrpSpPr/>
        <p:nvPr/>
      </p:nvGrpSpPr>
      <p:grpSpPr>
        <a:xfrm>
          <a:off x="0" y="0"/>
          <a:ext cx="0" cy="0"/>
          <a:chOff x="0" y="0"/>
          <a:chExt cx="0" cy="0"/>
        </a:xfrm>
      </p:grpSpPr>
      <p:sp>
        <p:nvSpPr>
          <p:cNvPr id="846" name="Google Shape;846;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847" name="Google Shape;847;p41"/>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48" name="Shape 848"/>
        <p:cNvGrpSpPr/>
        <p:nvPr/>
      </p:nvGrpSpPr>
      <p:grpSpPr>
        <a:xfrm>
          <a:off x="0" y="0"/>
          <a:ext cx="0" cy="0"/>
          <a:chOff x="0" y="0"/>
          <a:chExt cx="0" cy="0"/>
        </a:xfrm>
      </p:grpSpPr>
      <p:sp>
        <p:nvSpPr>
          <p:cNvPr id="849" name="Google Shape;849;p42"/>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50" name="Google Shape;850;p42"/>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51" name="Google Shape;851;p42"/>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52" name="Google Shape;852;p42"/>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53" name="Google Shape;853;p4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854" name="Google Shape;854;p42"/>
          <p:cNvGrpSpPr/>
          <p:nvPr/>
        </p:nvGrpSpPr>
        <p:grpSpPr>
          <a:xfrm rot="1388846">
            <a:off x="7040832" y="-2848703"/>
            <a:ext cx="4317099" cy="6436514"/>
            <a:chOff x="-1553249" y="840164"/>
            <a:chExt cx="4317082" cy="6436489"/>
          </a:xfrm>
        </p:grpSpPr>
        <p:sp>
          <p:nvSpPr>
            <p:cNvPr id="855" name="Google Shape;855;p4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 name="Google Shape;858;p42"/>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2"/>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2"/>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2"/>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 name="Google Shape;862;p42"/>
          <p:cNvGrpSpPr/>
          <p:nvPr/>
        </p:nvGrpSpPr>
        <p:grpSpPr>
          <a:xfrm flipH="1" rot="4487617">
            <a:off x="1865242" y="27368"/>
            <a:ext cx="336743" cy="442332"/>
            <a:chOff x="8600507" y="161550"/>
            <a:chExt cx="336739" cy="442327"/>
          </a:xfrm>
        </p:grpSpPr>
        <p:sp>
          <p:nvSpPr>
            <p:cNvPr id="863" name="Google Shape;863;p4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 name="Google Shape;865;p42"/>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2"/>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2"/>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2"/>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2"/>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2"/>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2"/>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42"/>
          <p:cNvGrpSpPr/>
          <p:nvPr/>
        </p:nvGrpSpPr>
        <p:grpSpPr>
          <a:xfrm>
            <a:off x="66100" y="3939863"/>
            <a:ext cx="584127" cy="613923"/>
            <a:chOff x="1756750" y="321625"/>
            <a:chExt cx="584127" cy="613923"/>
          </a:xfrm>
        </p:grpSpPr>
        <p:grpSp>
          <p:nvGrpSpPr>
            <p:cNvPr id="873" name="Google Shape;873;p42"/>
            <p:cNvGrpSpPr/>
            <p:nvPr/>
          </p:nvGrpSpPr>
          <p:grpSpPr>
            <a:xfrm>
              <a:off x="1756750" y="321625"/>
              <a:ext cx="584127" cy="613923"/>
              <a:chOff x="1756750" y="321625"/>
              <a:chExt cx="584127" cy="613923"/>
            </a:xfrm>
          </p:grpSpPr>
          <p:sp>
            <p:nvSpPr>
              <p:cNvPr id="874" name="Google Shape;874;p42"/>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2"/>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2"/>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2"/>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2"/>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 name="Google Shape;879;p42"/>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 name="Google Shape;880;p42"/>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81" name="Shape 881"/>
        <p:cNvGrpSpPr/>
        <p:nvPr/>
      </p:nvGrpSpPr>
      <p:grpSpPr>
        <a:xfrm>
          <a:off x="0" y="0"/>
          <a:ext cx="0" cy="0"/>
          <a:chOff x="0" y="0"/>
          <a:chExt cx="0" cy="0"/>
        </a:xfrm>
      </p:grpSpPr>
      <p:sp>
        <p:nvSpPr>
          <p:cNvPr id="882" name="Google Shape;882;p4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883" name="Google Shape;883;p43"/>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3"/>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3"/>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 name="Google Shape;886;p43"/>
          <p:cNvGrpSpPr/>
          <p:nvPr/>
        </p:nvGrpSpPr>
        <p:grpSpPr>
          <a:xfrm>
            <a:off x="200731" y="4439423"/>
            <a:ext cx="507787" cy="479699"/>
            <a:chOff x="118806" y="581498"/>
            <a:chExt cx="507787" cy="479699"/>
          </a:xfrm>
        </p:grpSpPr>
        <p:sp>
          <p:nvSpPr>
            <p:cNvPr id="887" name="Google Shape;887;p4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 name="Google Shape;893;p43"/>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3"/>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3"/>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3"/>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3"/>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3"/>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43"/>
          <p:cNvGrpSpPr/>
          <p:nvPr/>
        </p:nvGrpSpPr>
        <p:grpSpPr>
          <a:xfrm rot="-762542">
            <a:off x="8573058" y="831467"/>
            <a:ext cx="599276" cy="795233"/>
            <a:chOff x="8448587" y="737769"/>
            <a:chExt cx="599276" cy="795233"/>
          </a:xfrm>
        </p:grpSpPr>
        <p:sp>
          <p:nvSpPr>
            <p:cNvPr id="901" name="Google Shape;901;p4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43"/>
          <p:cNvGrpSpPr/>
          <p:nvPr/>
        </p:nvGrpSpPr>
        <p:grpSpPr>
          <a:xfrm>
            <a:off x="8600507" y="161550"/>
            <a:ext cx="336739" cy="442327"/>
            <a:chOff x="8600507" y="161550"/>
            <a:chExt cx="336739" cy="442327"/>
          </a:xfrm>
        </p:grpSpPr>
        <p:sp>
          <p:nvSpPr>
            <p:cNvPr id="913" name="Google Shape;913;p43"/>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 name="Google Shape;915;p43"/>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19" name="Shape 919"/>
        <p:cNvGrpSpPr/>
        <p:nvPr/>
      </p:nvGrpSpPr>
      <p:grpSpPr>
        <a:xfrm>
          <a:off x="0" y="0"/>
          <a:ext cx="0" cy="0"/>
          <a:chOff x="0" y="0"/>
          <a:chExt cx="0" cy="0"/>
        </a:xfrm>
      </p:grpSpPr>
      <p:sp>
        <p:nvSpPr>
          <p:cNvPr id="920" name="Google Shape;920;p44"/>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921" name="Google Shape;921;p44"/>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922" name="Google Shape;922;p44"/>
          <p:cNvGrpSpPr/>
          <p:nvPr/>
        </p:nvGrpSpPr>
        <p:grpSpPr>
          <a:xfrm rot="9436435">
            <a:off x="5732639" y="-2774260"/>
            <a:ext cx="4316790" cy="6436054"/>
            <a:chOff x="-1553249" y="840164"/>
            <a:chExt cx="4317082" cy="6436489"/>
          </a:xfrm>
        </p:grpSpPr>
        <p:sp>
          <p:nvSpPr>
            <p:cNvPr id="923" name="Google Shape;923;p4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 name="Google Shape;926;p44"/>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 name="Google Shape;927;p44"/>
          <p:cNvGrpSpPr/>
          <p:nvPr/>
        </p:nvGrpSpPr>
        <p:grpSpPr>
          <a:xfrm flipH="1" rot="762542">
            <a:off x="655558" y="4512229"/>
            <a:ext cx="599276" cy="795233"/>
            <a:chOff x="8448587" y="737769"/>
            <a:chExt cx="599276" cy="795233"/>
          </a:xfrm>
        </p:grpSpPr>
        <p:sp>
          <p:nvSpPr>
            <p:cNvPr id="928" name="Google Shape;928;p4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 name="Google Shape;939;p44"/>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4"/>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4"/>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4"/>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4"/>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4"/>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45" name="Shape 945"/>
        <p:cNvGrpSpPr/>
        <p:nvPr/>
      </p:nvGrpSpPr>
      <p:grpSpPr>
        <a:xfrm>
          <a:off x="0" y="0"/>
          <a:ext cx="0" cy="0"/>
          <a:chOff x="0" y="0"/>
          <a:chExt cx="0" cy="0"/>
        </a:xfrm>
      </p:grpSpPr>
      <p:sp>
        <p:nvSpPr>
          <p:cNvPr id="946" name="Google Shape;946;p45"/>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947" name="Google Shape;947;p45"/>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5"/>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5"/>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45"/>
          <p:cNvGrpSpPr/>
          <p:nvPr/>
        </p:nvGrpSpPr>
        <p:grpSpPr>
          <a:xfrm>
            <a:off x="8044878" y="4305916"/>
            <a:ext cx="655581" cy="605175"/>
            <a:chOff x="5370091" y="503028"/>
            <a:chExt cx="655581" cy="605175"/>
          </a:xfrm>
        </p:grpSpPr>
        <p:sp>
          <p:nvSpPr>
            <p:cNvPr id="957" name="Google Shape;957;p4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 name="Google Shape;966;p45"/>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 name="Google Shape;967;p45"/>
          <p:cNvGrpSpPr/>
          <p:nvPr/>
        </p:nvGrpSpPr>
        <p:grpSpPr>
          <a:xfrm rot="8546136">
            <a:off x="6335977" y="-2697728"/>
            <a:ext cx="4316708" cy="6435932"/>
            <a:chOff x="-1553249" y="840164"/>
            <a:chExt cx="4317082" cy="6436489"/>
          </a:xfrm>
        </p:grpSpPr>
        <p:sp>
          <p:nvSpPr>
            <p:cNvPr id="968" name="Google Shape;968;p45"/>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5"/>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 name="Google Shape;971;p45"/>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 name="Google Shape;974;p45"/>
          <p:cNvGrpSpPr/>
          <p:nvPr/>
        </p:nvGrpSpPr>
        <p:grpSpPr>
          <a:xfrm rot="9541772">
            <a:off x="2974098" y="-177104"/>
            <a:ext cx="707275" cy="956471"/>
            <a:chOff x="4352200" y="3762752"/>
            <a:chExt cx="707248" cy="956435"/>
          </a:xfrm>
        </p:grpSpPr>
        <p:sp>
          <p:nvSpPr>
            <p:cNvPr id="975" name="Google Shape;975;p4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 name="Google Shape;978;p45"/>
            <p:cNvGrpSpPr/>
            <p:nvPr/>
          </p:nvGrpSpPr>
          <p:grpSpPr>
            <a:xfrm>
              <a:off x="4593401" y="4009753"/>
              <a:ext cx="466047" cy="709434"/>
              <a:chOff x="4593401" y="4009753"/>
              <a:chExt cx="466047" cy="709434"/>
            </a:xfrm>
          </p:grpSpPr>
          <p:sp>
            <p:nvSpPr>
              <p:cNvPr id="979" name="Google Shape;979;p4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83" name="Shape 983"/>
        <p:cNvGrpSpPr/>
        <p:nvPr/>
      </p:nvGrpSpPr>
      <p:grpSpPr>
        <a:xfrm>
          <a:off x="0" y="0"/>
          <a:ext cx="0" cy="0"/>
          <a:chOff x="0" y="0"/>
          <a:chExt cx="0" cy="0"/>
        </a:xfrm>
      </p:grpSpPr>
      <p:sp>
        <p:nvSpPr>
          <p:cNvPr id="984" name="Google Shape;984;p46"/>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85" name="Google Shape;985;p46"/>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986" name="Google Shape;986;p46"/>
          <p:cNvGrpSpPr/>
          <p:nvPr/>
        </p:nvGrpSpPr>
        <p:grpSpPr>
          <a:xfrm flipH="1" rot="-6857646">
            <a:off x="-1887555" y="1721515"/>
            <a:ext cx="4316866" cy="6436167"/>
            <a:chOff x="-1553249" y="840164"/>
            <a:chExt cx="4317082" cy="6436489"/>
          </a:xfrm>
        </p:grpSpPr>
        <p:sp>
          <p:nvSpPr>
            <p:cNvPr id="987" name="Google Shape;987;p4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 name="Google Shape;990;p46"/>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 name="Google Shape;999;p46"/>
          <p:cNvGrpSpPr/>
          <p:nvPr/>
        </p:nvGrpSpPr>
        <p:grpSpPr>
          <a:xfrm>
            <a:off x="8428900" y="1176144"/>
            <a:ext cx="486326" cy="598263"/>
            <a:chOff x="6779450" y="68769"/>
            <a:chExt cx="486326" cy="598263"/>
          </a:xfrm>
        </p:grpSpPr>
        <p:sp>
          <p:nvSpPr>
            <p:cNvPr id="1000" name="Google Shape;1000;p46"/>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 name="Google Shape;1002;p46"/>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46"/>
          <p:cNvGrpSpPr/>
          <p:nvPr/>
        </p:nvGrpSpPr>
        <p:grpSpPr>
          <a:xfrm flipH="1" rot="762542">
            <a:off x="-28767" y="2501054"/>
            <a:ext cx="599276" cy="795233"/>
            <a:chOff x="8448587" y="737769"/>
            <a:chExt cx="599276" cy="795233"/>
          </a:xfrm>
        </p:grpSpPr>
        <p:sp>
          <p:nvSpPr>
            <p:cNvPr id="1008" name="Google Shape;1008;p46"/>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 name="Google Shape;1019;p46"/>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21" name="Shape 1021"/>
        <p:cNvGrpSpPr/>
        <p:nvPr/>
      </p:nvGrpSpPr>
      <p:grpSpPr>
        <a:xfrm>
          <a:off x="0" y="0"/>
          <a:ext cx="0" cy="0"/>
          <a:chOff x="0" y="0"/>
          <a:chExt cx="0" cy="0"/>
        </a:xfrm>
      </p:grpSpPr>
      <p:sp>
        <p:nvSpPr>
          <p:cNvPr id="1022" name="Google Shape;1022;p47"/>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1026" name="Google Shape;1026;p47"/>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47"/>
          <p:cNvGrpSpPr/>
          <p:nvPr/>
        </p:nvGrpSpPr>
        <p:grpSpPr>
          <a:xfrm>
            <a:off x="145186" y="471348"/>
            <a:ext cx="507787" cy="479699"/>
            <a:chOff x="118806" y="581498"/>
            <a:chExt cx="507787" cy="479699"/>
          </a:xfrm>
        </p:grpSpPr>
        <p:sp>
          <p:nvSpPr>
            <p:cNvPr id="1036" name="Google Shape;1036;p4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 name="Google Shape;1042;p47"/>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 name="Google Shape;1043;p47"/>
          <p:cNvGrpSpPr/>
          <p:nvPr/>
        </p:nvGrpSpPr>
        <p:grpSpPr>
          <a:xfrm flipH="1" rot="4487617">
            <a:off x="902067" y="93343"/>
            <a:ext cx="336743" cy="442332"/>
            <a:chOff x="8600507" y="161550"/>
            <a:chExt cx="336739" cy="442327"/>
          </a:xfrm>
        </p:grpSpPr>
        <p:sp>
          <p:nvSpPr>
            <p:cNvPr id="1044" name="Google Shape;1044;p4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 name="Google Shape;1046;p47"/>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49" name="Shape 1049"/>
        <p:cNvGrpSpPr/>
        <p:nvPr/>
      </p:nvGrpSpPr>
      <p:grpSpPr>
        <a:xfrm>
          <a:off x="0" y="0"/>
          <a:ext cx="0" cy="0"/>
          <a:chOff x="0" y="0"/>
          <a:chExt cx="0" cy="0"/>
        </a:xfrm>
      </p:grpSpPr>
      <p:sp>
        <p:nvSpPr>
          <p:cNvPr id="1050" name="Google Shape;1050;p48"/>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8"/>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8"/>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8"/>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8"/>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055" name="Google Shape;1055;p48"/>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56" name="Google Shape;1056;p48"/>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8"/>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8"/>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8"/>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8"/>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8"/>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8"/>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 name="Google Shape;1063;p48"/>
          <p:cNvGrpSpPr/>
          <p:nvPr/>
        </p:nvGrpSpPr>
        <p:grpSpPr>
          <a:xfrm flipH="1" rot="-5929814">
            <a:off x="-2573352" y="1492711"/>
            <a:ext cx="4316874" cy="6436180"/>
            <a:chOff x="-1553249" y="840164"/>
            <a:chExt cx="4317082" cy="6436489"/>
          </a:xfrm>
        </p:grpSpPr>
        <p:sp>
          <p:nvSpPr>
            <p:cNvPr id="1064" name="Google Shape;1064;p4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48"/>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8"/>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8"/>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 name="Google Shape;1070;p48"/>
          <p:cNvGrpSpPr/>
          <p:nvPr/>
        </p:nvGrpSpPr>
        <p:grpSpPr>
          <a:xfrm flipH="1" rot="762542">
            <a:off x="2925258" y="4528154"/>
            <a:ext cx="599276" cy="795233"/>
            <a:chOff x="8448587" y="737769"/>
            <a:chExt cx="599276" cy="795233"/>
          </a:xfrm>
        </p:grpSpPr>
        <p:sp>
          <p:nvSpPr>
            <p:cNvPr id="1071" name="Google Shape;1071;p4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48"/>
          <p:cNvGrpSpPr/>
          <p:nvPr/>
        </p:nvGrpSpPr>
        <p:grpSpPr>
          <a:xfrm>
            <a:off x="7198705" y="510473"/>
            <a:ext cx="1269924" cy="1269594"/>
            <a:chOff x="4767663" y="300099"/>
            <a:chExt cx="1269924" cy="1269594"/>
          </a:xfrm>
        </p:grpSpPr>
        <p:sp>
          <p:nvSpPr>
            <p:cNvPr id="1083" name="Google Shape;1083;p48"/>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 name="Google Shape;1084;p48"/>
            <p:cNvGrpSpPr/>
            <p:nvPr/>
          </p:nvGrpSpPr>
          <p:grpSpPr>
            <a:xfrm>
              <a:off x="4913752" y="454299"/>
              <a:ext cx="1004595" cy="972811"/>
              <a:chOff x="4913752" y="454299"/>
              <a:chExt cx="1004595" cy="972811"/>
            </a:xfrm>
          </p:grpSpPr>
          <p:sp>
            <p:nvSpPr>
              <p:cNvPr id="1085" name="Google Shape;1085;p48"/>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8"/>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8"/>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8"/>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 name="Google Shape;1089;p48"/>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1090" name="Shape 1090"/>
        <p:cNvGrpSpPr/>
        <p:nvPr/>
      </p:nvGrpSpPr>
      <p:grpSpPr>
        <a:xfrm>
          <a:off x="0" y="0"/>
          <a:ext cx="0" cy="0"/>
          <a:chOff x="0" y="0"/>
          <a:chExt cx="0" cy="0"/>
        </a:xfrm>
      </p:grpSpPr>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091" name="Shape 1091"/>
        <p:cNvGrpSpPr/>
        <p:nvPr/>
      </p:nvGrpSpPr>
      <p:grpSpPr>
        <a:xfrm>
          <a:off x="0" y="0"/>
          <a:ext cx="0" cy="0"/>
          <a:chOff x="0" y="0"/>
          <a:chExt cx="0" cy="0"/>
        </a:xfrm>
      </p:grpSpPr>
      <p:sp>
        <p:nvSpPr>
          <p:cNvPr id="1092" name="Google Shape;1092;p50"/>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3" name="Google Shape;1093;p50"/>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94" name="Google Shape;1094;p50"/>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95" name="Google Shape;1095;p50"/>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096" name="Google Shape;1096;p50"/>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7" name="Google Shape;1097;p50"/>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98" name="Google Shape;1098;p50"/>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99" name="Google Shape;1099;p50"/>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0" name="Google Shape;1100;p50"/>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01" name="Google Shape;1101;p50"/>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02" name="Google Shape;1102;p50"/>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3" name="Google Shape;1103;p50"/>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04" name="Google Shape;1104;p50"/>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05" name="Google Shape;1105;p50"/>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0"/>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 name="Google Shape;1108;p50"/>
          <p:cNvGrpSpPr/>
          <p:nvPr/>
        </p:nvGrpSpPr>
        <p:grpSpPr>
          <a:xfrm>
            <a:off x="109475" y="4415844"/>
            <a:ext cx="486326" cy="598263"/>
            <a:chOff x="6779450" y="68769"/>
            <a:chExt cx="486326" cy="598263"/>
          </a:xfrm>
        </p:grpSpPr>
        <p:sp>
          <p:nvSpPr>
            <p:cNvPr id="1109" name="Google Shape;1109;p50"/>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 name="Google Shape;1111;p50"/>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0"/>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0"/>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20" name="Shape 1120"/>
        <p:cNvGrpSpPr/>
        <p:nvPr/>
      </p:nvGrpSpPr>
      <p:grpSpPr>
        <a:xfrm>
          <a:off x="0" y="0"/>
          <a:ext cx="0" cy="0"/>
          <a:chOff x="0" y="0"/>
          <a:chExt cx="0" cy="0"/>
        </a:xfrm>
      </p:grpSpPr>
      <p:sp>
        <p:nvSpPr>
          <p:cNvPr id="1121" name="Google Shape;1121;p51"/>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22" name="Google Shape;1122;p51"/>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123" name="Google Shape;1123;p51"/>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1"/>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1"/>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1"/>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 name="Google Shape;1131;p51"/>
          <p:cNvGrpSpPr/>
          <p:nvPr/>
        </p:nvGrpSpPr>
        <p:grpSpPr>
          <a:xfrm flipH="1" rot="4487617">
            <a:off x="321942" y="862418"/>
            <a:ext cx="336743" cy="442332"/>
            <a:chOff x="8600507" y="161550"/>
            <a:chExt cx="336739" cy="442327"/>
          </a:xfrm>
        </p:grpSpPr>
        <p:sp>
          <p:nvSpPr>
            <p:cNvPr id="1132" name="Google Shape;1132;p5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 name="Google Shape;1134;p51"/>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1"/>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1"/>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1"/>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141" name="Shape 1141"/>
        <p:cNvGrpSpPr/>
        <p:nvPr/>
      </p:nvGrpSpPr>
      <p:grpSpPr>
        <a:xfrm>
          <a:off x="0" y="0"/>
          <a:ext cx="0" cy="0"/>
          <a:chOff x="0" y="0"/>
          <a:chExt cx="0" cy="0"/>
        </a:xfrm>
      </p:grpSpPr>
      <p:sp>
        <p:nvSpPr>
          <p:cNvPr id="1142" name="Google Shape;1142;p52"/>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1143" name="Google Shape;1143;p52"/>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44" name="Google Shape;1144;p52"/>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145" name="Google Shape;1145;p52"/>
          <p:cNvGrpSpPr/>
          <p:nvPr/>
        </p:nvGrpSpPr>
        <p:grpSpPr>
          <a:xfrm flipH="1" rot="-8546136">
            <a:off x="-750623" y="-2773928"/>
            <a:ext cx="4316708" cy="6435932"/>
            <a:chOff x="-1553249" y="840164"/>
            <a:chExt cx="4317082" cy="6436489"/>
          </a:xfrm>
        </p:grpSpPr>
        <p:sp>
          <p:nvSpPr>
            <p:cNvPr id="1146" name="Google Shape;1146;p5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 name="Google Shape;1149;p52"/>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52"/>
          <p:cNvGrpSpPr/>
          <p:nvPr/>
        </p:nvGrpSpPr>
        <p:grpSpPr>
          <a:xfrm flipH="1" rot="1763244">
            <a:off x="6534574" y="1334914"/>
            <a:ext cx="4316974" cy="6436329"/>
            <a:chOff x="-1553249" y="840164"/>
            <a:chExt cx="4317082" cy="6436489"/>
          </a:xfrm>
        </p:grpSpPr>
        <p:sp>
          <p:nvSpPr>
            <p:cNvPr id="1151" name="Google Shape;1151;p5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 name="Google Shape;1154;p52"/>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2"/>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2"/>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2"/>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2"/>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2"/>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2"/>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2"/>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2"/>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2"/>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52"/>
          <p:cNvGrpSpPr/>
          <p:nvPr/>
        </p:nvGrpSpPr>
        <p:grpSpPr>
          <a:xfrm flipH="1" rot="762542">
            <a:off x="-63867" y="4422179"/>
            <a:ext cx="599276" cy="795233"/>
            <a:chOff x="8448587" y="737769"/>
            <a:chExt cx="599276" cy="795233"/>
          </a:xfrm>
        </p:grpSpPr>
        <p:sp>
          <p:nvSpPr>
            <p:cNvPr id="1165" name="Google Shape;1165;p52"/>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2"/>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2"/>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2"/>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2"/>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2"/>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2"/>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2"/>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2"/>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2"/>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2"/>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176" name="Shape 1176"/>
        <p:cNvGrpSpPr/>
        <p:nvPr/>
      </p:nvGrpSpPr>
      <p:grpSpPr>
        <a:xfrm>
          <a:off x="0" y="0"/>
          <a:ext cx="0" cy="0"/>
          <a:chOff x="0" y="0"/>
          <a:chExt cx="0" cy="0"/>
        </a:xfrm>
      </p:grpSpPr>
      <p:sp>
        <p:nvSpPr>
          <p:cNvPr id="1177" name="Google Shape;1177;p53"/>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 name="Google Shape;1178;p53"/>
          <p:cNvGrpSpPr/>
          <p:nvPr/>
        </p:nvGrpSpPr>
        <p:grpSpPr>
          <a:xfrm rot="10603241">
            <a:off x="7002607" y="-2317408"/>
            <a:ext cx="4316811" cy="6436086"/>
            <a:chOff x="-1553249" y="840164"/>
            <a:chExt cx="4317082" cy="6436489"/>
          </a:xfrm>
        </p:grpSpPr>
        <p:sp>
          <p:nvSpPr>
            <p:cNvPr id="1179" name="Google Shape;1179;p5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53"/>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1184" name="Google Shape;1184;p53"/>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1185" name="Google Shape;1185;p53"/>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1186" name="Google Shape;1186;p53"/>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3"/>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3"/>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3"/>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3"/>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95" name="Shape 1195"/>
        <p:cNvGrpSpPr/>
        <p:nvPr/>
      </p:nvGrpSpPr>
      <p:grpSpPr>
        <a:xfrm>
          <a:off x="0" y="0"/>
          <a:ext cx="0" cy="0"/>
          <a:chOff x="0" y="0"/>
          <a:chExt cx="0" cy="0"/>
        </a:xfrm>
      </p:grpSpPr>
      <p:sp>
        <p:nvSpPr>
          <p:cNvPr id="1196" name="Google Shape;1196;p54"/>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97" name="Google Shape;1197;p54"/>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8" name="Google Shape;1198;p54"/>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199" name="Google Shape;1199;p54"/>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0" name="Google Shape;1200;p54"/>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1" name="Google Shape;1201;p54"/>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2" name="Google Shape;1202;p54"/>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3" name="Google Shape;1203;p54"/>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 name="Google Shape;1205;p54"/>
          <p:cNvGrpSpPr/>
          <p:nvPr/>
        </p:nvGrpSpPr>
        <p:grpSpPr>
          <a:xfrm rot="7071245">
            <a:off x="6570609" y="2102524"/>
            <a:ext cx="4316884" cy="6436195"/>
            <a:chOff x="-1553249" y="840164"/>
            <a:chExt cx="4317082" cy="6436489"/>
          </a:xfrm>
        </p:grpSpPr>
        <p:sp>
          <p:nvSpPr>
            <p:cNvPr id="1206" name="Google Shape;1206;p5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54"/>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 name="Google Shape;1215;p54"/>
          <p:cNvGrpSpPr/>
          <p:nvPr/>
        </p:nvGrpSpPr>
        <p:grpSpPr>
          <a:xfrm>
            <a:off x="485578" y="766651"/>
            <a:ext cx="655581" cy="605175"/>
            <a:chOff x="5370091" y="503028"/>
            <a:chExt cx="655581" cy="605175"/>
          </a:xfrm>
        </p:grpSpPr>
        <p:sp>
          <p:nvSpPr>
            <p:cNvPr id="1216" name="Google Shape;1216;p54"/>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 name="Google Shape;1225;p54"/>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231" name="Shape 1231"/>
        <p:cNvGrpSpPr/>
        <p:nvPr/>
      </p:nvGrpSpPr>
      <p:grpSpPr>
        <a:xfrm>
          <a:off x="0" y="0"/>
          <a:ext cx="0" cy="0"/>
          <a:chOff x="0" y="0"/>
          <a:chExt cx="0" cy="0"/>
        </a:xfrm>
      </p:grpSpPr>
      <p:sp>
        <p:nvSpPr>
          <p:cNvPr id="1232" name="Google Shape;1232;p55"/>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3" name="Google Shape;1233;p55"/>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34" name="Google Shape;1234;p55"/>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235" name="Google Shape;1235;p55"/>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6" name="Google Shape;1236;p55"/>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37" name="Google Shape;1237;p55"/>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8" name="Google Shape;1238;p55"/>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39" name="Google Shape;1239;p55"/>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0" name="Google Shape;1240;p55"/>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41" name="Google Shape;1241;p55"/>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2" name="Google Shape;1242;p55"/>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43" name="Google Shape;1243;p55"/>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4" name="Google Shape;1244;p55"/>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1245" name="Google Shape;1245;p55"/>
          <p:cNvGrpSpPr/>
          <p:nvPr/>
        </p:nvGrpSpPr>
        <p:grpSpPr>
          <a:xfrm>
            <a:off x="8518312" y="4263265"/>
            <a:ext cx="707248" cy="956435"/>
            <a:chOff x="4352200" y="3762752"/>
            <a:chExt cx="707248" cy="956435"/>
          </a:xfrm>
        </p:grpSpPr>
        <p:sp>
          <p:nvSpPr>
            <p:cNvPr id="1246" name="Google Shape;1246;p5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 name="Google Shape;1249;p55"/>
            <p:cNvGrpSpPr/>
            <p:nvPr/>
          </p:nvGrpSpPr>
          <p:grpSpPr>
            <a:xfrm>
              <a:off x="4593401" y="4009753"/>
              <a:ext cx="466047" cy="709434"/>
              <a:chOff x="4593401" y="4009753"/>
              <a:chExt cx="466047" cy="709434"/>
            </a:xfrm>
          </p:grpSpPr>
          <p:sp>
            <p:nvSpPr>
              <p:cNvPr id="1250" name="Google Shape;1250;p5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4" name="Google Shape;1254;p55"/>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65" name="Shape 1265"/>
        <p:cNvGrpSpPr/>
        <p:nvPr/>
      </p:nvGrpSpPr>
      <p:grpSpPr>
        <a:xfrm>
          <a:off x="0" y="0"/>
          <a:ext cx="0" cy="0"/>
          <a:chOff x="0" y="0"/>
          <a:chExt cx="0" cy="0"/>
        </a:xfrm>
      </p:grpSpPr>
      <p:sp>
        <p:nvSpPr>
          <p:cNvPr id="1266" name="Google Shape;1266;p56"/>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267" name="Google Shape;1267;p56"/>
          <p:cNvGrpSpPr/>
          <p:nvPr/>
        </p:nvGrpSpPr>
        <p:grpSpPr>
          <a:xfrm flipH="1" rot="-5929814">
            <a:off x="-1963752" y="2102311"/>
            <a:ext cx="4316874" cy="6436180"/>
            <a:chOff x="-1553249" y="840164"/>
            <a:chExt cx="4317082" cy="6436489"/>
          </a:xfrm>
        </p:grpSpPr>
        <p:sp>
          <p:nvSpPr>
            <p:cNvPr id="1268" name="Google Shape;1268;p5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 name="Google Shape;1271;p56"/>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 name="Google Shape;1279;p56"/>
          <p:cNvGrpSpPr/>
          <p:nvPr/>
        </p:nvGrpSpPr>
        <p:grpSpPr>
          <a:xfrm>
            <a:off x="134381" y="295148"/>
            <a:ext cx="507787" cy="479699"/>
            <a:chOff x="118806" y="581498"/>
            <a:chExt cx="507787" cy="479699"/>
          </a:xfrm>
        </p:grpSpPr>
        <p:sp>
          <p:nvSpPr>
            <p:cNvPr id="1280" name="Google Shape;1280;p56"/>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 name="Google Shape;1286;p56"/>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56"/>
          <p:cNvGrpSpPr/>
          <p:nvPr/>
        </p:nvGrpSpPr>
        <p:grpSpPr>
          <a:xfrm rot="-5163975">
            <a:off x="4528469" y="4715167"/>
            <a:ext cx="336724" cy="442307"/>
            <a:chOff x="8600507" y="161550"/>
            <a:chExt cx="336739" cy="442327"/>
          </a:xfrm>
        </p:grpSpPr>
        <p:sp>
          <p:nvSpPr>
            <p:cNvPr id="1288" name="Google Shape;1288;p5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56"/>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293" name="Shape 1293"/>
        <p:cNvGrpSpPr/>
        <p:nvPr/>
      </p:nvGrpSpPr>
      <p:grpSpPr>
        <a:xfrm>
          <a:off x="0" y="0"/>
          <a:ext cx="0" cy="0"/>
          <a:chOff x="0" y="0"/>
          <a:chExt cx="0" cy="0"/>
        </a:xfrm>
      </p:grpSpPr>
      <p:sp>
        <p:nvSpPr>
          <p:cNvPr id="1294" name="Google Shape;1294;p5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295" name="Google Shape;1295;p57"/>
          <p:cNvGrpSpPr/>
          <p:nvPr/>
        </p:nvGrpSpPr>
        <p:grpSpPr>
          <a:xfrm flipH="1" rot="-4656139">
            <a:off x="-2331954" y="961507"/>
            <a:ext cx="4317166" cy="6436614"/>
            <a:chOff x="-1553249" y="840164"/>
            <a:chExt cx="4317082" cy="6436489"/>
          </a:xfrm>
        </p:grpSpPr>
        <p:sp>
          <p:nvSpPr>
            <p:cNvPr id="1296" name="Google Shape;1296;p5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 name="Google Shape;1299;p57"/>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 name="Google Shape;1300;p57"/>
          <p:cNvGrpSpPr/>
          <p:nvPr/>
        </p:nvGrpSpPr>
        <p:grpSpPr>
          <a:xfrm rot="10543302">
            <a:off x="7118070" y="-2026803"/>
            <a:ext cx="4317023" cy="6234516"/>
            <a:chOff x="-1553249" y="840164"/>
            <a:chExt cx="4317082" cy="6234600"/>
          </a:xfrm>
        </p:grpSpPr>
        <p:sp>
          <p:nvSpPr>
            <p:cNvPr id="1301" name="Google Shape;1301;p5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57"/>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7"/>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57"/>
          <p:cNvGrpSpPr/>
          <p:nvPr/>
        </p:nvGrpSpPr>
        <p:grpSpPr>
          <a:xfrm>
            <a:off x="8514981" y="4523648"/>
            <a:ext cx="507787" cy="479699"/>
            <a:chOff x="118806" y="581498"/>
            <a:chExt cx="507787" cy="479699"/>
          </a:xfrm>
        </p:grpSpPr>
        <p:sp>
          <p:nvSpPr>
            <p:cNvPr id="1306" name="Google Shape;1306;p5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 name="Google Shape;1312;p57"/>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 name="Google Shape;1313;p57"/>
          <p:cNvGrpSpPr/>
          <p:nvPr/>
        </p:nvGrpSpPr>
        <p:grpSpPr>
          <a:xfrm rot="-5762987">
            <a:off x="921748" y="82221"/>
            <a:ext cx="336762" cy="442357"/>
            <a:chOff x="8600507" y="161550"/>
            <a:chExt cx="336739" cy="442327"/>
          </a:xfrm>
        </p:grpSpPr>
        <p:sp>
          <p:nvSpPr>
            <p:cNvPr id="1314" name="Google Shape;1314;p5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 name="Google Shape;1316;p57"/>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7"/>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7"/>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1319" name="Shape 1319"/>
        <p:cNvGrpSpPr/>
        <p:nvPr/>
      </p:nvGrpSpPr>
      <p:grpSpPr>
        <a:xfrm>
          <a:off x="0" y="0"/>
          <a:ext cx="0" cy="0"/>
          <a:chOff x="0" y="0"/>
          <a:chExt cx="0" cy="0"/>
        </a:xfrm>
      </p:grpSpPr>
      <p:sp>
        <p:nvSpPr>
          <p:cNvPr id="1320" name="Google Shape;1320;p5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321" name="Google Shape;1321;p58"/>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8"/>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8"/>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8"/>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8"/>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8"/>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8"/>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8"/>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8"/>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8"/>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8"/>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 name="Google Shape;1332;p58"/>
          <p:cNvGrpSpPr/>
          <p:nvPr/>
        </p:nvGrpSpPr>
        <p:grpSpPr>
          <a:xfrm flipH="1" rot="-9748155">
            <a:off x="-2039798" y="-2588570"/>
            <a:ext cx="4316831" cy="6436115"/>
            <a:chOff x="-1553249" y="840164"/>
            <a:chExt cx="4317082" cy="6436489"/>
          </a:xfrm>
        </p:grpSpPr>
        <p:sp>
          <p:nvSpPr>
            <p:cNvPr id="1333" name="Google Shape;1333;p5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 name="Google Shape;1336;p58"/>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8"/>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8"/>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8"/>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 name="Google Shape;1340;p58"/>
          <p:cNvGrpSpPr/>
          <p:nvPr/>
        </p:nvGrpSpPr>
        <p:grpSpPr>
          <a:xfrm>
            <a:off x="8533831" y="4031023"/>
            <a:ext cx="507787" cy="479699"/>
            <a:chOff x="118806" y="581498"/>
            <a:chExt cx="507787" cy="479699"/>
          </a:xfrm>
        </p:grpSpPr>
        <p:sp>
          <p:nvSpPr>
            <p:cNvPr id="1341" name="Google Shape;1341;p5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347" name="Shape 1347"/>
        <p:cNvGrpSpPr/>
        <p:nvPr/>
      </p:nvGrpSpPr>
      <p:grpSpPr>
        <a:xfrm>
          <a:off x="0" y="0"/>
          <a:ext cx="0" cy="0"/>
          <a:chOff x="0" y="0"/>
          <a:chExt cx="0" cy="0"/>
        </a:xfrm>
      </p:grpSpPr>
      <p:sp>
        <p:nvSpPr>
          <p:cNvPr id="1348" name="Google Shape;1348;p59"/>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49" name="Google Shape;1349;p59"/>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0" name="Google Shape;1350;p59"/>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51" name="Google Shape;1351;p59"/>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2" name="Google Shape;1352;p59"/>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353" name="Google Shape;1353;p59"/>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4" name="Google Shape;1354;p59"/>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1355" name="Google Shape;1355;p59"/>
          <p:cNvGrpSpPr/>
          <p:nvPr/>
        </p:nvGrpSpPr>
        <p:grpSpPr>
          <a:xfrm>
            <a:off x="-2542299" y="-134999"/>
            <a:ext cx="5252734" cy="5647515"/>
            <a:chOff x="5643550" y="25"/>
            <a:chExt cx="4889448" cy="5256925"/>
          </a:xfrm>
        </p:grpSpPr>
        <p:sp>
          <p:nvSpPr>
            <p:cNvPr id="1356" name="Google Shape;1356;p5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59"/>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 name="Google Shape;1367;p59"/>
          <p:cNvGrpSpPr/>
          <p:nvPr/>
        </p:nvGrpSpPr>
        <p:grpSpPr>
          <a:xfrm>
            <a:off x="8358870" y="4467925"/>
            <a:ext cx="584127" cy="613923"/>
            <a:chOff x="1756750" y="321625"/>
            <a:chExt cx="584127" cy="613923"/>
          </a:xfrm>
        </p:grpSpPr>
        <p:grpSp>
          <p:nvGrpSpPr>
            <p:cNvPr id="1368" name="Google Shape;1368;p59"/>
            <p:cNvGrpSpPr/>
            <p:nvPr/>
          </p:nvGrpSpPr>
          <p:grpSpPr>
            <a:xfrm>
              <a:off x="1756750" y="321625"/>
              <a:ext cx="584127" cy="613923"/>
              <a:chOff x="1756750" y="321625"/>
              <a:chExt cx="584127" cy="613923"/>
            </a:xfrm>
          </p:grpSpPr>
          <p:sp>
            <p:nvSpPr>
              <p:cNvPr id="1369" name="Google Shape;1369;p5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 name="Google Shape;1374;p5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 name="Google Shape;1375;p59"/>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 name="Google Shape;1376;p59"/>
          <p:cNvGrpSpPr/>
          <p:nvPr/>
        </p:nvGrpSpPr>
        <p:grpSpPr>
          <a:xfrm flipH="1">
            <a:off x="3265538" y="4351964"/>
            <a:ext cx="707248" cy="956435"/>
            <a:chOff x="4352200" y="3762752"/>
            <a:chExt cx="707248" cy="956435"/>
          </a:xfrm>
        </p:grpSpPr>
        <p:sp>
          <p:nvSpPr>
            <p:cNvPr id="1377" name="Google Shape;1377;p5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 name="Google Shape;1380;p59"/>
            <p:cNvGrpSpPr/>
            <p:nvPr/>
          </p:nvGrpSpPr>
          <p:grpSpPr>
            <a:xfrm>
              <a:off x="4593401" y="4009753"/>
              <a:ext cx="466047" cy="709434"/>
              <a:chOff x="4593401" y="4009753"/>
              <a:chExt cx="466047" cy="709434"/>
            </a:xfrm>
          </p:grpSpPr>
          <p:sp>
            <p:nvSpPr>
              <p:cNvPr id="1381" name="Google Shape;1381;p5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85" name="Google Shape;1385;p5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9"/>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387" name="Shape 1387"/>
        <p:cNvGrpSpPr/>
        <p:nvPr/>
      </p:nvGrpSpPr>
      <p:grpSpPr>
        <a:xfrm>
          <a:off x="0" y="0"/>
          <a:ext cx="0" cy="0"/>
          <a:chOff x="0" y="0"/>
          <a:chExt cx="0" cy="0"/>
        </a:xfrm>
      </p:grpSpPr>
      <p:sp>
        <p:nvSpPr>
          <p:cNvPr id="1388" name="Google Shape;1388;p60"/>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89" name="Google Shape;1389;p60"/>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390" name="Google Shape;1390;p60"/>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1391" name="Google Shape;1391;p60"/>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0"/>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0"/>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0"/>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0"/>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0"/>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0"/>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0"/>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0"/>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0"/>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0"/>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0"/>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 name="Google Shape;1403;p60"/>
          <p:cNvGrpSpPr/>
          <p:nvPr/>
        </p:nvGrpSpPr>
        <p:grpSpPr>
          <a:xfrm>
            <a:off x="80638" y="4486163"/>
            <a:ext cx="584127" cy="613923"/>
            <a:chOff x="1756750" y="321625"/>
            <a:chExt cx="584127" cy="613923"/>
          </a:xfrm>
        </p:grpSpPr>
        <p:grpSp>
          <p:nvGrpSpPr>
            <p:cNvPr id="1404" name="Google Shape;1404;p60"/>
            <p:cNvGrpSpPr/>
            <p:nvPr/>
          </p:nvGrpSpPr>
          <p:grpSpPr>
            <a:xfrm>
              <a:off x="1756750" y="321625"/>
              <a:ext cx="584127" cy="613923"/>
              <a:chOff x="1756750" y="321625"/>
              <a:chExt cx="584127" cy="613923"/>
            </a:xfrm>
          </p:grpSpPr>
          <p:sp>
            <p:nvSpPr>
              <p:cNvPr id="1405" name="Google Shape;1405;p60"/>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0"/>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0"/>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0"/>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0"/>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 name="Google Shape;1410;p60"/>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0"/>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0"/>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413" name="Shape 1413"/>
        <p:cNvGrpSpPr/>
        <p:nvPr/>
      </p:nvGrpSpPr>
      <p:grpSpPr>
        <a:xfrm>
          <a:off x="0" y="0"/>
          <a:ext cx="0" cy="0"/>
          <a:chOff x="0" y="0"/>
          <a:chExt cx="0" cy="0"/>
        </a:xfrm>
      </p:grpSpPr>
      <p:sp>
        <p:nvSpPr>
          <p:cNvPr id="1414" name="Google Shape;1414;p61"/>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1"/>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1"/>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1"/>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1"/>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1"/>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1"/>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1"/>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1"/>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1"/>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 name="Google Shape;1424;p61"/>
          <p:cNvGrpSpPr/>
          <p:nvPr/>
        </p:nvGrpSpPr>
        <p:grpSpPr>
          <a:xfrm rot="-5163975">
            <a:off x="4635819" y="4745767"/>
            <a:ext cx="336724" cy="442307"/>
            <a:chOff x="8600507" y="161550"/>
            <a:chExt cx="336739" cy="442327"/>
          </a:xfrm>
        </p:grpSpPr>
        <p:sp>
          <p:nvSpPr>
            <p:cNvPr id="1425" name="Google Shape;1425;p6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 name="Google Shape;1427;p61"/>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1"/>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429" name="Shape 1429"/>
        <p:cNvGrpSpPr/>
        <p:nvPr/>
      </p:nvGrpSpPr>
      <p:grpSpPr>
        <a:xfrm>
          <a:off x="0" y="0"/>
          <a:ext cx="0" cy="0"/>
          <a:chOff x="0" y="0"/>
          <a:chExt cx="0" cy="0"/>
        </a:xfrm>
      </p:grpSpPr>
      <p:sp>
        <p:nvSpPr>
          <p:cNvPr id="1430" name="Google Shape;1430;p62"/>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2"/>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2"/>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 name="Google Shape;1434;p62"/>
          <p:cNvGrpSpPr/>
          <p:nvPr/>
        </p:nvGrpSpPr>
        <p:grpSpPr>
          <a:xfrm flipH="1" rot="-9748155">
            <a:off x="-2115998" y="-2359970"/>
            <a:ext cx="4316831" cy="6436115"/>
            <a:chOff x="-1553249" y="840164"/>
            <a:chExt cx="4317082" cy="6436489"/>
          </a:xfrm>
        </p:grpSpPr>
        <p:sp>
          <p:nvSpPr>
            <p:cNvPr id="1435" name="Google Shape;1435;p6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 name="Google Shape;1438;p62"/>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62"/>
          <p:cNvGrpSpPr/>
          <p:nvPr/>
        </p:nvGrpSpPr>
        <p:grpSpPr>
          <a:xfrm>
            <a:off x="8477306" y="153486"/>
            <a:ext cx="507787" cy="479699"/>
            <a:chOff x="118806" y="581498"/>
            <a:chExt cx="507787" cy="479699"/>
          </a:xfrm>
        </p:grpSpPr>
        <p:sp>
          <p:nvSpPr>
            <p:cNvPr id="1444" name="Google Shape;1444;p6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 name="Google Shape;1450;p62"/>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455" name="Shape 1455"/>
        <p:cNvGrpSpPr/>
        <p:nvPr/>
      </p:nvGrpSpPr>
      <p:grpSpPr>
        <a:xfrm>
          <a:off x="0" y="0"/>
          <a:ext cx="0" cy="0"/>
          <a:chOff x="0" y="0"/>
          <a:chExt cx="0" cy="0"/>
        </a:xfrm>
      </p:grpSpPr>
      <p:sp>
        <p:nvSpPr>
          <p:cNvPr id="1456" name="Google Shape;1456;p64"/>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57" name="Google Shape;1457;p64"/>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1458" name="Google Shape;1458;p64"/>
          <p:cNvGrpSpPr/>
          <p:nvPr/>
        </p:nvGrpSpPr>
        <p:grpSpPr>
          <a:xfrm>
            <a:off x="4849101" y="-58799"/>
            <a:ext cx="5252734" cy="5647515"/>
            <a:chOff x="5643550" y="25"/>
            <a:chExt cx="4889448" cy="5256925"/>
          </a:xfrm>
        </p:grpSpPr>
        <p:sp>
          <p:nvSpPr>
            <p:cNvPr id="1459" name="Google Shape;1459;p6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64"/>
          <p:cNvGrpSpPr/>
          <p:nvPr/>
        </p:nvGrpSpPr>
        <p:grpSpPr>
          <a:xfrm rot="310857">
            <a:off x="-2037176" y="779405"/>
            <a:ext cx="4317019" cy="6436395"/>
            <a:chOff x="-1553249" y="840164"/>
            <a:chExt cx="4317082" cy="6436489"/>
          </a:xfrm>
        </p:grpSpPr>
        <p:sp>
          <p:nvSpPr>
            <p:cNvPr id="1463" name="Google Shape;1463;p6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 name="Google Shape;1466;p64"/>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 name="Google Shape;1468;p64"/>
          <p:cNvGrpSpPr/>
          <p:nvPr/>
        </p:nvGrpSpPr>
        <p:grpSpPr>
          <a:xfrm>
            <a:off x="517150" y="321625"/>
            <a:ext cx="584127" cy="613923"/>
            <a:chOff x="1756750" y="321625"/>
            <a:chExt cx="584127" cy="613923"/>
          </a:xfrm>
        </p:grpSpPr>
        <p:grpSp>
          <p:nvGrpSpPr>
            <p:cNvPr id="1469" name="Google Shape;1469;p64"/>
            <p:cNvGrpSpPr/>
            <p:nvPr/>
          </p:nvGrpSpPr>
          <p:grpSpPr>
            <a:xfrm>
              <a:off x="1756750" y="321625"/>
              <a:ext cx="584127" cy="613923"/>
              <a:chOff x="1756750" y="321625"/>
              <a:chExt cx="584127" cy="613923"/>
            </a:xfrm>
          </p:grpSpPr>
          <p:sp>
            <p:nvSpPr>
              <p:cNvPr id="1470" name="Google Shape;1470;p6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 name="Google Shape;1475;p6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 name="Google Shape;1476;p64"/>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64"/>
          <p:cNvGrpSpPr/>
          <p:nvPr/>
        </p:nvGrpSpPr>
        <p:grpSpPr>
          <a:xfrm>
            <a:off x="4352200" y="4264102"/>
            <a:ext cx="707248" cy="956435"/>
            <a:chOff x="4352200" y="3762752"/>
            <a:chExt cx="707248" cy="956435"/>
          </a:xfrm>
        </p:grpSpPr>
        <p:sp>
          <p:nvSpPr>
            <p:cNvPr id="1479" name="Google Shape;1479;p6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 name="Google Shape;1482;p64"/>
            <p:cNvGrpSpPr/>
            <p:nvPr/>
          </p:nvGrpSpPr>
          <p:grpSpPr>
            <a:xfrm>
              <a:off x="4593401" y="4009753"/>
              <a:ext cx="466047" cy="709434"/>
              <a:chOff x="4593401" y="4009753"/>
              <a:chExt cx="466047" cy="709434"/>
            </a:xfrm>
          </p:grpSpPr>
          <p:sp>
            <p:nvSpPr>
              <p:cNvPr id="1483" name="Google Shape;1483;p6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87" name="Google Shape;1487;p6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94" name="Shape 1494"/>
        <p:cNvGrpSpPr/>
        <p:nvPr/>
      </p:nvGrpSpPr>
      <p:grpSpPr>
        <a:xfrm>
          <a:off x="0" y="0"/>
          <a:ext cx="0" cy="0"/>
          <a:chOff x="0" y="0"/>
          <a:chExt cx="0" cy="0"/>
        </a:xfrm>
      </p:grpSpPr>
      <p:sp>
        <p:nvSpPr>
          <p:cNvPr id="1495" name="Google Shape;1495;p65"/>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96" name="Google Shape;1496;p65"/>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97" name="Google Shape;1497;p65"/>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98" name="Google Shape;1498;p65"/>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5"/>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5"/>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5"/>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5"/>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5"/>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5"/>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5"/>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5"/>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5"/>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5"/>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5"/>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5"/>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5"/>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5"/>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5"/>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5"/>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5"/>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5"/>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5"/>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5"/>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5"/>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5"/>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5"/>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 name="Google Shape;1522;p65"/>
          <p:cNvGrpSpPr/>
          <p:nvPr/>
        </p:nvGrpSpPr>
        <p:grpSpPr>
          <a:xfrm flipH="1">
            <a:off x="-26875" y="3275590"/>
            <a:ext cx="707248" cy="956435"/>
            <a:chOff x="4352200" y="3762752"/>
            <a:chExt cx="707248" cy="956435"/>
          </a:xfrm>
        </p:grpSpPr>
        <p:sp>
          <p:nvSpPr>
            <p:cNvPr id="1523" name="Google Shape;1523;p6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 name="Google Shape;1526;p65"/>
            <p:cNvGrpSpPr/>
            <p:nvPr/>
          </p:nvGrpSpPr>
          <p:grpSpPr>
            <a:xfrm>
              <a:off x="4593401" y="4009753"/>
              <a:ext cx="466047" cy="709434"/>
              <a:chOff x="4593401" y="4009753"/>
              <a:chExt cx="466047" cy="709434"/>
            </a:xfrm>
          </p:grpSpPr>
          <p:sp>
            <p:nvSpPr>
              <p:cNvPr id="1527" name="Google Shape;1527;p6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31" name="Google Shape;1531;p65"/>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5"/>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5"/>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65"/>
          <p:cNvGrpSpPr/>
          <p:nvPr/>
        </p:nvGrpSpPr>
        <p:grpSpPr>
          <a:xfrm>
            <a:off x="5257091" y="437403"/>
            <a:ext cx="655581" cy="605175"/>
            <a:chOff x="5370091" y="503028"/>
            <a:chExt cx="655581" cy="605175"/>
          </a:xfrm>
        </p:grpSpPr>
        <p:sp>
          <p:nvSpPr>
            <p:cNvPr id="1535" name="Google Shape;1535;p6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 name="Google Shape;1544;p65"/>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5"/>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46" name="Shape 1546"/>
        <p:cNvGrpSpPr/>
        <p:nvPr/>
      </p:nvGrpSpPr>
      <p:grpSpPr>
        <a:xfrm>
          <a:off x="0" y="0"/>
          <a:ext cx="0" cy="0"/>
          <a:chOff x="0" y="0"/>
          <a:chExt cx="0" cy="0"/>
        </a:xfrm>
      </p:grpSpPr>
      <p:sp>
        <p:nvSpPr>
          <p:cNvPr id="1547" name="Google Shape;1547;p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548" name="Google Shape;1548;p6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549" name="Shape 1549"/>
        <p:cNvGrpSpPr/>
        <p:nvPr/>
      </p:nvGrpSpPr>
      <p:grpSpPr>
        <a:xfrm>
          <a:off x="0" y="0"/>
          <a:ext cx="0" cy="0"/>
          <a:chOff x="0" y="0"/>
          <a:chExt cx="0" cy="0"/>
        </a:xfrm>
      </p:grpSpPr>
      <p:sp>
        <p:nvSpPr>
          <p:cNvPr id="1550" name="Google Shape;1550;p67"/>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551" name="Google Shape;1551;p67"/>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52" name="Google Shape;1552;p67"/>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553" name="Google Shape;1553;p67"/>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54" name="Google Shape;1554;p6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555" name="Google Shape;1555;p67"/>
          <p:cNvGrpSpPr/>
          <p:nvPr/>
        </p:nvGrpSpPr>
        <p:grpSpPr>
          <a:xfrm rot="1388846">
            <a:off x="7040832" y="-2848703"/>
            <a:ext cx="4317099" cy="6436514"/>
            <a:chOff x="-1553249" y="840164"/>
            <a:chExt cx="4317082" cy="6436489"/>
          </a:xfrm>
        </p:grpSpPr>
        <p:sp>
          <p:nvSpPr>
            <p:cNvPr id="1556" name="Google Shape;1556;p6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 name="Google Shape;1559;p67"/>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7"/>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7"/>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7"/>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 name="Google Shape;1563;p67"/>
          <p:cNvGrpSpPr/>
          <p:nvPr/>
        </p:nvGrpSpPr>
        <p:grpSpPr>
          <a:xfrm flipH="1" rot="4487617">
            <a:off x="1865242" y="27368"/>
            <a:ext cx="336743" cy="442332"/>
            <a:chOff x="8600507" y="161550"/>
            <a:chExt cx="336739" cy="442327"/>
          </a:xfrm>
        </p:grpSpPr>
        <p:sp>
          <p:nvSpPr>
            <p:cNvPr id="1564" name="Google Shape;1564;p6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 name="Google Shape;1566;p67"/>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7"/>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7"/>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7"/>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7"/>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7"/>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7"/>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 name="Google Shape;1573;p67"/>
          <p:cNvGrpSpPr/>
          <p:nvPr/>
        </p:nvGrpSpPr>
        <p:grpSpPr>
          <a:xfrm>
            <a:off x="66100" y="3939863"/>
            <a:ext cx="584127" cy="613923"/>
            <a:chOff x="1756750" y="321625"/>
            <a:chExt cx="584127" cy="613923"/>
          </a:xfrm>
        </p:grpSpPr>
        <p:grpSp>
          <p:nvGrpSpPr>
            <p:cNvPr id="1574" name="Google Shape;1574;p67"/>
            <p:cNvGrpSpPr/>
            <p:nvPr/>
          </p:nvGrpSpPr>
          <p:grpSpPr>
            <a:xfrm>
              <a:off x="1756750" y="321625"/>
              <a:ext cx="584127" cy="613923"/>
              <a:chOff x="1756750" y="321625"/>
              <a:chExt cx="584127" cy="613923"/>
            </a:xfrm>
          </p:grpSpPr>
          <p:sp>
            <p:nvSpPr>
              <p:cNvPr id="1575" name="Google Shape;1575;p67"/>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7"/>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7"/>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7"/>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7"/>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 name="Google Shape;1580;p67"/>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 name="Google Shape;1581;p67"/>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582" name="Shape 1582"/>
        <p:cNvGrpSpPr/>
        <p:nvPr/>
      </p:nvGrpSpPr>
      <p:grpSpPr>
        <a:xfrm>
          <a:off x="0" y="0"/>
          <a:ext cx="0" cy="0"/>
          <a:chOff x="0" y="0"/>
          <a:chExt cx="0" cy="0"/>
        </a:xfrm>
      </p:grpSpPr>
      <p:sp>
        <p:nvSpPr>
          <p:cNvPr id="1583" name="Google Shape;1583;p6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584" name="Google Shape;1584;p68"/>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8"/>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8"/>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 name="Google Shape;1587;p68"/>
          <p:cNvGrpSpPr/>
          <p:nvPr/>
        </p:nvGrpSpPr>
        <p:grpSpPr>
          <a:xfrm>
            <a:off x="200731" y="4439423"/>
            <a:ext cx="507787" cy="479699"/>
            <a:chOff x="118806" y="581498"/>
            <a:chExt cx="507787" cy="479699"/>
          </a:xfrm>
        </p:grpSpPr>
        <p:sp>
          <p:nvSpPr>
            <p:cNvPr id="1588" name="Google Shape;1588;p6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 name="Google Shape;1594;p68"/>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8"/>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8"/>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8"/>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8"/>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8"/>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8"/>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 name="Google Shape;1601;p68"/>
          <p:cNvGrpSpPr/>
          <p:nvPr/>
        </p:nvGrpSpPr>
        <p:grpSpPr>
          <a:xfrm rot="-762542">
            <a:off x="8573058" y="831467"/>
            <a:ext cx="599276" cy="795233"/>
            <a:chOff x="8448587" y="737769"/>
            <a:chExt cx="599276" cy="795233"/>
          </a:xfrm>
        </p:grpSpPr>
        <p:sp>
          <p:nvSpPr>
            <p:cNvPr id="1602" name="Google Shape;1602;p6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68"/>
          <p:cNvGrpSpPr/>
          <p:nvPr/>
        </p:nvGrpSpPr>
        <p:grpSpPr>
          <a:xfrm>
            <a:off x="8600507" y="161550"/>
            <a:ext cx="336739" cy="442327"/>
            <a:chOff x="8600507" y="161550"/>
            <a:chExt cx="336739" cy="442327"/>
          </a:xfrm>
        </p:grpSpPr>
        <p:sp>
          <p:nvSpPr>
            <p:cNvPr id="1614" name="Google Shape;1614;p68"/>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8"/>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68"/>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8"/>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8"/>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8"/>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20" name="Shape 1620"/>
        <p:cNvGrpSpPr/>
        <p:nvPr/>
      </p:nvGrpSpPr>
      <p:grpSpPr>
        <a:xfrm>
          <a:off x="0" y="0"/>
          <a:ext cx="0" cy="0"/>
          <a:chOff x="0" y="0"/>
          <a:chExt cx="0" cy="0"/>
        </a:xfrm>
      </p:grpSpPr>
      <p:sp>
        <p:nvSpPr>
          <p:cNvPr id="1621" name="Google Shape;1621;p69"/>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622" name="Google Shape;1622;p69"/>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1623" name="Google Shape;1623;p69"/>
          <p:cNvGrpSpPr/>
          <p:nvPr/>
        </p:nvGrpSpPr>
        <p:grpSpPr>
          <a:xfrm rot="9436435">
            <a:off x="5732639" y="-2774260"/>
            <a:ext cx="4316790" cy="6436054"/>
            <a:chOff x="-1553249" y="840164"/>
            <a:chExt cx="4317082" cy="6436489"/>
          </a:xfrm>
        </p:grpSpPr>
        <p:sp>
          <p:nvSpPr>
            <p:cNvPr id="1624" name="Google Shape;1624;p6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 name="Google Shape;1627;p69"/>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 name="Google Shape;1628;p69"/>
          <p:cNvGrpSpPr/>
          <p:nvPr/>
        </p:nvGrpSpPr>
        <p:grpSpPr>
          <a:xfrm flipH="1" rot="762542">
            <a:off x="655558" y="4512229"/>
            <a:ext cx="599276" cy="795233"/>
            <a:chOff x="8448587" y="737769"/>
            <a:chExt cx="599276" cy="795233"/>
          </a:xfrm>
        </p:grpSpPr>
        <p:sp>
          <p:nvSpPr>
            <p:cNvPr id="1629" name="Google Shape;1629;p69"/>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9"/>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9"/>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9"/>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9"/>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 name="Google Shape;1640;p69"/>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9"/>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646" name="Shape 1646"/>
        <p:cNvGrpSpPr/>
        <p:nvPr/>
      </p:nvGrpSpPr>
      <p:grpSpPr>
        <a:xfrm>
          <a:off x="0" y="0"/>
          <a:ext cx="0" cy="0"/>
          <a:chOff x="0" y="0"/>
          <a:chExt cx="0" cy="0"/>
        </a:xfrm>
      </p:grpSpPr>
      <p:sp>
        <p:nvSpPr>
          <p:cNvPr id="1647" name="Google Shape;1647;p70"/>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648" name="Google Shape;1648;p70"/>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0"/>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0"/>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0"/>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0"/>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0"/>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0"/>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0"/>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0"/>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 name="Google Shape;1657;p70"/>
          <p:cNvGrpSpPr/>
          <p:nvPr/>
        </p:nvGrpSpPr>
        <p:grpSpPr>
          <a:xfrm>
            <a:off x="8044878" y="4305916"/>
            <a:ext cx="655581" cy="605175"/>
            <a:chOff x="5370091" y="503028"/>
            <a:chExt cx="655581" cy="605175"/>
          </a:xfrm>
        </p:grpSpPr>
        <p:sp>
          <p:nvSpPr>
            <p:cNvPr id="1658" name="Google Shape;1658;p7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 name="Google Shape;1667;p70"/>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8" name="Google Shape;1668;p70"/>
          <p:cNvGrpSpPr/>
          <p:nvPr/>
        </p:nvGrpSpPr>
        <p:grpSpPr>
          <a:xfrm rot="8546136">
            <a:off x="6335977" y="-2697728"/>
            <a:ext cx="4316708" cy="6435932"/>
            <a:chOff x="-1553249" y="840164"/>
            <a:chExt cx="4317082" cy="6436489"/>
          </a:xfrm>
        </p:grpSpPr>
        <p:sp>
          <p:nvSpPr>
            <p:cNvPr id="1669" name="Google Shape;1669;p70"/>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0"/>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0"/>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2" name="Google Shape;1672;p70"/>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0"/>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0"/>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70"/>
          <p:cNvGrpSpPr/>
          <p:nvPr/>
        </p:nvGrpSpPr>
        <p:grpSpPr>
          <a:xfrm rot="9541772">
            <a:off x="2974098" y="-177104"/>
            <a:ext cx="707275" cy="956471"/>
            <a:chOff x="4352200" y="3762752"/>
            <a:chExt cx="707248" cy="956435"/>
          </a:xfrm>
        </p:grpSpPr>
        <p:sp>
          <p:nvSpPr>
            <p:cNvPr id="1676" name="Google Shape;1676;p7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 name="Google Shape;1679;p70"/>
            <p:cNvGrpSpPr/>
            <p:nvPr/>
          </p:nvGrpSpPr>
          <p:grpSpPr>
            <a:xfrm>
              <a:off x="4593401" y="4009753"/>
              <a:ext cx="466047" cy="709434"/>
              <a:chOff x="4593401" y="4009753"/>
              <a:chExt cx="466047" cy="709434"/>
            </a:xfrm>
          </p:grpSpPr>
          <p:sp>
            <p:nvSpPr>
              <p:cNvPr id="1680" name="Google Shape;1680;p7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684" name="Shape 1684"/>
        <p:cNvGrpSpPr/>
        <p:nvPr/>
      </p:nvGrpSpPr>
      <p:grpSpPr>
        <a:xfrm>
          <a:off x="0" y="0"/>
          <a:ext cx="0" cy="0"/>
          <a:chOff x="0" y="0"/>
          <a:chExt cx="0" cy="0"/>
        </a:xfrm>
      </p:grpSpPr>
      <p:sp>
        <p:nvSpPr>
          <p:cNvPr id="1685" name="Google Shape;1685;p71"/>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86" name="Google Shape;1686;p71"/>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687" name="Google Shape;1687;p71"/>
          <p:cNvGrpSpPr/>
          <p:nvPr/>
        </p:nvGrpSpPr>
        <p:grpSpPr>
          <a:xfrm flipH="1" rot="-6857646">
            <a:off x="-1887555" y="1721515"/>
            <a:ext cx="4316866" cy="6436167"/>
            <a:chOff x="-1553249" y="840164"/>
            <a:chExt cx="4317082" cy="6436489"/>
          </a:xfrm>
        </p:grpSpPr>
        <p:sp>
          <p:nvSpPr>
            <p:cNvPr id="1688" name="Google Shape;1688;p7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1" name="Google Shape;1691;p71"/>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1"/>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1"/>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1"/>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1"/>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1"/>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1"/>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1"/>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1"/>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 name="Google Shape;1700;p71"/>
          <p:cNvGrpSpPr/>
          <p:nvPr/>
        </p:nvGrpSpPr>
        <p:grpSpPr>
          <a:xfrm>
            <a:off x="8428900" y="1176144"/>
            <a:ext cx="486326" cy="598263"/>
            <a:chOff x="6779450" y="68769"/>
            <a:chExt cx="486326" cy="598263"/>
          </a:xfrm>
        </p:grpSpPr>
        <p:sp>
          <p:nvSpPr>
            <p:cNvPr id="1701" name="Google Shape;1701;p71"/>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1"/>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3" name="Google Shape;1703;p71"/>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1"/>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1"/>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1"/>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1"/>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8" name="Google Shape;1708;p71"/>
          <p:cNvGrpSpPr/>
          <p:nvPr/>
        </p:nvGrpSpPr>
        <p:grpSpPr>
          <a:xfrm flipH="1" rot="762542">
            <a:off x="-28767" y="2501054"/>
            <a:ext cx="599276" cy="795233"/>
            <a:chOff x="8448587" y="737769"/>
            <a:chExt cx="599276" cy="795233"/>
          </a:xfrm>
        </p:grpSpPr>
        <p:sp>
          <p:nvSpPr>
            <p:cNvPr id="1709" name="Google Shape;1709;p71"/>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1"/>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1"/>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1"/>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1"/>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1"/>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1"/>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1"/>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1"/>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1"/>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1"/>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 name="Google Shape;1720;p71"/>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1"/>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722" name="Shape 1722"/>
        <p:cNvGrpSpPr/>
        <p:nvPr/>
      </p:nvGrpSpPr>
      <p:grpSpPr>
        <a:xfrm>
          <a:off x="0" y="0"/>
          <a:ext cx="0" cy="0"/>
          <a:chOff x="0" y="0"/>
          <a:chExt cx="0" cy="0"/>
        </a:xfrm>
      </p:grpSpPr>
      <p:sp>
        <p:nvSpPr>
          <p:cNvPr id="1723" name="Google Shape;1723;p72"/>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2"/>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1727" name="Google Shape;1727;p72"/>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2"/>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6" name="Google Shape;1736;p72"/>
          <p:cNvGrpSpPr/>
          <p:nvPr/>
        </p:nvGrpSpPr>
        <p:grpSpPr>
          <a:xfrm>
            <a:off x="145186" y="471348"/>
            <a:ext cx="507787" cy="479699"/>
            <a:chOff x="118806" y="581498"/>
            <a:chExt cx="507787" cy="479699"/>
          </a:xfrm>
        </p:grpSpPr>
        <p:sp>
          <p:nvSpPr>
            <p:cNvPr id="1737" name="Google Shape;1737;p7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 name="Google Shape;1743;p72"/>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 name="Google Shape;1744;p72"/>
          <p:cNvGrpSpPr/>
          <p:nvPr/>
        </p:nvGrpSpPr>
        <p:grpSpPr>
          <a:xfrm flipH="1" rot="4487617">
            <a:off x="902067" y="93343"/>
            <a:ext cx="336743" cy="442332"/>
            <a:chOff x="8600507" y="161550"/>
            <a:chExt cx="336739" cy="442327"/>
          </a:xfrm>
        </p:grpSpPr>
        <p:sp>
          <p:nvSpPr>
            <p:cNvPr id="1745" name="Google Shape;1745;p7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7" name="Google Shape;1747;p72"/>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50" name="Shape 1750"/>
        <p:cNvGrpSpPr/>
        <p:nvPr/>
      </p:nvGrpSpPr>
      <p:grpSpPr>
        <a:xfrm>
          <a:off x="0" y="0"/>
          <a:ext cx="0" cy="0"/>
          <a:chOff x="0" y="0"/>
          <a:chExt cx="0" cy="0"/>
        </a:xfrm>
      </p:grpSpPr>
      <p:sp>
        <p:nvSpPr>
          <p:cNvPr id="1751" name="Google Shape;1751;p73"/>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3"/>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3"/>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3"/>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3"/>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756" name="Google Shape;1756;p73"/>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57" name="Google Shape;1757;p73"/>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3"/>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3"/>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3"/>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3"/>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3"/>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3"/>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4" name="Google Shape;1764;p73"/>
          <p:cNvGrpSpPr/>
          <p:nvPr/>
        </p:nvGrpSpPr>
        <p:grpSpPr>
          <a:xfrm flipH="1" rot="-5929814">
            <a:off x="-2573352" y="1492711"/>
            <a:ext cx="4316874" cy="6436180"/>
            <a:chOff x="-1553249" y="840164"/>
            <a:chExt cx="4317082" cy="6436489"/>
          </a:xfrm>
        </p:grpSpPr>
        <p:sp>
          <p:nvSpPr>
            <p:cNvPr id="1765" name="Google Shape;1765;p7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 name="Google Shape;1768;p73"/>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3"/>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3"/>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1" name="Google Shape;1771;p73"/>
          <p:cNvGrpSpPr/>
          <p:nvPr/>
        </p:nvGrpSpPr>
        <p:grpSpPr>
          <a:xfrm flipH="1" rot="762542">
            <a:off x="2925258" y="4528154"/>
            <a:ext cx="599276" cy="795233"/>
            <a:chOff x="8448587" y="737769"/>
            <a:chExt cx="599276" cy="795233"/>
          </a:xfrm>
        </p:grpSpPr>
        <p:sp>
          <p:nvSpPr>
            <p:cNvPr id="1772" name="Google Shape;1772;p7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73"/>
          <p:cNvGrpSpPr/>
          <p:nvPr/>
        </p:nvGrpSpPr>
        <p:grpSpPr>
          <a:xfrm>
            <a:off x="7198705" y="510473"/>
            <a:ext cx="1269924" cy="1269594"/>
            <a:chOff x="4767663" y="300099"/>
            <a:chExt cx="1269924" cy="1269594"/>
          </a:xfrm>
        </p:grpSpPr>
        <p:sp>
          <p:nvSpPr>
            <p:cNvPr id="1784" name="Google Shape;1784;p73"/>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5" name="Google Shape;1785;p73"/>
            <p:cNvGrpSpPr/>
            <p:nvPr/>
          </p:nvGrpSpPr>
          <p:grpSpPr>
            <a:xfrm>
              <a:off x="4913752" y="454299"/>
              <a:ext cx="1004595" cy="972811"/>
              <a:chOff x="4913752" y="454299"/>
              <a:chExt cx="1004595" cy="972811"/>
            </a:xfrm>
          </p:grpSpPr>
          <p:sp>
            <p:nvSpPr>
              <p:cNvPr id="1786" name="Google Shape;1786;p73"/>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3"/>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3"/>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3"/>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0" name="Google Shape;1790;p73"/>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1791" name="Shape 1791"/>
        <p:cNvGrpSpPr/>
        <p:nvPr/>
      </p:nvGrpSpPr>
      <p:grpSpPr>
        <a:xfrm>
          <a:off x="0" y="0"/>
          <a:ext cx="0" cy="0"/>
          <a:chOff x="0" y="0"/>
          <a:chExt cx="0" cy="0"/>
        </a:xfrm>
      </p:grpSpPr>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792" name="Shape 1792"/>
        <p:cNvGrpSpPr/>
        <p:nvPr/>
      </p:nvGrpSpPr>
      <p:grpSpPr>
        <a:xfrm>
          <a:off x="0" y="0"/>
          <a:ext cx="0" cy="0"/>
          <a:chOff x="0" y="0"/>
          <a:chExt cx="0" cy="0"/>
        </a:xfrm>
      </p:grpSpPr>
      <p:sp>
        <p:nvSpPr>
          <p:cNvPr id="1793" name="Google Shape;1793;p75"/>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94" name="Google Shape;1794;p75"/>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95" name="Google Shape;1795;p75"/>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796" name="Google Shape;1796;p75"/>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797" name="Google Shape;1797;p75"/>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98" name="Google Shape;1798;p75"/>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799" name="Google Shape;1799;p75"/>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00" name="Google Shape;1800;p75"/>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1" name="Google Shape;1801;p75"/>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02" name="Google Shape;1802;p75"/>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03" name="Google Shape;1803;p75"/>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04" name="Google Shape;1804;p75"/>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05" name="Google Shape;1805;p75"/>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06" name="Google Shape;1806;p75"/>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5"/>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5"/>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 name="Google Shape;1809;p75"/>
          <p:cNvGrpSpPr/>
          <p:nvPr/>
        </p:nvGrpSpPr>
        <p:grpSpPr>
          <a:xfrm>
            <a:off x="109475" y="4415844"/>
            <a:ext cx="486326" cy="598263"/>
            <a:chOff x="6779450" y="68769"/>
            <a:chExt cx="486326" cy="598263"/>
          </a:xfrm>
        </p:grpSpPr>
        <p:sp>
          <p:nvSpPr>
            <p:cNvPr id="1810" name="Google Shape;1810;p75"/>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5"/>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2" name="Google Shape;1812;p75"/>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5"/>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5"/>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5"/>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5"/>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5"/>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5"/>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5"/>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5"/>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821" name="Shape 1821"/>
        <p:cNvGrpSpPr/>
        <p:nvPr/>
      </p:nvGrpSpPr>
      <p:grpSpPr>
        <a:xfrm>
          <a:off x="0" y="0"/>
          <a:ext cx="0" cy="0"/>
          <a:chOff x="0" y="0"/>
          <a:chExt cx="0" cy="0"/>
        </a:xfrm>
      </p:grpSpPr>
      <p:sp>
        <p:nvSpPr>
          <p:cNvPr id="1822" name="Google Shape;1822;p76"/>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23" name="Google Shape;1823;p76"/>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824" name="Google Shape;1824;p76"/>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6"/>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6"/>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6"/>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6"/>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6"/>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6"/>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6"/>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 name="Google Shape;1832;p76"/>
          <p:cNvGrpSpPr/>
          <p:nvPr/>
        </p:nvGrpSpPr>
        <p:grpSpPr>
          <a:xfrm flipH="1" rot="4487617">
            <a:off x="321942" y="862418"/>
            <a:ext cx="336743" cy="442332"/>
            <a:chOff x="8600507" y="161550"/>
            <a:chExt cx="336739" cy="442327"/>
          </a:xfrm>
        </p:grpSpPr>
        <p:sp>
          <p:nvSpPr>
            <p:cNvPr id="1833" name="Google Shape;1833;p7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 name="Google Shape;1835;p76"/>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6"/>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6"/>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6"/>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6"/>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6"/>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6"/>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842" name="Shape 1842"/>
        <p:cNvGrpSpPr/>
        <p:nvPr/>
      </p:nvGrpSpPr>
      <p:grpSpPr>
        <a:xfrm>
          <a:off x="0" y="0"/>
          <a:ext cx="0" cy="0"/>
          <a:chOff x="0" y="0"/>
          <a:chExt cx="0" cy="0"/>
        </a:xfrm>
      </p:grpSpPr>
      <p:sp>
        <p:nvSpPr>
          <p:cNvPr id="1843" name="Google Shape;1843;p77"/>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1844" name="Google Shape;1844;p7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5" name="Google Shape;1845;p7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846" name="Google Shape;1846;p77"/>
          <p:cNvGrpSpPr/>
          <p:nvPr/>
        </p:nvGrpSpPr>
        <p:grpSpPr>
          <a:xfrm flipH="1" rot="-8546136">
            <a:off x="-750623" y="-2773928"/>
            <a:ext cx="4316708" cy="6435932"/>
            <a:chOff x="-1553249" y="840164"/>
            <a:chExt cx="4317082" cy="6436489"/>
          </a:xfrm>
        </p:grpSpPr>
        <p:sp>
          <p:nvSpPr>
            <p:cNvPr id="1847" name="Google Shape;1847;p7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0" name="Google Shape;1850;p77"/>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 name="Google Shape;1851;p77"/>
          <p:cNvGrpSpPr/>
          <p:nvPr/>
        </p:nvGrpSpPr>
        <p:grpSpPr>
          <a:xfrm flipH="1" rot="1763244">
            <a:off x="6534574" y="1334914"/>
            <a:ext cx="4316974" cy="6436329"/>
            <a:chOff x="-1553249" y="840164"/>
            <a:chExt cx="4317082" cy="6436489"/>
          </a:xfrm>
        </p:grpSpPr>
        <p:sp>
          <p:nvSpPr>
            <p:cNvPr id="1852" name="Google Shape;1852;p7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5" name="Google Shape;1855;p77"/>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7"/>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7"/>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7"/>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7"/>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7"/>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7"/>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7"/>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7"/>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7"/>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5" name="Google Shape;1865;p77"/>
          <p:cNvGrpSpPr/>
          <p:nvPr/>
        </p:nvGrpSpPr>
        <p:grpSpPr>
          <a:xfrm flipH="1" rot="762542">
            <a:off x="-63867" y="4422179"/>
            <a:ext cx="599276" cy="795233"/>
            <a:chOff x="8448587" y="737769"/>
            <a:chExt cx="599276" cy="795233"/>
          </a:xfrm>
        </p:grpSpPr>
        <p:sp>
          <p:nvSpPr>
            <p:cNvPr id="1866" name="Google Shape;1866;p77"/>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7"/>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7"/>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7"/>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7"/>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7"/>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877" name="Shape 1877"/>
        <p:cNvGrpSpPr/>
        <p:nvPr/>
      </p:nvGrpSpPr>
      <p:grpSpPr>
        <a:xfrm>
          <a:off x="0" y="0"/>
          <a:ext cx="0" cy="0"/>
          <a:chOff x="0" y="0"/>
          <a:chExt cx="0" cy="0"/>
        </a:xfrm>
      </p:grpSpPr>
      <p:sp>
        <p:nvSpPr>
          <p:cNvPr id="1878" name="Google Shape;1878;p78"/>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9" name="Google Shape;1879;p78"/>
          <p:cNvGrpSpPr/>
          <p:nvPr/>
        </p:nvGrpSpPr>
        <p:grpSpPr>
          <a:xfrm rot="10603241">
            <a:off x="7002607" y="-2317408"/>
            <a:ext cx="4316811" cy="6436086"/>
            <a:chOff x="-1553249" y="840164"/>
            <a:chExt cx="4317082" cy="6436489"/>
          </a:xfrm>
        </p:grpSpPr>
        <p:sp>
          <p:nvSpPr>
            <p:cNvPr id="1880" name="Google Shape;1880;p7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 name="Google Shape;1883;p78"/>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8"/>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1885" name="Google Shape;1885;p78"/>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1886" name="Google Shape;1886;p78"/>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1887" name="Google Shape;1887;p78"/>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8"/>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8"/>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8"/>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8"/>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8"/>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8"/>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8"/>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8"/>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896" name="Shape 1896"/>
        <p:cNvGrpSpPr/>
        <p:nvPr/>
      </p:nvGrpSpPr>
      <p:grpSpPr>
        <a:xfrm>
          <a:off x="0" y="0"/>
          <a:ext cx="0" cy="0"/>
          <a:chOff x="0" y="0"/>
          <a:chExt cx="0" cy="0"/>
        </a:xfrm>
      </p:grpSpPr>
      <p:sp>
        <p:nvSpPr>
          <p:cNvPr id="1897" name="Google Shape;1897;p79"/>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8" name="Google Shape;1898;p79"/>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99" name="Google Shape;1899;p79"/>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900" name="Google Shape;1900;p79"/>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01" name="Google Shape;1901;p79"/>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02" name="Google Shape;1902;p79"/>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03" name="Google Shape;1903;p79"/>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04" name="Google Shape;1904;p79"/>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9"/>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6" name="Google Shape;1906;p79"/>
          <p:cNvGrpSpPr/>
          <p:nvPr/>
        </p:nvGrpSpPr>
        <p:grpSpPr>
          <a:xfrm rot="7071245">
            <a:off x="6570609" y="2102524"/>
            <a:ext cx="4316884" cy="6436195"/>
            <a:chOff x="-1553249" y="840164"/>
            <a:chExt cx="4317082" cy="6436489"/>
          </a:xfrm>
        </p:grpSpPr>
        <p:sp>
          <p:nvSpPr>
            <p:cNvPr id="1907" name="Google Shape;1907;p7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 name="Google Shape;1910;p79"/>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9"/>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9"/>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9"/>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9"/>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9"/>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6" name="Google Shape;1916;p79"/>
          <p:cNvGrpSpPr/>
          <p:nvPr/>
        </p:nvGrpSpPr>
        <p:grpSpPr>
          <a:xfrm>
            <a:off x="485578" y="766651"/>
            <a:ext cx="655581" cy="605175"/>
            <a:chOff x="5370091" y="503028"/>
            <a:chExt cx="655581" cy="605175"/>
          </a:xfrm>
        </p:grpSpPr>
        <p:sp>
          <p:nvSpPr>
            <p:cNvPr id="1917" name="Google Shape;1917;p79"/>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9"/>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9"/>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9"/>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9"/>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9"/>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9"/>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9"/>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9"/>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 name="Google Shape;1926;p79"/>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9"/>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9"/>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9"/>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9"/>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9"/>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932" name="Shape 1932"/>
        <p:cNvGrpSpPr/>
        <p:nvPr/>
      </p:nvGrpSpPr>
      <p:grpSpPr>
        <a:xfrm>
          <a:off x="0" y="0"/>
          <a:ext cx="0" cy="0"/>
          <a:chOff x="0" y="0"/>
          <a:chExt cx="0" cy="0"/>
        </a:xfrm>
      </p:grpSpPr>
      <p:sp>
        <p:nvSpPr>
          <p:cNvPr id="1933" name="Google Shape;1933;p80"/>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4" name="Google Shape;1934;p80"/>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35" name="Google Shape;1935;p8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936" name="Google Shape;1936;p80"/>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7" name="Google Shape;1937;p80"/>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38" name="Google Shape;1938;p80"/>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9" name="Google Shape;1939;p80"/>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40" name="Google Shape;1940;p80"/>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1" name="Google Shape;1941;p80"/>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42" name="Google Shape;1942;p80"/>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3" name="Google Shape;1943;p80"/>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44" name="Google Shape;1944;p80"/>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5" name="Google Shape;1945;p80"/>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1946" name="Google Shape;1946;p80"/>
          <p:cNvGrpSpPr/>
          <p:nvPr/>
        </p:nvGrpSpPr>
        <p:grpSpPr>
          <a:xfrm>
            <a:off x="8518312" y="4263265"/>
            <a:ext cx="707248" cy="956435"/>
            <a:chOff x="4352200" y="3762752"/>
            <a:chExt cx="707248" cy="956435"/>
          </a:xfrm>
        </p:grpSpPr>
        <p:sp>
          <p:nvSpPr>
            <p:cNvPr id="1947" name="Google Shape;1947;p8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0" name="Google Shape;1950;p80"/>
            <p:cNvGrpSpPr/>
            <p:nvPr/>
          </p:nvGrpSpPr>
          <p:grpSpPr>
            <a:xfrm>
              <a:off x="4593401" y="4009753"/>
              <a:ext cx="466047" cy="709434"/>
              <a:chOff x="4593401" y="4009753"/>
              <a:chExt cx="466047" cy="709434"/>
            </a:xfrm>
          </p:grpSpPr>
          <p:sp>
            <p:nvSpPr>
              <p:cNvPr id="1951" name="Google Shape;1951;p8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55" name="Google Shape;1955;p80"/>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0"/>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0"/>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0"/>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0"/>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0"/>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0"/>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0"/>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0"/>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0"/>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0"/>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66" name="Shape 1966"/>
        <p:cNvGrpSpPr/>
        <p:nvPr/>
      </p:nvGrpSpPr>
      <p:grpSpPr>
        <a:xfrm>
          <a:off x="0" y="0"/>
          <a:ext cx="0" cy="0"/>
          <a:chOff x="0" y="0"/>
          <a:chExt cx="0" cy="0"/>
        </a:xfrm>
      </p:grpSpPr>
      <p:sp>
        <p:nvSpPr>
          <p:cNvPr id="1967" name="Google Shape;1967;p81"/>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968" name="Google Shape;1968;p81"/>
          <p:cNvGrpSpPr/>
          <p:nvPr/>
        </p:nvGrpSpPr>
        <p:grpSpPr>
          <a:xfrm flipH="1" rot="-5929814">
            <a:off x="-1963752" y="2102311"/>
            <a:ext cx="4316874" cy="6436180"/>
            <a:chOff x="-1553249" y="840164"/>
            <a:chExt cx="4317082" cy="6436489"/>
          </a:xfrm>
        </p:grpSpPr>
        <p:sp>
          <p:nvSpPr>
            <p:cNvPr id="1969" name="Google Shape;1969;p8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 name="Google Shape;1972;p81"/>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1"/>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1"/>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1"/>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1"/>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1"/>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1"/>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1"/>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0" name="Google Shape;1980;p81"/>
          <p:cNvGrpSpPr/>
          <p:nvPr/>
        </p:nvGrpSpPr>
        <p:grpSpPr>
          <a:xfrm>
            <a:off x="134381" y="295148"/>
            <a:ext cx="507787" cy="479699"/>
            <a:chOff x="118806" y="581498"/>
            <a:chExt cx="507787" cy="479699"/>
          </a:xfrm>
        </p:grpSpPr>
        <p:sp>
          <p:nvSpPr>
            <p:cNvPr id="1981" name="Google Shape;1981;p81"/>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1"/>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1"/>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1"/>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1"/>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1"/>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7" name="Google Shape;1987;p81"/>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8" name="Google Shape;1988;p81"/>
          <p:cNvGrpSpPr/>
          <p:nvPr/>
        </p:nvGrpSpPr>
        <p:grpSpPr>
          <a:xfrm rot="-5163975">
            <a:off x="4528469" y="4715167"/>
            <a:ext cx="336724" cy="442307"/>
            <a:chOff x="8600507" y="161550"/>
            <a:chExt cx="336739" cy="442327"/>
          </a:xfrm>
        </p:grpSpPr>
        <p:sp>
          <p:nvSpPr>
            <p:cNvPr id="1989" name="Google Shape;1989;p8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1" name="Google Shape;1991;p81"/>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1"/>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1"/>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994" name="Shape 1994"/>
        <p:cNvGrpSpPr/>
        <p:nvPr/>
      </p:nvGrpSpPr>
      <p:grpSpPr>
        <a:xfrm>
          <a:off x="0" y="0"/>
          <a:ext cx="0" cy="0"/>
          <a:chOff x="0" y="0"/>
          <a:chExt cx="0" cy="0"/>
        </a:xfrm>
      </p:grpSpPr>
      <p:sp>
        <p:nvSpPr>
          <p:cNvPr id="1995" name="Google Shape;1995;p8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996" name="Google Shape;1996;p82"/>
          <p:cNvGrpSpPr/>
          <p:nvPr/>
        </p:nvGrpSpPr>
        <p:grpSpPr>
          <a:xfrm flipH="1" rot="-4656139">
            <a:off x="-2331954" y="961507"/>
            <a:ext cx="4317166" cy="6436614"/>
            <a:chOff x="-1553249" y="840164"/>
            <a:chExt cx="4317082" cy="6436489"/>
          </a:xfrm>
        </p:grpSpPr>
        <p:sp>
          <p:nvSpPr>
            <p:cNvPr id="1997" name="Google Shape;1997;p8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0" name="Google Shape;2000;p82"/>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1" name="Google Shape;2001;p82"/>
          <p:cNvGrpSpPr/>
          <p:nvPr/>
        </p:nvGrpSpPr>
        <p:grpSpPr>
          <a:xfrm rot="10543302">
            <a:off x="7118070" y="-2026803"/>
            <a:ext cx="4317023" cy="6234516"/>
            <a:chOff x="-1553249" y="840164"/>
            <a:chExt cx="4317082" cy="6234600"/>
          </a:xfrm>
        </p:grpSpPr>
        <p:sp>
          <p:nvSpPr>
            <p:cNvPr id="2002" name="Google Shape;2002;p8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4" name="Google Shape;2004;p82"/>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2"/>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6" name="Google Shape;2006;p82"/>
          <p:cNvGrpSpPr/>
          <p:nvPr/>
        </p:nvGrpSpPr>
        <p:grpSpPr>
          <a:xfrm>
            <a:off x="8514981" y="4523648"/>
            <a:ext cx="507787" cy="479699"/>
            <a:chOff x="118806" y="581498"/>
            <a:chExt cx="507787" cy="479699"/>
          </a:xfrm>
        </p:grpSpPr>
        <p:sp>
          <p:nvSpPr>
            <p:cNvPr id="2007" name="Google Shape;2007;p8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3" name="Google Shape;2013;p82"/>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4" name="Google Shape;2014;p82"/>
          <p:cNvGrpSpPr/>
          <p:nvPr/>
        </p:nvGrpSpPr>
        <p:grpSpPr>
          <a:xfrm rot="-5762987">
            <a:off x="921748" y="82221"/>
            <a:ext cx="336762" cy="442357"/>
            <a:chOff x="8600507" y="161550"/>
            <a:chExt cx="336739" cy="442327"/>
          </a:xfrm>
        </p:grpSpPr>
        <p:sp>
          <p:nvSpPr>
            <p:cNvPr id="2015" name="Google Shape;2015;p8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7" name="Google Shape;2017;p82"/>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2"/>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2"/>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2020" name="Shape 2020"/>
        <p:cNvGrpSpPr/>
        <p:nvPr/>
      </p:nvGrpSpPr>
      <p:grpSpPr>
        <a:xfrm>
          <a:off x="0" y="0"/>
          <a:ext cx="0" cy="0"/>
          <a:chOff x="0" y="0"/>
          <a:chExt cx="0" cy="0"/>
        </a:xfrm>
      </p:grpSpPr>
      <p:sp>
        <p:nvSpPr>
          <p:cNvPr id="2021" name="Google Shape;2021;p8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022" name="Google Shape;2022;p83"/>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3"/>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3"/>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3"/>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3"/>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3"/>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3"/>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3"/>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3"/>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3"/>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3"/>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3" name="Google Shape;2033;p83"/>
          <p:cNvGrpSpPr/>
          <p:nvPr/>
        </p:nvGrpSpPr>
        <p:grpSpPr>
          <a:xfrm flipH="1" rot="-9748155">
            <a:off x="-2039798" y="-2588570"/>
            <a:ext cx="4316831" cy="6436115"/>
            <a:chOff x="-1553249" y="840164"/>
            <a:chExt cx="4317082" cy="6436489"/>
          </a:xfrm>
        </p:grpSpPr>
        <p:sp>
          <p:nvSpPr>
            <p:cNvPr id="2034" name="Google Shape;2034;p8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7" name="Google Shape;2037;p83"/>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3"/>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3"/>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3"/>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1" name="Google Shape;2041;p83"/>
          <p:cNvGrpSpPr/>
          <p:nvPr/>
        </p:nvGrpSpPr>
        <p:grpSpPr>
          <a:xfrm>
            <a:off x="8533831" y="4031023"/>
            <a:ext cx="507787" cy="479699"/>
            <a:chOff x="118806" y="581498"/>
            <a:chExt cx="507787" cy="479699"/>
          </a:xfrm>
        </p:grpSpPr>
        <p:sp>
          <p:nvSpPr>
            <p:cNvPr id="2042" name="Google Shape;2042;p8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048" name="Shape 2048"/>
        <p:cNvGrpSpPr/>
        <p:nvPr/>
      </p:nvGrpSpPr>
      <p:grpSpPr>
        <a:xfrm>
          <a:off x="0" y="0"/>
          <a:ext cx="0" cy="0"/>
          <a:chOff x="0" y="0"/>
          <a:chExt cx="0" cy="0"/>
        </a:xfrm>
      </p:grpSpPr>
      <p:sp>
        <p:nvSpPr>
          <p:cNvPr id="2049" name="Google Shape;2049;p84"/>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050" name="Google Shape;2050;p84"/>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1" name="Google Shape;2051;p84"/>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052" name="Google Shape;2052;p84"/>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3" name="Google Shape;2053;p84"/>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054" name="Google Shape;2054;p84"/>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5" name="Google Shape;2055;p8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2056" name="Google Shape;2056;p84"/>
          <p:cNvGrpSpPr/>
          <p:nvPr/>
        </p:nvGrpSpPr>
        <p:grpSpPr>
          <a:xfrm>
            <a:off x="-2542299" y="-134999"/>
            <a:ext cx="5252734" cy="5647515"/>
            <a:chOff x="5643550" y="25"/>
            <a:chExt cx="4889448" cy="5256925"/>
          </a:xfrm>
        </p:grpSpPr>
        <p:sp>
          <p:nvSpPr>
            <p:cNvPr id="2057" name="Google Shape;2057;p8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 name="Google Shape;2060;p84"/>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4"/>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4"/>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4"/>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4"/>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4"/>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4"/>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4"/>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8" name="Google Shape;2068;p84"/>
          <p:cNvGrpSpPr/>
          <p:nvPr/>
        </p:nvGrpSpPr>
        <p:grpSpPr>
          <a:xfrm>
            <a:off x="8358870" y="4467925"/>
            <a:ext cx="584127" cy="613923"/>
            <a:chOff x="1756750" y="321625"/>
            <a:chExt cx="584127" cy="613923"/>
          </a:xfrm>
        </p:grpSpPr>
        <p:grpSp>
          <p:nvGrpSpPr>
            <p:cNvPr id="2069" name="Google Shape;2069;p84"/>
            <p:cNvGrpSpPr/>
            <p:nvPr/>
          </p:nvGrpSpPr>
          <p:grpSpPr>
            <a:xfrm>
              <a:off x="1756750" y="321625"/>
              <a:ext cx="584127" cy="613923"/>
              <a:chOff x="1756750" y="321625"/>
              <a:chExt cx="584127" cy="613923"/>
            </a:xfrm>
          </p:grpSpPr>
          <p:sp>
            <p:nvSpPr>
              <p:cNvPr id="2070" name="Google Shape;2070;p8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5" name="Google Shape;2075;p8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84"/>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 name="Google Shape;2077;p84"/>
          <p:cNvGrpSpPr/>
          <p:nvPr/>
        </p:nvGrpSpPr>
        <p:grpSpPr>
          <a:xfrm flipH="1">
            <a:off x="3265538" y="4351964"/>
            <a:ext cx="707248" cy="956435"/>
            <a:chOff x="4352200" y="3762752"/>
            <a:chExt cx="707248" cy="956435"/>
          </a:xfrm>
        </p:grpSpPr>
        <p:sp>
          <p:nvSpPr>
            <p:cNvPr id="2078" name="Google Shape;2078;p8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1" name="Google Shape;2081;p84"/>
            <p:cNvGrpSpPr/>
            <p:nvPr/>
          </p:nvGrpSpPr>
          <p:grpSpPr>
            <a:xfrm>
              <a:off x="4593401" y="4009753"/>
              <a:ext cx="466047" cy="709434"/>
              <a:chOff x="4593401" y="4009753"/>
              <a:chExt cx="466047" cy="709434"/>
            </a:xfrm>
          </p:grpSpPr>
          <p:sp>
            <p:nvSpPr>
              <p:cNvPr id="2082" name="Google Shape;2082;p8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86" name="Google Shape;2086;p8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4"/>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088" name="Shape 2088"/>
        <p:cNvGrpSpPr/>
        <p:nvPr/>
      </p:nvGrpSpPr>
      <p:grpSpPr>
        <a:xfrm>
          <a:off x="0" y="0"/>
          <a:ext cx="0" cy="0"/>
          <a:chOff x="0" y="0"/>
          <a:chExt cx="0" cy="0"/>
        </a:xfrm>
      </p:grpSpPr>
      <p:sp>
        <p:nvSpPr>
          <p:cNvPr id="2089" name="Google Shape;2089;p85"/>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090" name="Google Shape;2090;p85"/>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091" name="Google Shape;2091;p85"/>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2092" name="Google Shape;2092;p85"/>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5"/>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5"/>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5"/>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5"/>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5"/>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5"/>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5"/>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5"/>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5"/>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5"/>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5"/>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4" name="Google Shape;2104;p85"/>
          <p:cNvGrpSpPr/>
          <p:nvPr/>
        </p:nvGrpSpPr>
        <p:grpSpPr>
          <a:xfrm>
            <a:off x="80638" y="4486163"/>
            <a:ext cx="584127" cy="613923"/>
            <a:chOff x="1756750" y="321625"/>
            <a:chExt cx="584127" cy="613923"/>
          </a:xfrm>
        </p:grpSpPr>
        <p:grpSp>
          <p:nvGrpSpPr>
            <p:cNvPr id="2105" name="Google Shape;2105;p85"/>
            <p:cNvGrpSpPr/>
            <p:nvPr/>
          </p:nvGrpSpPr>
          <p:grpSpPr>
            <a:xfrm>
              <a:off x="1756750" y="321625"/>
              <a:ext cx="584127" cy="613923"/>
              <a:chOff x="1756750" y="321625"/>
              <a:chExt cx="584127" cy="613923"/>
            </a:xfrm>
          </p:grpSpPr>
          <p:sp>
            <p:nvSpPr>
              <p:cNvPr id="2106" name="Google Shape;2106;p85"/>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5"/>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5"/>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5"/>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5"/>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 name="Google Shape;2111;p85"/>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85"/>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5"/>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114" name="Shape 2114"/>
        <p:cNvGrpSpPr/>
        <p:nvPr/>
      </p:nvGrpSpPr>
      <p:grpSpPr>
        <a:xfrm>
          <a:off x="0" y="0"/>
          <a:ext cx="0" cy="0"/>
          <a:chOff x="0" y="0"/>
          <a:chExt cx="0" cy="0"/>
        </a:xfrm>
      </p:grpSpPr>
      <p:sp>
        <p:nvSpPr>
          <p:cNvPr id="2115" name="Google Shape;2115;p86"/>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6"/>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6"/>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6"/>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6"/>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6"/>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6"/>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6"/>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6"/>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6"/>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5" name="Google Shape;2125;p86"/>
          <p:cNvGrpSpPr/>
          <p:nvPr/>
        </p:nvGrpSpPr>
        <p:grpSpPr>
          <a:xfrm rot="-5163975">
            <a:off x="4635819" y="4745767"/>
            <a:ext cx="336724" cy="442307"/>
            <a:chOff x="8600507" y="161550"/>
            <a:chExt cx="336739" cy="442327"/>
          </a:xfrm>
        </p:grpSpPr>
        <p:sp>
          <p:nvSpPr>
            <p:cNvPr id="2126" name="Google Shape;2126;p8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 name="Google Shape;2128;p86"/>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6"/>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130" name="Shape 2130"/>
        <p:cNvGrpSpPr/>
        <p:nvPr/>
      </p:nvGrpSpPr>
      <p:grpSpPr>
        <a:xfrm>
          <a:off x="0" y="0"/>
          <a:ext cx="0" cy="0"/>
          <a:chOff x="0" y="0"/>
          <a:chExt cx="0" cy="0"/>
        </a:xfrm>
      </p:grpSpPr>
      <p:sp>
        <p:nvSpPr>
          <p:cNvPr id="2131" name="Google Shape;2131;p87"/>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7"/>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7"/>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7"/>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5" name="Google Shape;2135;p87"/>
          <p:cNvGrpSpPr/>
          <p:nvPr/>
        </p:nvGrpSpPr>
        <p:grpSpPr>
          <a:xfrm flipH="1" rot="-9748155">
            <a:off x="-2115998" y="-2359970"/>
            <a:ext cx="4316831" cy="6436115"/>
            <a:chOff x="-1553249" y="840164"/>
            <a:chExt cx="4317082" cy="6436489"/>
          </a:xfrm>
        </p:grpSpPr>
        <p:sp>
          <p:nvSpPr>
            <p:cNvPr id="2136" name="Google Shape;2136;p8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9" name="Google Shape;2139;p87"/>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7"/>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7"/>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7"/>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7"/>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4" name="Google Shape;2144;p87"/>
          <p:cNvGrpSpPr/>
          <p:nvPr/>
        </p:nvGrpSpPr>
        <p:grpSpPr>
          <a:xfrm>
            <a:off x="8477306" y="153486"/>
            <a:ext cx="507787" cy="479699"/>
            <a:chOff x="118806" y="581498"/>
            <a:chExt cx="507787" cy="479699"/>
          </a:xfrm>
        </p:grpSpPr>
        <p:sp>
          <p:nvSpPr>
            <p:cNvPr id="2145" name="Google Shape;2145;p8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1" name="Google Shape;2151;p87"/>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7"/>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156" name="Shape 2156"/>
        <p:cNvGrpSpPr/>
        <p:nvPr/>
      </p:nvGrpSpPr>
      <p:grpSpPr>
        <a:xfrm>
          <a:off x="0" y="0"/>
          <a:ext cx="0" cy="0"/>
          <a:chOff x="0" y="0"/>
          <a:chExt cx="0" cy="0"/>
        </a:xfrm>
      </p:grpSpPr>
      <p:sp>
        <p:nvSpPr>
          <p:cNvPr id="2157" name="Google Shape;2157;p89"/>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158" name="Google Shape;2158;p89"/>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2159" name="Google Shape;2159;p89"/>
          <p:cNvGrpSpPr/>
          <p:nvPr/>
        </p:nvGrpSpPr>
        <p:grpSpPr>
          <a:xfrm>
            <a:off x="4849101" y="-58799"/>
            <a:ext cx="5252734" cy="5647515"/>
            <a:chOff x="5643550" y="25"/>
            <a:chExt cx="4889448" cy="5256925"/>
          </a:xfrm>
        </p:grpSpPr>
        <p:sp>
          <p:nvSpPr>
            <p:cNvPr id="2160" name="Google Shape;2160;p8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89"/>
          <p:cNvGrpSpPr/>
          <p:nvPr/>
        </p:nvGrpSpPr>
        <p:grpSpPr>
          <a:xfrm rot="310857">
            <a:off x="-2037176" y="779405"/>
            <a:ext cx="4317019" cy="6436395"/>
            <a:chOff x="-1553249" y="840164"/>
            <a:chExt cx="4317082" cy="6436489"/>
          </a:xfrm>
        </p:grpSpPr>
        <p:sp>
          <p:nvSpPr>
            <p:cNvPr id="2164" name="Google Shape;2164;p8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7" name="Google Shape;2167;p89"/>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9"/>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9" name="Google Shape;2169;p89"/>
          <p:cNvGrpSpPr/>
          <p:nvPr/>
        </p:nvGrpSpPr>
        <p:grpSpPr>
          <a:xfrm>
            <a:off x="517150" y="321625"/>
            <a:ext cx="584127" cy="613923"/>
            <a:chOff x="1756750" y="321625"/>
            <a:chExt cx="584127" cy="613923"/>
          </a:xfrm>
        </p:grpSpPr>
        <p:grpSp>
          <p:nvGrpSpPr>
            <p:cNvPr id="2170" name="Google Shape;2170;p89"/>
            <p:cNvGrpSpPr/>
            <p:nvPr/>
          </p:nvGrpSpPr>
          <p:grpSpPr>
            <a:xfrm>
              <a:off x="1756750" y="321625"/>
              <a:ext cx="584127" cy="613923"/>
              <a:chOff x="1756750" y="321625"/>
              <a:chExt cx="584127" cy="613923"/>
            </a:xfrm>
          </p:grpSpPr>
          <p:sp>
            <p:nvSpPr>
              <p:cNvPr id="2171" name="Google Shape;2171;p8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 name="Google Shape;2176;p8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 name="Google Shape;2177;p89"/>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9"/>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9" name="Google Shape;2179;p89"/>
          <p:cNvGrpSpPr/>
          <p:nvPr/>
        </p:nvGrpSpPr>
        <p:grpSpPr>
          <a:xfrm>
            <a:off x="4352200" y="4264102"/>
            <a:ext cx="707248" cy="956435"/>
            <a:chOff x="4352200" y="3762752"/>
            <a:chExt cx="707248" cy="956435"/>
          </a:xfrm>
        </p:grpSpPr>
        <p:sp>
          <p:nvSpPr>
            <p:cNvPr id="2180" name="Google Shape;2180;p8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3" name="Google Shape;2183;p89"/>
            <p:cNvGrpSpPr/>
            <p:nvPr/>
          </p:nvGrpSpPr>
          <p:grpSpPr>
            <a:xfrm>
              <a:off x="4593401" y="4009753"/>
              <a:ext cx="466047" cy="709434"/>
              <a:chOff x="4593401" y="4009753"/>
              <a:chExt cx="466047" cy="709434"/>
            </a:xfrm>
          </p:grpSpPr>
          <p:sp>
            <p:nvSpPr>
              <p:cNvPr id="2184" name="Google Shape;2184;p8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88" name="Google Shape;2188;p8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9"/>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9"/>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9"/>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9"/>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9"/>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9"/>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195" name="Shape 2195"/>
        <p:cNvGrpSpPr/>
        <p:nvPr/>
      </p:nvGrpSpPr>
      <p:grpSpPr>
        <a:xfrm>
          <a:off x="0" y="0"/>
          <a:ext cx="0" cy="0"/>
          <a:chOff x="0" y="0"/>
          <a:chExt cx="0" cy="0"/>
        </a:xfrm>
      </p:grpSpPr>
      <p:sp>
        <p:nvSpPr>
          <p:cNvPr id="2196" name="Google Shape;2196;p90"/>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97" name="Google Shape;2197;p90"/>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198" name="Google Shape;2198;p90"/>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99" name="Google Shape;2199;p90"/>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0"/>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0"/>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0"/>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0"/>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0"/>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0"/>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0"/>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0"/>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0"/>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0"/>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0"/>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0"/>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0"/>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0"/>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0"/>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0"/>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0"/>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0"/>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0"/>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0"/>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0"/>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0"/>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0"/>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3" name="Google Shape;2223;p90"/>
          <p:cNvGrpSpPr/>
          <p:nvPr/>
        </p:nvGrpSpPr>
        <p:grpSpPr>
          <a:xfrm flipH="1">
            <a:off x="-26875" y="3275590"/>
            <a:ext cx="707248" cy="956435"/>
            <a:chOff x="4352200" y="3762752"/>
            <a:chExt cx="707248" cy="956435"/>
          </a:xfrm>
        </p:grpSpPr>
        <p:sp>
          <p:nvSpPr>
            <p:cNvPr id="2224" name="Google Shape;2224;p9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7" name="Google Shape;2227;p90"/>
            <p:cNvGrpSpPr/>
            <p:nvPr/>
          </p:nvGrpSpPr>
          <p:grpSpPr>
            <a:xfrm>
              <a:off x="4593401" y="4009753"/>
              <a:ext cx="466047" cy="709434"/>
              <a:chOff x="4593401" y="4009753"/>
              <a:chExt cx="466047" cy="709434"/>
            </a:xfrm>
          </p:grpSpPr>
          <p:sp>
            <p:nvSpPr>
              <p:cNvPr id="2228" name="Google Shape;2228;p9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32" name="Google Shape;2232;p90"/>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0"/>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0"/>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90"/>
          <p:cNvGrpSpPr/>
          <p:nvPr/>
        </p:nvGrpSpPr>
        <p:grpSpPr>
          <a:xfrm>
            <a:off x="5257091" y="437403"/>
            <a:ext cx="655581" cy="605175"/>
            <a:chOff x="5370091" y="503028"/>
            <a:chExt cx="655581" cy="605175"/>
          </a:xfrm>
        </p:grpSpPr>
        <p:sp>
          <p:nvSpPr>
            <p:cNvPr id="2236" name="Google Shape;2236;p9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90"/>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0"/>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47" name="Shape 2247"/>
        <p:cNvGrpSpPr/>
        <p:nvPr/>
      </p:nvGrpSpPr>
      <p:grpSpPr>
        <a:xfrm>
          <a:off x="0" y="0"/>
          <a:ext cx="0" cy="0"/>
          <a:chOff x="0" y="0"/>
          <a:chExt cx="0" cy="0"/>
        </a:xfrm>
      </p:grpSpPr>
      <p:sp>
        <p:nvSpPr>
          <p:cNvPr id="2248" name="Google Shape;2248;p9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249" name="Google Shape;2249;p91"/>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50" name="Shape 2250"/>
        <p:cNvGrpSpPr/>
        <p:nvPr/>
      </p:nvGrpSpPr>
      <p:grpSpPr>
        <a:xfrm>
          <a:off x="0" y="0"/>
          <a:ext cx="0" cy="0"/>
          <a:chOff x="0" y="0"/>
          <a:chExt cx="0" cy="0"/>
        </a:xfrm>
      </p:grpSpPr>
      <p:sp>
        <p:nvSpPr>
          <p:cNvPr id="2251" name="Google Shape;2251;p92"/>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52" name="Google Shape;2252;p92"/>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53" name="Google Shape;2253;p92"/>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54" name="Google Shape;2254;p92"/>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55" name="Google Shape;2255;p9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2256" name="Google Shape;2256;p92"/>
          <p:cNvGrpSpPr/>
          <p:nvPr/>
        </p:nvGrpSpPr>
        <p:grpSpPr>
          <a:xfrm rot="1388846">
            <a:off x="7040832" y="-2848703"/>
            <a:ext cx="4317099" cy="6436514"/>
            <a:chOff x="-1553249" y="840164"/>
            <a:chExt cx="4317082" cy="6436489"/>
          </a:xfrm>
        </p:grpSpPr>
        <p:sp>
          <p:nvSpPr>
            <p:cNvPr id="2257" name="Google Shape;2257;p9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0" name="Google Shape;2260;p92"/>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2"/>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2"/>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2"/>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4" name="Google Shape;2264;p92"/>
          <p:cNvGrpSpPr/>
          <p:nvPr/>
        </p:nvGrpSpPr>
        <p:grpSpPr>
          <a:xfrm flipH="1" rot="4487617">
            <a:off x="1865242" y="27368"/>
            <a:ext cx="336743" cy="442332"/>
            <a:chOff x="8600507" y="161550"/>
            <a:chExt cx="336739" cy="442327"/>
          </a:xfrm>
        </p:grpSpPr>
        <p:sp>
          <p:nvSpPr>
            <p:cNvPr id="2265" name="Google Shape;2265;p9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 name="Google Shape;2267;p92"/>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2"/>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2"/>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2"/>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2"/>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2"/>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2"/>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4" name="Google Shape;2274;p92"/>
          <p:cNvGrpSpPr/>
          <p:nvPr/>
        </p:nvGrpSpPr>
        <p:grpSpPr>
          <a:xfrm>
            <a:off x="66100" y="3939863"/>
            <a:ext cx="584127" cy="613923"/>
            <a:chOff x="1756750" y="321625"/>
            <a:chExt cx="584127" cy="613923"/>
          </a:xfrm>
        </p:grpSpPr>
        <p:grpSp>
          <p:nvGrpSpPr>
            <p:cNvPr id="2275" name="Google Shape;2275;p92"/>
            <p:cNvGrpSpPr/>
            <p:nvPr/>
          </p:nvGrpSpPr>
          <p:grpSpPr>
            <a:xfrm>
              <a:off x="1756750" y="321625"/>
              <a:ext cx="584127" cy="613923"/>
              <a:chOff x="1756750" y="321625"/>
              <a:chExt cx="584127" cy="613923"/>
            </a:xfrm>
          </p:grpSpPr>
          <p:sp>
            <p:nvSpPr>
              <p:cNvPr id="2276" name="Google Shape;2276;p92"/>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2"/>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2"/>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2"/>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2"/>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1" name="Google Shape;2281;p92"/>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2" name="Google Shape;2282;p92"/>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83" name="Shape 2283"/>
        <p:cNvGrpSpPr/>
        <p:nvPr/>
      </p:nvGrpSpPr>
      <p:grpSpPr>
        <a:xfrm>
          <a:off x="0" y="0"/>
          <a:ext cx="0" cy="0"/>
          <a:chOff x="0" y="0"/>
          <a:chExt cx="0" cy="0"/>
        </a:xfrm>
      </p:grpSpPr>
      <p:sp>
        <p:nvSpPr>
          <p:cNvPr id="2284" name="Google Shape;2284;p9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285" name="Google Shape;2285;p93"/>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3"/>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3"/>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8" name="Google Shape;2288;p93"/>
          <p:cNvGrpSpPr/>
          <p:nvPr/>
        </p:nvGrpSpPr>
        <p:grpSpPr>
          <a:xfrm>
            <a:off x="200731" y="4439423"/>
            <a:ext cx="507787" cy="479699"/>
            <a:chOff x="118806" y="581498"/>
            <a:chExt cx="507787" cy="479699"/>
          </a:xfrm>
        </p:grpSpPr>
        <p:sp>
          <p:nvSpPr>
            <p:cNvPr id="2289" name="Google Shape;2289;p9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5" name="Google Shape;2295;p93"/>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3"/>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3"/>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3"/>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3"/>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3"/>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3"/>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2" name="Google Shape;2302;p93"/>
          <p:cNvGrpSpPr/>
          <p:nvPr/>
        </p:nvGrpSpPr>
        <p:grpSpPr>
          <a:xfrm rot="-762542">
            <a:off x="8573058" y="831467"/>
            <a:ext cx="599276" cy="795233"/>
            <a:chOff x="8448587" y="737769"/>
            <a:chExt cx="599276" cy="795233"/>
          </a:xfrm>
        </p:grpSpPr>
        <p:sp>
          <p:nvSpPr>
            <p:cNvPr id="2303" name="Google Shape;2303;p9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 name="Google Shape;2314;p93"/>
          <p:cNvGrpSpPr/>
          <p:nvPr/>
        </p:nvGrpSpPr>
        <p:grpSpPr>
          <a:xfrm>
            <a:off x="8600507" y="161550"/>
            <a:ext cx="336739" cy="442327"/>
            <a:chOff x="8600507" y="161550"/>
            <a:chExt cx="336739" cy="442327"/>
          </a:xfrm>
        </p:grpSpPr>
        <p:sp>
          <p:nvSpPr>
            <p:cNvPr id="2315" name="Google Shape;2315;p93"/>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3"/>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7" name="Google Shape;2317;p93"/>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3"/>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3"/>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3"/>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321" name="Shape 2321"/>
        <p:cNvGrpSpPr/>
        <p:nvPr/>
      </p:nvGrpSpPr>
      <p:grpSpPr>
        <a:xfrm>
          <a:off x="0" y="0"/>
          <a:ext cx="0" cy="0"/>
          <a:chOff x="0" y="0"/>
          <a:chExt cx="0" cy="0"/>
        </a:xfrm>
      </p:grpSpPr>
      <p:sp>
        <p:nvSpPr>
          <p:cNvPr id="2322" name="Google Shape;2322;p94"/>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323" name="Google Shape;2323;p94"/>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2324" name="Google Shape;2324;p94"/>
          <p:cNvGrpSpPr/>
          <p:nvPr/>
        </p:nvGrpSpPr>
        <p:grpSpPr>
          <a:xfrm rot="9436435">
            <a:off x="5732639" y="-2774260"/>
            <a:ext cx="4316790" cy="6436054"/>
            <a:chOff x="-1553249" y="840164"/>
            <a:chExt cx="4317082" cy="6436489"/>
          </a:xfrm>
        </p:grpSpPr>
        <p:sp>
          <p:nvSpPr>
            <p:cNvPr id="2325" name="Google Shape;2325;p9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8" name="Google Shape;2328;p94"/>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9" name="Google Shape;2329;p94"/>
          <p:cNvGrpSpPr/>
          <p:nvPr/>
        </p:nvGrpSpPr>
        <p:grpSpPr>
          <a:xfrm flipH="1" rot="762542">
            <a:off x="655558" y="4512229"/>
            <a:ext cx="599276" cy="795233"/>
            <a:chOff x="8448587" y="737769"/>
            <a:chExt cx="599276" cy="795233"/>
          </a:xfrm>
        </p:grpSpPr>
        <p:sp>
          <p:nvSpPr>
            <p:cNvPr id="2330" name="Google Shape;2330;p9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1" name="Google Shape;2341;p94"/>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4"/>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4"/>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4"/>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4"/>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4"/>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347" name="Shape 2347"/>
        <p:cNvGrpSpPr/>
        <p:nvPr/>
      </p:nvGrpSpPr>
      <p:grpSpPr>
        <a:xfrm>
          <a:off x="0" y="0"/>
          <a:ext cx="0" cy="0"/>
          <a:chOff x="0" y="0"/>
          <a:chExt cx="0" cy="0"/>
        </a:xfrm>
      </p:grpSpPr>
      <p:sp>
        <p:nvSpPr>
          <p:cNvPr id="2348" name="Google Shape;2348;p95"/>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2349" name="Google Shape;2349;p95"/>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5"/>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5"/>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5"/>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5"/>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5"/>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5"/>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5"/>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5"/>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8" name="Google Shape;2358;p95"/>
          <p:cNvGrpSpPr/>
          <p:nvPr/>
        </p:nvGrpSpPr>
        <p:grpSpPr>
          <a:xfrm>
            <a:off x="8044878" y="4305916"/>
            <a:ext cx="655581" cy="605175"/>
            <a:chOff x="5370091" y="503028"/>
            <a:chExt cx="655581" cy="605175"/>
          </a:xfrm>
        </p:grpSpPr>
        <p:sp>
          <p:nvSpPr>
            <p:cNvPr id="2359" name="Google Shape;2359;p9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8" name="Google Shape;2368;p95"/>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9" name="Google Shape;2369;p95"/>
          <p:cNvGrpSpPr/>
          <p:nvPr/>
        </p:nvGrpSpPr>
        <p:grpSpPr>
          <a:xfrm rot="8546136">
            <a:off x="6335977" y="-2697728"/>
            <a:ext cx="4316708" cy="6435932"/>
            <a:chOff x="-1553249" y="840164"/>
            <a:chExt cx="4317082" cy="6436489"/>
          </a:xfrm>
        </p:grpSpPr>
        <p:sp>
          <p:nvSpPr>
            <p:cNvPr id="2370" name="Google Shape;2370;p95"/>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5"/>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5"/>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3" name="Google Shape;2373;p95"/>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5"/>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5"/>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6" name="Google Shape;2376;p95"/>
          <p:cNvGrpSpPr/>
          <p:nvPr/>
        </p:nvGrpSpPr>
        <p:grpSpPr>
          <a:xfrm rot="9541772">
            <a:off x="2974098" y="-177104"/>
            <a:ext cx="707275" cy="956471"/>
            <a:chOff x="4352200" y="3762752"/>
            <a:chExt cx="707248" cy="956435"/>
          </a:xfrm>
        </p:grpSpPr>
        <p:sp>
          <p:nvSpPr>
            <p:cNvPr id="2377" name="Google Shape;2377;p9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0" name="Google Shape;2380;p95"/>
            <p:cNvGrpSpPr/>
            <p:nvPr/>
          </p:nvGrpSpPr>
          <p:grpSpPr>
            <a:xfrm>
              <a:off x="4593401" y="4009753"/>
              <a:ext cx="466047" cy="709434"/>
              <a:chOff x="4593401" y="4009753"/>
              <a:chExt cx="466047" cy="709434"/>
            </a:xfrm>
          </p:grpSpPr>
          <p:sp>
            <p:nvSpPr>
              <p:cNvPr id="2381" name="Google Shape;2381;p9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85" name="Shape 2385"/>
        <p:cNvGrpSpPr/>
        <p:nvPr/>
      </p:nvGrpSpPr>
      <p:grpSpPr>
        <a:xfrm>
          <a:off x="0" y="0"/>
          <a:ext cx="0" cy="0"/>
          <a:chOff x="0" y="0"/>
          <a:chExt cx="0" cy="0"/>
        </a:xfrm>
      </p:grpSpPr>
      <p:sp>
        <p:nvSpPr>
          <p:cNvPr id="2386" name="Google Shape;2386;p96"/>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87" name="Google Shape;2387;p96"/>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388" name="Google Shape;2388;p96"/>
          <p:cNvGrpSpPr/>
          <p:nvPr/>
        </p:nvGrpSpPr>
        <p:grpSpPr>
          <a:xfrm flipH="1" rot="-6857646">
            <a:off x="-1887555" y="1721515"/>
            <a:ext cx="4316866" cy="6436167"/>
            <a:chOff x="-1553249" y="840164"/>
            <a:chExt cx="4317082" cy="6436489"/>
          </a:xfrm>
        </p:grpSpPr>
        <p:sp>
          <p:nvSpPr>
            <p:cNvPr id="2389" name="Google Shape;2389;p9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96"/>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6"/>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6"/>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6"/>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6"/>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6"/>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6"/>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6"/>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6"/>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96"/>
          <p:cNvGrpSpPr/>
          <p:nvPr/>
        </p:nvGrpSpPr>
        <p:grpSpPr>
          <a:xfrm>
            <a:off x="8428900" y="1176144"/>
            <a:ext cx="486326" cy="598263"/>
            <a:chOff x="6779450" y="68769"/>
            <a:chExt cx="486326" cy="598263"/>
          </a:xfrm>
        </p:grpSpPr>
        <p:sp>
          <p:nvSpPr>
            <p:cNvPr id="2402" name="Google Shape;2402;p96"/>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6"/>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96"/>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6"/>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6"/>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6"/>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6"/>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9" name="Google Shape;2409;p96"/>
          <p:cNvGrpSpPr/>
          <p:nvPr/>
        </p:nvGrpSpPr>
        <p:grpSpPr>
          <a:xfrm flipH="1" rot="762542">
            <a:off x="-28767" y="2501054"/>
            <a:ext cx="599276" cy="795233"/>
            <a:chOff x="8448587" y="737769"/>
            <a:chExt cx="599276" cy="795233"/>
          </a:xfrm>
        </p:grpSpPr>
        <p:sp>
          <p:nvSpPr>
            <p:cNvPr id="2410" name="Google Shape;2410;p96"/>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6"/>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6"/>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6"/>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6"/>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6"/>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6"/>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6"/>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6"/>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6"/>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6"/>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1" name="Google Shape;2421;p96"/>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6"/>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423" name="Shape 2423"/>
        <p:cNvGrpSpPr/>
        <p:nvPr/>
      </p:nvGrpSpPr>
      <p:grpSpPr>
        <a:xfrm>
          <a:off x="0" y="0"/>
          <a:ext cx="0" cy="0"/>
          <a:chOff x="0" y="0"/>
          <a:chExt cx="0" cy="0"/>
        </a:xfrm>
      </p:grpSpPr>
      <p:sp>
        <p:nvSpPr>
          <p:cNvPr id="2424" name="Google Shape;2424;p97"/>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7"/>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7"/>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7"/>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2428" name="Google Shape;2428;p97"/>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7"/>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7"/>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7"/>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7"/>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7"/>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7"/>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7"/>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7"/>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7" name="Google Shape;2437;p97"/>
          <p:cNvGrpSpPr/>
          <p:nvPr/>
        </p:nvGrpSpPr>
        <p:grpSpPr>
          <a:xfrm>
            <a:off x="145186" y="471348"/>
            <a:ext cx="507787" cy="479699"/>
            <a:chOff x="118806" y="581498"/>
            <a:chExt cx="507787" cy="479699"/>
          </a:xfrm>
        </p:grpSpPr>
        <p:sp>
          <p:nvSpPr>
            <p:cNvPr id="2438" name="Google Shape;2438;p9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4" name="Google Shape;2444;p97"/>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5" name="Google Shape;2445;p97"/>
          <p:cNvGrpSpPr/>
          <p:nvPr/>
        </p:nvGrpSpPr>
        <p:grpSpPr>
          <a:xfrm flipH="1" rot="4487617">
            <a:off x="902067" y="93343"/>
            <a:ext cx="336743" cy="442332"/>
            <a:chOff x="8600507" y="161550"/>
            <a:chExt cx="336739" cy="442327"/>
          </a:xfrm>
        </p:grpSpPr>
        <p:sp>
          <p:nvSpPr>
            <p:cNvPr id="2446" name="Google Shape;2446;p9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8" name="Google Shape;2448;p97"/>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7"/>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7"/>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451" name="Shape 2451"/>
        <p:cNvGrpSpPr/>
        <p:nvPr/>
      </p:nvGrpSpPr>
      <p:grpSpPr>
        <a:xfrm>
          <a:off x="0" y="0"/>
          <a:ext cx="0" cy="0"/>
          <a:chOff x="0" y="0"/>
          <a:chExt cx="0" cy="0"/>
        </a:xfrm>
      </p:grpSpPr>
      <p:sp>
        <p:nvSpPr>
          <p:cNvPr id="2452" name="Google Shape;2452;p98"/>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8"/>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8"/>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8"/>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8"/>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457" name="Google Shape;2457;p98"/>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2458" name="Google Shape;2458;p98"/>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8"/>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8"/>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8"/>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8"/>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8"/>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8"/>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98"/>
          <p:cNvGrpSpPr/>
          <p:nvPr/>
        </p:nvGrpSpPr>
        <p:grpSpPr>
          <a:xfrm flipH="1" rot="-5929814">
            <a:off x="-2573352" y="1492711"/>
            <a:ext cx="4316874" cy="6436180"/>
            <a:chOff x="-1553249" y="840164"/>
            <a:chExt cx="4317082" cy="6436489"/>
          </a:xfrm>
        </p:grpSpPr>
        <p:sp>
          <p:nvSpPr>
            <p:cNvPr id="2466" name="Google Shape;2466;p9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9" name="Google Shape;2469;p98"/>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8"/>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8"/>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98"/>
          <p:cNvGrpSpPr/>
          <p:nvPr/>
        </p:nvGrpSpPr>
        <p:grpSpPr>
          <a:xfrm flipH="1" rot="762542">
            <a:off x="2925258" y="4528154"/>
            <a:ext cx="599276" cy="795233"/>
            <a:chOff x="8448587" y="737769"/>
            <a:chExt cx="599276" cy="795233"/>
          </a:xfrm>
        </p:grpSpPr>
        <p:sp>
          <p:nvSpPr>
            <p:cNvPr id="2473" name="Google Shape;2473;p9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98"/>
          <p:cNvGrpSpPr/>
          <p:nvPr/>
        </p:nvGrpSpPr>
        <p:grpSpPr>
          <a:xfrm>
            <a:off x="7198705" y="510473"/>
            <a:ext cx="1269924" cy="1269594"/>
            <a:chOff x="4767663" y="300099"/>
            <a:chExt cx="1269924" cy="1269594"/>
          </a:xfrm>
        </p:grpSpPr>
        <p:sp>
          <p:nvSpPr>
            <p:cNvPr id="2485" name="Google Shape;2485;p98"/>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6" name="Google Shape;2486;p98"/>
            <p:cNvGrpSpPr/>
            <p:nvPr/>
          </p:nvGrpSpPr>
          <p:grpSpPr>
            <a:xfrm>
              <a:off x="4913752" y="454299"/>
              <a:ext cx="1004595" cy="972811"/>
              <a:chOff x="4913752" y="454299"/>
              <a:chExt cx="1004595" cy="972811"/>
            </a:xfrm>
          </p:grpSpPr>
          <p:sp>
            <p:nvSpPr>
              <p:cNvPr id="2487" name="Google Shape;2487;p98"/>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8"/>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8"/>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8"/>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1" name="Google Shape;2491;p98"/>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2492" name="Shape 2492"/>
        <p:cNvGrpSpPr/>
        <p:nvPr/>
      </p:nvGrpSpPr>
      <p:grpSpPr>
        <a:xfrm>
          <a:off x="0" y="0"/>
          <a:ext cx="0" cy="0"/>
          <a:chOff x="0" y="0"/>
          <a:chExt cx="0" cy="0"/>
        </a:xfrm>
      </p:grpSpPr>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493" name="Shape 2493"/>
        <p:cNvGrpSpPr/>
        <p:nvPr/>
      </p:nvGrpSpPr>
      <p:grpSpPr>
        <a:xfrm>
          <a:off x="0" y="0"/>
          <a:ext cx="0" cy="0"/>
          <a:chOff x="0" y="0"/>
          <a:chExt cx="0" cy="0"/>
        </a:xfrm>
      </p:grpSpPr>
      <p:sp>
        <p:nvSpPr>
          <p:cNvPr id="2494" name="Google Shape;2494;p100"/>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95" name="Google Shape;2495;p100"/>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496" name="Google Shape;2496;p100"/>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497" name="Google Shape;2497;p100"/>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498" name="Google Shape;2498;p100"/>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99" name="Google Shape;2499;p100"/>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500" name="Google Shape;2500;p100"/>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01" name="Google Shape;2501;p100"/>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02" name="Google Shape;2502;p100"/>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503" name="Google Shape;2503;p100"/>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04" name="Google Shape;2504;p100"/>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05" name="Google Shape;2505;p100"/>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506" name="Google Shape;2506;p100"/>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07" name="Google Shape;2507;p100"/>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00"/>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00"/>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0" name="Google Shape;2510;p100"/>
          <p:cNvGrpSpPr/>
          <p:nvPr/>
        </p:nvGrpSpPr>
        <p:grpSpPr>
          <a:xfrm>
            <a:off x="109475" y="4415844"/>
            <a:ext cx="486326" cy="598263"/>
            <a:chOff x="6779450" y="68769"/>
            <a:chExt cx="486326" cy="598263"/>
          </a:xfrm>
        </p:grpSpPr>
        <p:sp>
          <p:nvSpPr>
            <p:cNvPr id="2511" name="Google Shape;2511;p100"/>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00"/>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3" name="Google Shape;2513;p100"/>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00"/>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00"/>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00"/>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00"/>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00"/>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00"/>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00"/>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00"/>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522" name="Shape 2522"/>
        <p:cNvGrpSpPr/>
        <p:nvPr/>
      </p:nvGrpSpPr>
      <p:grpSpPr>
        <a:xfrm>
          <a:off x="0" y="0"/>
          <a:ext cx="0" cy="0"/>
          <a:chOff x="0" y="0"/>
          <a:chExt cx="0" cy="0"/>
        </a:xfrm>
      </p:grpSpPr>
      <p:sp>
        <p:nvSpPr>
          <p:cNvPr id="2523" name="Google Shape;2523;p101"/>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524" name="Google Shape;2524;p101"/>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2525" name="Google Shape;2525;p101"/>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01"/>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01"/>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01"/>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01"/>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01"/>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01"/>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01"/>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3" name="Google Shape;2533;p101"/>
          <p:cNvGrpSpPr/>
          <p:nvPr/>
        </p:nvGrpSpPr>
        <p:grpSpPr>
          <a:xfrm flipH="1" rot="4487617">
            <a:off x="321942" y="862418"/>
            <a:ext cx="336743" cy="442332"/>
            <a:chOff x="8600507" y="161550"/>
            <a:chExt cx="336739" cy="442327"/>
          </a:xfrm>
        </p:grpSpPr>
        <p:sp>
          <p:nvSpPr>
            <p:cNvPr id="2534" name="Google Shape;2534;p10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0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6" name="Google Shape;2536;p101"/>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01"/>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01"/>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01"/>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01"/>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01"/>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01"/>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543" name="Shape 2543"/>
        <p:cNvGrpSpPr/>
        <p:nvPr/>
      </p:nvGrpSpPr>
      <p:grpSpPr>
        <a:xfrm>
          <a:off x="0" y="0"/>
          <a:ext cx="0" cy="0"/>
          <a:chOff x="0" y="0"/>
          <a:chExt cx="0" cy="0"/>
        </a:xfrm>
      </p:grpSpPr>
      <p:sp>
        <p:nvSpPr>
          <p:cNvPr id="2544" name="Google Shape;2544;p102"/>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2545" name="Google Shape;2545;p102"/>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46" name="Google Shape;2546;p102"/>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2547" name="Google Shape;2547;p102"/>
          <p:cNvGrpSpPr/>
          <p:nvPr/>
        </p:nvGrpSpPr>
        <p:grpSpPr>
          <a:xfrm flipH="1" rot="-8546136">
            <a:off x="-750623" y="-2773928"/>
            <a:ext cx="4316708" cy="6435932"/>
            <a:chOff x="-1553249" y="840164"/>
            <a:chExt cx="4317082" cy="6436489"/>
          </a:xfrm>
        </p:grpSpPr>
        <p:sp>
          <p:nvSpPr>
            <p:cNvPr id="2548" name="Google Shape;2548;p10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0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0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1" name="Google Shape;2551;p102"/>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2" name="Google Shape;2552;p102"/>
          <p:cNvGrpSpPr/>
          <p:nvPr/>
        </p:nvGrpSpPr>
        <p:grpSpPr>
          <a:xfrm flipH="1" rot="1763244">
            <a:off x="6534574" y="1334914"/>
            <a:ext cx="4316974" cy="6436329"/>
            <a:chOff x="-1553249" y="840164"/>
            <a:chExt cx="4317082" cy="6436489"/>
          </a:xfrm>
        </p:grpSpPr>
        <p:sp>
          <p:nvSpPr>
            <p:cNvPr id="2553" name="Google Shape;2553;p10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0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0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6" name="Google Shape;2556;p102"/>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02"/>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02"/>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02"/>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02"/>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02"/>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02"/>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02"/>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02"/>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02"/>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6" name="Google Shape;2566;p102"/>
          <p:cNvGrpSpPr/>
          <p:nvPr/>
        </p:nvGrpSpPr>
        <p:grpSpPr>
          <a:xfrm flipH="1" rot="762542">
            <a:off x="-63867" y="4422179"/>
            <a:ext cx="599276" cy="795233"/>
            <a:chOff x="8448587" y="737769"/>
            <a:chExt cx="599276" cy="795233"/>
          </a:xfrm>
        </p:grpSpPr>
        <p:sp>
          <p:nvSpPr>
            <p:cNvPr id="2567" name="Google Shape;2567;p102"/>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02"/>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02"/>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02"/>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02"/>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02"/>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02"/>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02"/>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02"/>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02"/>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02"/>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578" name="Shape 2578"/>
        <p:cNvGrpSpPr/>
        <p:nvPr/>
      </p:nvGrpSpPr>
      <p:grpSpPr>
        <a:xfrm>
          <a:off x="0" y="0"/>
          <a:ext cx="0" cy="0"/>
          <a:chOff x="0" y="0"/>
          <a:chExt cx="0" cy="0"/>
        </a:xfrm>
      </p:grpSpPr>
      <p:sp>
        <p:nvSpPr>
          <p:cNvPr id="2579" name="Google Shape;2579;p103"/>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0" name="Google Shape;2580;p103"/>
          <p:cNvGrpSpPr/>
          <p:nvPr/>
        </p:nvGrpSpPr>
        <p:grpSpPr>
          <a:xfrm rot="10603241">
            <a:off x="7002607" y="-2317408"/>
            <a:ext cx="4316811" cy="6436086"/>
            <a:chOff x="-1553249" y="840164"/>
            <a:chExt cx="4317082" cy="6436489"/>
          </a:xfrm>
        </p:grpSpPr>
        <p:sp>
          <p:nvSpPr>
            <p:cNvPr id="2581" name="Google Shape;2581;p10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0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0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4" name="Google Shape;2584;p103"/>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03"/>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2586" name="Google Shape;2586;p103"/>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2587" name="Google Shape;2587;p103"/>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2588" name="Google Shape;2588;p103"/>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03"/>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03"/>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03"/>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03"/>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03"/>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03"/>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03"/>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03"/>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597" name="Shape 2597"/>
        <p:cNvGrpSpPr/>
        <p:nvPr/>
      </p:nvGrpSpPr>
      <p:grpSpPr>
        <a:xfrm>
          <a:off x="0" y="0"/>
          <a:ext cx="0" cy="0"/>
          <a:chOff x="0" y="0"/>
          <a:chExt cx="0" cy="0"/>
        </a:xfrm>
      </p:grpSpPr>
      <p:sp>
        <p:nvSpPr>
          <p:cNvPr id="2598" name="Google Shape;2598;p104"/>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99" name="Google Shape;2599;p104"/>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00" name="Google Shape;2600;p104"/>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601" name="Google Shape;2601;p104"/>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02" name="Google Shape;2602;p104"/>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03" name="Google Shape;2603;p104"/>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04" name="Google Shape;2604;p104"/>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05" name="Google Shape;2605;p104"/>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04"/>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7" name="Google Shape;2607;p104"/>
          <p:cNvGrpSpPr/>
          <p:nvPr/>
        </p:nvGrpSpPr>
        <p:grpSpPr>
          <a:xfrm rot="7071245">
            <a:off x="6570609" y="2102524"/>
            <a:ext cx="4316884" cy="6436195"/>
            <a:chOff x="-1553249" y="840164"/>
            <a:chExt cx="4317082" cy="6436489"/>
          </a:xfrm>
        </p:grpSpPr>
        <p:sp>
          <p:nvSpPr>
            <p:cNvPr id="2608" name="Google Shape;2608;p10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0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0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 name="Google Shape;2611;p104"/>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04"/>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04"/>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04"/>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04"/>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04"/>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7" name="Google Shape;2617;p104"/>
          <p:cNvGrpSpPr/>
          <p:nvPr/>
        </p:nvGrpSpPr>
        <p:grpSpPr>
          <a:xfrm>
            <a:off x="485578" y="766651"/>
            <a:ext cx="655581" cy="605175"/>
            <a:chOff x="5370091" y="503028"/>
            <a:chExt cx="655581" cy="605175"/>
          </a:xfrm>
        </p:grpSpPr>
        <p:sp>
          <p:nvSpPr>
            <p:cNvPr id="2618" name="Google Shape;2618;p104"/>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04"/>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04"/>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04"/>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04"/>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04"/>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04"/>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04"/>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04"/>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7" name="Google Shape;2627;p104"/>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04"/>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04"/>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04"/>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04"/>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04"/>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633" name="Shape 2633"/>
        <p:cNvGrpSpPr/>
        <p:nvPr/>
      </p:nvGrpSpPr>
      <p:grpSpPr>
        <a:xfrm>
          <a:off x="0" y="0"/>
          <a:ext cx="0" cy="0"/>
          <a:chOff x="0" y="0"/>
          <a:chExt cx="0" cy="0"/>
        </a:xfrm>
      </p:grpSpPr>
      <p:sp>
        <p:nvSpPr>
          <p:cNvPr id="2634" name="Google Shape;2634;p105"/>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35" name="Google Shape;2635;p105"/>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36" name="Google Shape;2636;p105"/>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637" name="Google Shape;2637;p105"/>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38" name="Google Shape;2638;p105"/>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39" name="Google Shape;2639;p105"/>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40" name="Google Shape;2640;p105"/>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41" name="Google Shape;2641;p105"/>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42" name="Google Shape;2642;p105"/>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43" name="Google Shape;2643;p105"/>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44" name="Google Shape;2644;p105"/>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645" name="Google Shape;2645;p105"/>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46" name="Google Shape;2646;p105"/>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647" name="Google Shape;2647;p105"/>
          <p:cNvGrpSpPr/>
          <p:nvPr/>
        </p:nvGrpSpPr>
        <p:grpSpPr>
          <a:xfrm>
            <a:off x="8518312" y="4263265"/>
            <a:ext cx="707248" cy="956435"/>
            <a:chOff x="4352200" y="3762752"/>
            <a:chExt cx="707248" cy="956435"/>
          </a:xfrm>
        </p:grpSpPr>
        <p:sp>
          <p:nvSpPr>
            <p:cNvPr id="2648" name="Google Shape;2648;p10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0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0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1" name="Google Shape;2651;p105"/>
            <p:cNvGrpSpPr/>
            <p:nvPr/>
          </p:nvGrpSpPr>
          <p:grpSpPr>
            <a:xfrm>
              <a:off x="4593401" y="4009753"/>
              <a:ext cx="466047" cy="709434"/>
              <a:chOff x="4593401" y="4009753"/>
              <a:chExt cx="466047" cy="709434"/>
            </a:xfrm>
          </p:grpSpPr>
          <p:sp>
            <p:nvSpPr>
              <p:cNvPr id="2652" name="Google Shape;2652;p10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0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0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0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56" name="Google Shape;2656;p105"/>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05"/>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05"/>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05"/>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05"/>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05"/>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05"/>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05"/>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05"/>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05"/>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05"/>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667" name="Shape 2667"/>
        <p:cNvGrpSpPr/>
        <p:nvPr/>
      </p:nvGrpSpPr>
      <p:grpSpPr>
        <a:xfrm>
          <a:off x="0" y="0"/>
          <a:ext cx="0" cy="0"/>
          <a:chOff x="0" y="0"/>
          <a:chExt cx="0" cy="0"/>
        </a:xfrm>
      </p:grpSpPr>
      <p:sp>
        <p:nvSpPr>
          <p:cNvPr id="2668" name="Google Shape;2668;p106"/>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2669" name="Google Shape;2669;p106"/>
          <p:cNvGrpSpPr/>
          <p:nvPr/>
        </p:nvGrpSpPr>
        <p:grpSpPr>
          <a:xfrm flipH="1" rot="-5929814">
            <a:off x="-1963752" y="2102311"/>
            <a:ext cx="4316874" cy="6436180"/>
            <a:chOff x="-1553249" y="840164"/>
            <a:chExt cx="4317082" cy="6436489"/>
          </a:xfrm>
        </p:grpSpPr>
        <p:sp>
          <p:nvSpPr>
            <p:cNvPr id="2670" name="Google Shape;2670;p10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0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0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3" name="Google Shape;2673;p106"/>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06"/>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06"/>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06"/>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06"/>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06"/>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06"/>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06"/>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1" name="Google Shape;2681;p106"/>
          <p:cNvGrpSpPr/>
          <p:nvPr/>
        </p:nvGrpSpPr>
        <p:grpSpPr>
          <a:xfrm>
            <a:off x="134381" y="295148"/>
            <a:ext cx="507787" cy="479699"/>
            <a:chOff x="118806" y="581498"/>
            <a:chExt cx="507787" cy="479699"/>
          </a:xfrm>
        </p:grpSpPr>
        <p:sp>
          <p:nvSpPr>
            <p:cNvPr id="2682" name="Google Shape;2682;p106"/>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06"/>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06"/>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06"/>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06"/>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06"/>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8" name="Google Shape;2688;p106"/>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9" name="Google Shape;2689;p106"/>
          <p:cNvGrpSpPr/>
          <p:nvPr/>
        </p:nvGrpSpPr>
        <p:grpSpPr>
          <a:xfrm rot="-5163975">
            <a:off x="4528469" y="4715167"/>
            <a:ext cx="336724" cy="442307"/>
            <a:chOff x="8600507" y="161550"/>
            <a:chExt cx="336739" cy="442327"/>
          </a:xfrm>
        </p:grpSpPr>
        <p:sp>
          <p:nvSpPr>
            <p:cNvPr id="2690" name="Google Shape;2690;p10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0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2" name="Google Shape;2692;p106"/>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06"/>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06"/>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2695" name="Shape 2695"/>
        <p:cNvGrpSpPr/>
        <p:nvPr/>
      </p:nvGrpSpPr>
      <p:grpSpPr>
        <a:xfrm>
          <a:off x="0" y="0"/>
          <a:ext cx="0" cy="0"/>
          <a:chOff x="0" y="0"/>
          <a:chExt cx="0" cy="0"/>
        </a:xfrm>
      </p:grpSpPr>
      <p:sp>
        <p:nvSpPr>
          <p:cNvPr id="2696" name="Google Shape;2696;p10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2697" name="Google Shape;2697;p107"/>
          <p:cNvGrpSpPr/>
          <p:nvPr/>
        </p:nvGrpSpPr>
        <p:grpSpPr>
          <a:xfrm flipH="1" rot="-4656139">
            <a:off x="-2331954" y="961507"/>
            <a:ext cx="4317166" cy="6436614"/>
            <a:chOff x="-1553249" y="840164"/>
            <a:chExt cx="4317082" cy="6436489"/>
          </a:xfrm>
        </p:grpSpPr>
        <p:sp>
          <p:nvSpPr>
            <p:cNvPr id="2698" name="Google Shape;2698;p10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0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0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1" name="Google Shape;2701;p107"/>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2" name="Google Shape;2702;p107"/>
          <p:cNvGrpSpPr/>
          <p:nvPr/>
        </p:nvGrpSpPr>
        <p:grpSpPr>
          <a:xfrm rot="10543302">
            <a:off x="7118070" y="-2026803"/>
            <a:ext cx="4317023" cy="6234516"/>
            <a:chOff x="-1553249" y="840164"/>
            <a:chExt cx="4317082" cy="6234600"/>
          </a:xfrm>
        </p:grpSpPr>
        <p:sp>
          <p:nvSpPr>
            <p:cNvPr id="2703" name="Google Shape;2703;p10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0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5" name="Google Shape;2705;p107"/>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07"/>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7" name="Google Shape;2707;p107"/>
          <p:cNvGrpSpPr/>
          <p:nvPr/>
        </p:nvGrpSpPr>
        <p:grpSpPr>
          <a:xfrm>
            <a:off x="8514981" y="4523648"/>
            <a:ext cx="507787" cy="479699"/>
            <a:chOff x="118806" y="581498"/>
            <a:chExt cx="507787" cy="479699"/>
          </a:xfrm>
        </p:grpSpPr>
        <p:sp>
          <p:nvSpPr>
            <p:cNvPr id="2708" name="Google Shape;2708;p10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0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0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0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0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0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4" name="Google Shape;2714;p107"/>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5" name="Google Shape;2715;p107"/>
          <p:cNvGrpSpPr/>
          <p:nvPr/>
        </p:nvGrpSpPr>
        <p:grpSpPr>
          <a:xfrm rot="-5762987">
            <a:off x="921748" y="82221"/>
            <a:ext cx="336762" cy="442357"/>
            <a:chOff x="8600507" y="161550"/>
            <a:chExt cx="336739" cy="442327"/>
          </a:xfrm>
        </p:grpSpPr>
        <p:sp>
          <p:nvSpPr>
            <p:cNvPr id="2716" name="Google Shape;2716;p10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0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8" name="Google Shape;2718;p107"/>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07"/>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07"/>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2721" name="Shape 2721"/>
        <p:cNvGrpSpPr/>
        <p:nvPr/>
      </p:nvGrpSpPr>
      <p:grpSpPr>
        <a:xfrm>
          <a:off x="0" y="0"/>
          <a:ext cx="0" cy="0"/>
          <a:chOff x="0" y="0"/>
          <a:chExt cx="0" cy="0"/>
        </a:xfrm>
      </p:grpSpPr>
      <p:sp>
        <p:nvSpPr>
          <p:cNvPr id="2722" name="Google Shape;2722;p10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723" name="Google Shape;2723;p108"/>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08"/>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08"/>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08"/>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08"/>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08"/>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08"/>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08"/>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08"/>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08"/>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08"/>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4" name="Google Shape;2734;p108"/>
          <p:cNvGrpSpPr/>
          <p:nvPr/>
        </p:nvGrpSpPr>
        <p:grpSpPr>
          <a:xfrm flipH="1" rot="-9748155">
            <a:off x="-2039798" y="-2588570"/>
            <a:ext cx="4316831" cy="6436115"/>
            <a:chOff x="-1553249" y="840164"/>
            <a:chExt cx="4317082" cy="6436489"/>
          </a:xfrm>
        </p:grpSpPr>
        <p:sp>
          <p:nvSpPr>
            <p:cNvPr id="2735" name="Google Shape;2735;p10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0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0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8" name="Google Shape;2738;p108"/>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08"/>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08"/>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08"/>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2" name="Google Shape;2742;p108"/>
          <p:cNvGrpSpPr/>
          <p:nvPr/>
        </p:nvGrpSpPr>
        <p:grpSpPr>
          <a:xfrm>
            <a:off x="8533831" y="4031023"/>
            <a:ext cx="507787" cy="479699"/>
            <a:chOff x="118806" y="581498"/>
            <a:chExt cx="507787" cy="479699"/>
          </a:xfrm>
        </p:grpSpPr>
        <p:sp>
          <p:nvSpPr>
            <p:cNvPr id="2743" name="Google Shape;2743;p10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0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0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0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0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0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749" name="Shape 2749"/>
        <p:cNvGrpSpPr/>
        <p:nvPr/>
      </p:nvGrpSpPr>
      <p:grpSpPr>
        <a:xfrm>
          <a:off x="0" y="0"/>
          <a:ext cx="0" cy="0"/>
          <a:chOff x="0" y="0"/>
          <a:chExt cx="0" cy="0"/>
        </a:xfrm>
      </p:grpSpPr>
      <p:sp>
        <p:nvSpPr>
          <p:cNvPr id="2750" name="Google Shape;2750;p109"/>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51" name="Google Shape;2751;p109"/>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2" name="Google Shape;2752;p109"/>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53" name="Google Shape;2753;p109"/>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4" name="Google Shape;2754;p109"/>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755" name="Google Shape;2755;p109"/>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6" name="Google Shape;2756;p109"/>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2757" name="Google Shape;2757;p109"/>
          <p:cNvGrpSpPr/>
          <p:nvPr/>
        </p:nvGrpSpPr>
        <p:grpSpPr>
          <a:xfrm>
            <a:off x="-2542299" y="-134999"/>
            <a:ext cx="5252734" cy="5647515"/>
            <a:chOff x="5643550" y="25"/>
            <a:chExt cx="4889448" cy="5256925"/>
          </a:xfrm>
        </p:grpSpPr>
        <p:sp>
          <p:nvSpPr>
            <p:cNvPr id="2758" name="Google Shape;2758;p10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0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0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1" name="Google Shape;2761;p109"/>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09"/>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09"/>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09"/>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09"/>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09"/>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09"/>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09"/>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9" name="Google Shape;2769;p109"/>
          <p:cNvGrpSpPr/>
          <p:nvPr/>
        </p:nvGrpSpPr>
        <p:grpSpPr>
          <a:xfrm>
            <a:off x="8358870" y="4467925"/>
            <a:ext cx="584127" cy="613923"/>
            <a:chOff x="1756750" y="321625"/>
            <a:chExt cx="584127" cy="613923"/>
          </a:xfrm>
        </p:grpSpPr>
        <p:grpSp>
          <p:nvGrpSpPr>
            <p:cNvPr id="2770" name="Google Shape;2770;p109"/>
            <p:cNvGrpSpPr/>
            <p:nvPr/>
          </p:nvGrpSpPr>
          <p:grpSpPr>
            <a:xfrm>
              <a:off x="1756750" y="321625"/>
              <a:ext cx="584127" cy="613923"/>
              <a:chOff x="1756750" y="321625"/>
              <a:chExt cx="584127" cy="613923"/>
            </a:xfrm>
          </p:grpSpPr>
          <p:sp>
            <p:nvSpPr>
              <p:cNvPr id="2771" name="Google Shape;2771;p10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0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0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0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0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6" name="Google Shape;2776;p10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7" name="Google Shape;2777;p109"/>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109"/>
          <p:cNvGrpSpPr/>
          <p:nvPr/>
        </p:nvGrpSpPr>
        <p:grpSpPr>
          <a:xfrm flipH="1">
            <a:off x="3265538" y="4351964"/>
            <a:ext cx="707248" cy="956435"/>
            <a:chOff x="4352200" y="3762752"/>
            <a:chExt cx="707248" cy="956435"/>
          </a:xfrm>
        </p:grpSpPr>
        <p:sp>
          <p:nvSpPr>
            <p:cNvPr id="2779" name="Google Shape;2779;p10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0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0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2" name="Google Shape;2782;p109"/>
            <p:cNvGrpSpPr/>
            <p:nvPr/>
          </p:nvGrpSpPr>
          <p:grpSpPr>
            <a:xfrm>
              <a:off x="4593401" y="4009753"/>
              <a:ext cx="466047" cy="709434"/>
              <a:chOff x="4593401" y="4009753"/>
              <a:chExt cx="466047" cy="709434"/>
            </a:xfrm>
          </p:grpSpPr>
          <p:sp>
            <p:nvSpPr>
              <p:cNvPr id="2783" name="Google Shape;2783;p10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0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0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0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87" name="Google Shape;2787;p10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09"/>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789" name="Shape 2789"/>
        <p:cNvGrpSpPr/>
        <p:nvPr/>
      </p:nvGrpSpPr>
      <p:grpSpPr>
        <a:xfrm>
          <a:off x="0" y="0"/>
          <a:ext cx="0" cy="0"/>
          <a:chOff x="0" y="0"/>
          <a:chExt cx="0" cy="0"/>
        </a:xfrm>
      </p:grpSpPr>
      <p:sp>
        <p:nvSpPr>
          <p:cNvPr id="2790" name="Google Shape;2790;p110"/>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791" name="Google Shape;2791;p110"/>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792" name="Google Shape;2792;p110"/>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2793" name="Google Shape;2793;p110"/>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0"/>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0"/>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10"/>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10"/>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10"/>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0"/>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0"/>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0"/>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0"/>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0"/>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0"/>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5" name="Google Shape;2805;p110"/>
          <p:cNvGrpSpPr/>
          <p:nvPr/>
        </p:nvGrpSpPr>
        <p:grpSpPr>
          <a:xfrm>
            <a:off x="80638" y="4486163"/>
            <a:ext cx="584127" cy="613923"/>
            <a:chOff x="1756750" y="321625"/>
            <a:chExt cx="584127" cy="613923"/>
          </a:xfrm>
        </p:grpSpPr>
        <p:grpSp>
          <p:nvGrpSpPr>
            <p:cNvPr id="2806" name="Google Shape;2806;p110"/>
            <p:cNvGrpSpPr/>
            <p:nvPr/>
          </p:nvGrpSpPr>
          <p:grpSpPr>
            <a:xfrm>
              <a:off x="1756750" y="321625"/>
              <a:ext cx="584127" cy="613923"/>
              <a:chOff x="1756750" y="321625"/>
              <a:chExt cx="584127" cy="613923"/>
            </a:xfrm>
          </p:grpSpPr>
          <p:sp>
            <p:nvSpPr>
              <p:cNvPr id="2807" name="Google Shape;2807;p110"/>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0"/>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0"/>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0"/>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0"/>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2" name="Google Shape;2812;p110"/>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3" name="Google Shape;2813;p110"/>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0"/>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815" name="Shape 2815"/>
        <p:cNvGrpSpPr/>
        <p:nvPr/>
      </p:nvGrpSpPr>
      <p:grpSpPr>
        <a:xfrm>
          <a:off x="0" y="0"/>
          <a:ext cx="0" cy="0"/>
          <a:chOff x="0" y="0"/>
          <a:chExt cx="0" cy="0"/>
        </a:xfrm>
      </p:grpSpPr>
      <p:sp>
        <p:nvSpPr>
          <p:cNvPr id="2816" name="Google Shape;2816;p111"/>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1"/>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1"/>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1"/>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1"/>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1"/>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1"/>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1"/>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1"/>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1"/>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6" name="Google Shape;2826;p111"/>
          <p:cNvGrpSpPr/>
          <p:nvPr/>
        </p:nvGrpSpPr>
        <p:grpSpPr>
          <a:xfrm rot="-5163975">
            <a:off x="4635819" y="4745767"/>
            <a:ext cx="336724" cy="442307"/>
            <a:chOff x="8600507" y="161550"/>
            <a:chExt cx="336739" cy="442327"/>
          </a:xfrm>
        </p:grpSpPr>
        <p:sp>
          <p:nvSpPr>
            <p:cNvPr id="2827" name="Google Shape;2827;p11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9" name="Google Shape;2829;p111"/>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1"/>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831" name="Shape 2831"/>
        <p:cNvGrpSpPr/>
        <p:nvPr/>
      </p:nvGrpSpPr>
      <p:grpSpPr>
        <a:xfrm>
          <a:off x="0" y="0"/>
          <a:ext cx="0" cy="0"/>
          <a:chOff x="0" y="0"/>
          <a:chExt cx="0" cy="0"/>
        </a:xfrm>
      </p:grpSpPr>
      <p:sp>
        <p:nvSpPr>
          <p:cNvPr id="2832" name="Google Shape;2832;p112"/>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2"/>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2"/>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2"/>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6" name="Google Shape;2836;p112"/>
          <p:cNvGrpSpPr/>
          <p:nvPr/>
        </p:nvGrpSpPr>
        <p:grpSpPr>
          <a:xfrm flipH="1" rot="-9748155">
            <a:off x="-2115998" y="-2359970"/>
            <a:ext cx="4316831" cy="6436115"/>
            <a:chOff x="-1553249" y="840164"/>
            <a:chExt cx="4317082" cy="6436489"/>
          </a:xfrm>
        </p:grpSpPr>
        <p:sp>
          <p:nvSpPr>
            <p:cNvPr id="2837" name="Google Shape;2837;p11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0" name="Google Shape;2840;p112"/>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2"/>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2"/>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2"/>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2"/>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5" name="Google Shape;2845;p112"/>
          <p:cNvGrpSpPr/>
          <p:nvPr/>
        </p:nvGrpSpPr>
        <p:grpSpPr>
          <a:xfrm>
            <a:off x="8477306" y="153486"/>
            <a:ext cx="507787" cy="479699"/>
            <a:chOff x="118806" y="581498"/>
            <a:chExt cx="507787" cy="479699"/>
          </a:xfrm>
        </p:grpSpPr>
        <p:sp>
          <p:nvSpPr>
            <p:cNvPr id="2846" name="Google Shape;2846;p11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2" name="Google Shape;2852;p112"/>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2"/>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857" name="Shape 2857"/>
        <p:cNvGrpSpPr/>
        <p:nvPr/>
      </p:nvGrpSpPr>
      <p:grpSpPr>
        <a:xfrm>
          <a:off x="0" y="0"/>
          <a:ext cx="0" cy="0"/>
          <a:chOff x="0" y="0"/>
          <a:chExt cx="0" cy="0"/>
        </a:xfrm>
      </p:grpSpPr>
      <p:sp>
        <p:nvSpPr>
          <p:cNvPr id="2858" name="Google Shape;2858;p114"/>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859" name="Google Shape;2859;p114"/>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2860" name="Google Shape;2860;p114"/>
          <p:cNvGrpSpPr/>
          <p:nvPr/>
        </p:nvGrpSpPr>
        <p:grpSpPr>
          <a:xfrm>
            <a:off x="4849101" y="-58799"/>
            <a:ext cx="5252734" cy="5647515"/>
            <a:chOff x="5643550" y="25"/>
            <a:chExt cx="4889448" cy="5256925"/>
          </a:xfrm>
        </p:grpSpPr>
        <p:sp>
          <p:nvSpPr>
            <p:cNvPr id="2861" name="Google Shape;2861;p11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114"/>
          <p:cNvGrpSpPr/>
          <p:nvPr/>
        </p:nvGrpSpPr>
        <p:grpSpPr>
          <a:xfrm rot="310857">
            <a:off x="-2037176" y="779405"/>
            <a:ext cx="4317019" cy="6436395"/>
            <a:chOff x="-1553249" y="840164"/>
            <a:chExt cx="4317082" cy="6436489"/>
          </a:xfrm>
        </p:grpSpPr>
        <p:sp>
          <p:nvSpPr>
            <p:cNvPr id="2865" name="Google Shape;2865;p11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8" name="Google Shape;2868;p114"/>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4"/>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0" name="Google Shape;2870;p114"/>
          <p:cNvGrpSpPr/>
          <p:nvPr/>
        </p:nvGrpSpPr>
        <p:grpSpPr>
          <a:xfrm>
            <a:off x="517150" y="321625"/>
            <a:ext cx="584127" cy="613923"/>
            <a:chOff x="1756750" y="321625"/>
            <a:chExt cx="584127" cy="613923"/>
          </a:xfrm>
        </p:grpSpPr>
        <p:grpSp>
          <p:nvGrpSpPr>
            <p:cNvPr id="2871" name="Google Shape;2871;p114"/>
            <p:cNvGrpSpPr/>
            <p:nvPr/>
          </p:nvGrpSpPr>
          <p:grpSpPr>
            <a:xfrm>
              <a:off x="1756750" y="321625"/>
              <a:ext cx="584127" cy="613923"/>
              <a:chOff x="1756750" y="321625"/>
              <a:chExt cx="584127" cy="613923"/>
            </a:xfrm>
          </p:grpSpPr>
          <p:sp>
            <p:nvSpPr>
              <p:cNvPr id="2872" name="Google Shape;2872;p11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7" name="Google Shape;2877;p11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8" name="Google Shape;2878;p114"/>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4"/>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0" name="Google Shape;2880;p114"/>
          <p:cNvGrpSpPr/>
          <p:nvPr/>
        </p:nvGrpSpPr>
        <p:grpSpPr>
          <a:xfrm>
            <a:off x="4352200" y="4264102"/>
            <a:ext cx="707248" cy="956435"/>
            <a:chOff x="4352200" y="3762752"/>
            <a:chExt cx="707248" cy="956435"/>
          </a:xfrm>
        </p:grpSpPr>
        <p:sp>
          <p:nvSpPr>
            <p:cNvPr id="2881" name="Google Shape;2881;p11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4" name="Google Shape;2884;p114"/>
            <p:cNvGrpSpPr/>
            <p:nvPr/>
          </p:nvGrpSpPr>
          <p:grpSpPr>
            <a:xfrm>
              <a:off x="4593401" y="4009753"/>
              <a:ext cx="466047" cy="709434"/>
              <a:chOff x="4593401" y="4009753"/>
              <a:chExt cx="466047" cy="709434"/>
            </a:xfrm>
          </p:grpSpPr>
          <p:sp>
            <p:nvSpPr>
              <p:cNvPr id="2885" name="Google Shape;2885;p11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89" name="Google Shape;2889;p11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4"/>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4"/>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4"/>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4"/>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4"/>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4"/>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896" name="Shape 2896"/>
        <p:cNvGrpSpPr/>
        <p:nvPr/>
      </p:nvGrpSpPr>
      <p:grpSpPr>
        <a:xfrm>
          <a:off x="0" y="0"/>
          <a:ext cx="0" cy="0"/>
          <a:chOff x="0" y="0"/>
          <a:chExt cx="0" cy="0"/>
        </a:xfrm>
      </p:grpSpPr>
      <p:sp>
        <p:nvSpPr>
          <p:cNvPr id="2897" name="Google Shape;2897;p115"/>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98" name="Google Shape;2898;p115"/>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99" name="Google Shape;2899;p115"/>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00" name="Google Shape;2900;p115"/>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5"/>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5"/>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5"/>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5"/>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5"/>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5"/>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5"/>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5"/>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5"/>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5"/>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5"/>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5"/>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5"/>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5"/>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5"/>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5"/>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5"/>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5"/>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5"/>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5"/>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5"/>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5"/>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5"/>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4" name="Google Shape;2924;p115"/>
          <p:cNvGrpSpPr/>
          <p:nvPr/>
        </p:nvGrpSpPr>
        <p:grpSpPr>
          <a:xfrm flipH="1">
            <a:off x="-26875" y="3275590"/>
            <a:ext cx="707248" cy="956435"/>
            <a:chOff x="4352200" y="3762752"/>
            <a:chExt cx="707248" cy="956435"/>
          </a:xfrm>
        </p:grpSpPr>
        <p:sp>
          <p:nvSpPr>
            <p:cNvPr id="2925" name="Google Shape;2925;p11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8" name="Google Shape;2928;p115"/>
            <p:cNvGrpSpPr/>
            <p:nvPr/>
          </p:nvGrpSpPr>
          <p:grpSpPr>
            <a:xfrm>
              <a:off x="4593401" y="4009753"/>
              <a:ext cx="466047" cy="709434"/>
              <a:chOff x="4593401" y="4009753"/>
              <a:chExt cx="466047" cy="709434"/>
            </a:xfrm>
          </p:grpSpPr>
          <p:sp>
            <p:nvSpPr>
              <p:cNvPr id="2929" name="Google Shape;2929;p11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33" name="Google Shape;2933;p115"/>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5"/>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5"/>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6" name="Google Shape;2936;p115"/>
          <p:cNvGrpSpPr/>
          <p:nvPr/>
        </p:nvGrpSpPr>
        <p:grpSpPr>
          <a:xfrm>
            <a:off x="5257091" y="437403"/>
            <a:ext cx="655581" cy="605175"/>
            <a:chOff x="5370091" y="503028"/>
            <a:chExt cx="655581" cy="605175"/>
          </a:xfrm>
        </p:grpSpPr>
        <p:sp>
          <p:nvSpPr>
            <p:cNvPr id="2937" name="Google Shape;2937;p11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1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6" name="Google Shape;2946;p115"/>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15"/>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48" name="Shape 2948"/>
        <p:cNvGrpSpPr/>
        <p:nvPr/>
      </p:nvGrpSpPr>
      <p:grpSpPr>
        <a:xfrm>
          <a:off x="0" y="0"/>
          <a:ext cx="0" cy="0"/>
          <a:chOff x="0" y="0"/>
          <a:chExt cx="0" cy="0"/>
        </a:xfrm>
      </p:grpSpPr>
      <p:sp>
        <p:nvSpPr>
          <p:cNvPr id="2949" name="Google Shape;2949;p1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950" name="Google Shape;2950;p11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51" name="Shape 2951"/>
        <p:cNvGrpSpPr/>
        <p:nvPr/>
      </p:nvGrpSpPr>
      <p:grpSpPr>
        <a:xfrm>
          <a:off x="0" y="0"/>
          <a:ext cx="0" cy="0"/>
          <a:chOff x="0" y="0"/>
          <a:chExt cx="0" cy="0"/>
        </a:xfrm>
      </p:grpSpPr>
      <p:sp>
        <p:nvSpPr>
          <p:cNvPr id="2952" name="Google Shape;2952;p117"/>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953" name="Google Shape;2953;p117"/>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54" name="Google Shape;2954;p117"/>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955" name="Google Shape;2955;p117"/>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56" name="Google Shape;2956;p11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2957" name="Google Shape;2957;p117"/>
          <p:cNvGrpSpPr/>
          <p:nvPr/>
        </p:nvGrpSpPr>
        <p:grpSpPr>
          <a:xfrm rot="1388846">
            <a:off x="7040832" y="-2848703"/>
            <a:ext cx="4317099" cy="6436514"/>
            <a:chOff x="-1553249" y="840164"/>
            <a:chExt cx="4317082" cy="6436489"/>
          </a:xfrm>
        </p:grpSpPr>
        <p:sp>
          <p:nvSpPr>
            <p:cNvPr id="2958" name="Google Shape;2958;p11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1" name="Google Shape;2961;p117"/>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7"/>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17"/>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7"/>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5" name="Google Shape;2965;p117"/>
          <p:cNvGrpSpPr/>
          <p:nvPr/>
        </p:nvGrpSpPr>
        <p:grpSpPr>
          <a:xfrm flipH="1" rot="4487617">
            <a:off x="1865242" y="27368"/>
            <a:ext cx="336743" cy="442332"/>
            <a:chOff x="8600507" y="161550"/>
            <a:chExt cx="336739" cy="442327"/>
          </a:xfrm>
        </p:grpSpPr>
        <p:sp>
          <p:nvSpPr>
            <p:cNvPr id="2966" name="Google Shape;2966;p11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1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8" name="Google Shape;2968;p117"/>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7"/>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7"/>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7"/>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7"/>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7"/>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7"/>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5" name="Google Shape;2975;p117"/>
          <p:cNvGrpSpPr/>
          <p:nvPr/>
        </p:nvGrpSpPr>
        <p:grpSpPr>
          <a:xfrm>
            <a:off x="66100" y="3939863"/>
            <a:ext cx="584127" cy="613923"/>
            <a:chOff x="1756750" y="321625"/>
            <a:chExt cx="584127" cy="613923"/>
          </a:xfrm>
        </p:grpSpPr>
        <p:grpSp>
          <p:nvGrpSpPr>
            <p:cNvPr id="2976" name="Google Shape;2976;p117"/>
            <p:cNvGrpSpPr/>
            <p:nvPr/>
          </p:nvGrpSpPr>
          <p:grpSpPr>
            <a:xfrm>
              <a:off x="1756750" y="321625"/>
              <a:ext cx="584127" cy="613923"/>
              <a:chOff x="1756750" y="321625"/>
              <a:chExt cx="584127" cy="613923"/>
            </a:xfrm>
          </p:grpSpPr>
          <p:sp>
            <p:nvSpPr>
              <p:cNvPr id="2977" name="Google Shape;2977;p117"/>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7"/>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7"/>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7"/>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7"/>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2" name="Google Shape;2982;p117"/>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3" name="Google Shape;2983;p117"/>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984" name="Shape 2984"/>
        <p:cNvGrpSpPr/>
        <p:nvPr/>
      </p:nvGrpSpPr>
      <p:grpSpPr>
        <a:xfrm>
          <a:off x="0" y="0"/>
          <a:ext cx="0" cy="0"/>
          <a:chOff x="0" y="0"/>
          <a:chExt cx="0" cy="0"/>
        </a:xfrm>
      </p:grpSpPr>
      <p:sp>
        <p:nvSpPr>
          <p:cNvPr id="2985" name="Google Shape;2985;p11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986" name="Google Shape;2986;p118"/>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8"/>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8"/>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9" name="Google Shape;2989;p118"/>
          <p:cNvGrpSpPr/>
          <p:nvPr/>
        </p:nvGrpSpPr>
        <p:grpSpPr>
          <a:xfrm>
            <a:off x="200731" y="4439423"/>
            <a:ext cx="507787" cy="479699"/>
            <a:chOff x="118806" y="581498"/>
            <a:chExt cx="507787" cy="479699"/>
          </a:xfrm>
        </p:grpSpPr>
        <p:sp>
          <p:nvSpPr>
            <p:cNvPr id="2990" name="Google Shape;2990;p11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118"/>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8"/>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8"/>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8"/>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8"/>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8"/>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8"/>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3" name="Google Shape;3003;p118"/>
          <p:cNvGrpSpPr/>
          <p:nvPr/>
        </p:nvGrpSpPr>
        <p:grpSpPr>
          <a:xfrm rot="-762542">
            <a:off x="8573058" y="831467"/>
            <a:ext cx="599276" cy="795233"/>
            <a:chOff x="8448587" y="737769"/>
            <a:chExt cx="599276" cy="795233"/>
          </a:xfrm>
        </p:grpSpPr>
        <p:sp>
          <p:nvSpPr>
            <p:cNvPr id="3004" name="Google Shape;3004;p11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1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8"/>
          <p:cNvGrpSpPr/>
          <p:nvPr/>
        </p:nvGrpSpPr>
        <p:grpSpPr>
          <a:xfrm>
            <a:off x="8600507" y="161550"/>
            <a:ext cx="336739" cy="442327"/>
            <a:chOff x="8600507" y="161550"/>
            <a:chExt cx="336739" cy="442327"/>
          </a:xfrm>
        </p:grpSpPr>
        <p:sp>
          <p:nvSpPr>
            <p:cNvPr id="3016" name="Google Shape;3016;p118"/>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8"/>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8" name="Google Shape;3018;p118"/>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8"/>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8"/>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8"/>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22" name="Shape 3022"/>
        <p:cNvGrpSpPr/>
        <p:nvPr/>
      </p:nvGrpSpPr>
      <p:grpSpPr>
        <a:xfrm>
          <a:off x="0" y="0"/>
          <a:ext cx="0" cy="0"/>
          <a:chOff x="0" y="0"/>
          <a:chExt cx="0" cy="0"/>
        </a:xfrm>
      </p:grpSpPr>
      <p:sp>
        <p:nvSpPr>
          <p:cNvPr id="3023" name="Google Shape;3023;p119"/>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024" name="Google Shape;3024;p119"/>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3025" name="Google Shape;3025;p119"/>
          <p:cNvGrpSpPr/>
          <p:nvPr/>
        </p:nvGrpSpPr>
        <p:grpSpPr>
          <a:xfrm rot="9436435">
            <a:off x="5732639" y="-2774260"/>
            <a:ext cx="4316790" cy="6436054"/>
            <a:chOff x="-1553249" y="840164"/>
            <a:chExt cx="4317082" cy="6436489"/>
          </a:xfrm>
        </p:grpSpPr>
        <p:sp>
          <p:nvSpPr>
            <p:cNvPr id="3026" name="Google Shape;3026;p11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1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9" name="Google Shape;3029;p119"/>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0" name="Google Shape;3030;p119"/>
          <p:cNvGrpSpPr/>
          <p:nvPr/>
        </p:nvGrpSpPr>
        <p:grpSpPr>
          <a:xfrm flipH="1" rot="762542">
            <a:off x="655558" y="4512229"/>
            <a:ext cx="599276" cy="795233"/>
            <a:chOff x="8448587" y="737769"/>
            <a:chExt cx="599276" cy="795233"/>
          </a:xfrm>
        </p:grpSpPr>
        <p:sp>
          <p:nvSpPr>
            <p:cNvPr id="3031" name="Google Shape;3031;p119"/>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9"/>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9"/>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9"/>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9"/>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9"/>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9"/>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19"/>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9"/>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9"/>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9"/>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2" name="Google Shape;3042;p119"/>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9"/>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9"/>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9"/>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9"/>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9"/>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48" name="Shape 3048"/>
        <p:cNvGrpSpPr/>
        <p:nvPr/>
      </p:nvGrpSpPr>
      <p:grpSpPr>
        <a:xfrm>
          <a:off x="0" y="0"/>
          <a:ext cx="0" cy="0"/>
          <a:chOff x="0" y="0"/>
          <a:chExt cx="0" cy="0"/>
        </a:xfrm>
      </p:grpSpPr>
      <p:sp>
        <p:nvSpPr>
          <p:cNvPr id="3049" name="Google Shape;3049;p120"/>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3050" name="Google Shape;3050;p120"/>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20"/>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20"/>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20"/>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20"/>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20"/>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20"/>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20"/>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20"/>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9" name="Google Shape;3059;p120"/>
          <p:cNvGrpSpPr/>
          <p:nvPr/>
        </p:nvGrpSpPr>
        <p:grpSpPr>
          <a:xfrm>
            <a:off x="8044878" y="4305916"/>
            <a:ext cx="655581" cy="605175"/>
            <a:chOff x="5370091" y="503028"/>
            <a:chExt cx="655581" cy="605175"/>
          </a:xfrm>
        </p:grpSpPr>
        <p:sp>
          <p:nvSpPr>
            <p:cNvPr id="3060" name="Google Shape;3060;p12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2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2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2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2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2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2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2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2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9" name="Google Shape;3069;p120"/>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0" name="Google Shape;3070;p120"/>
          <p:cNvGrpSpPr/>
          <p:nvPr/>
        </p:nvGrpSpPr>
        <p:grpSpPr>
          <a:xfrm rot="8546136">
            <a:off x="6335977" y="-2697728"/>
            <a:ext cx="4316708" cy="6435932"/>
            <a:chOff x="-1553249" y="840164"/>
            <a:chExt cx="4317082" cy="6436489"/>
          </a:xfrm>
        </p:grpSpPr>
        <p:sp>
          <p:nvSpPr>
            <p:cNvPr id="3071" name="Google Shape;3071;p120"/>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20"/>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20"/>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4" name="Google Shape;3074;p120"/>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20"/>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20"/>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7" name="Google Shape;3077;p120"/>
          <p:cNvGrpSpPr/>
          <p:nvPr/>
        </p:nvGrpSpPr>
        <p:grpSpPr>
          <a:xfrm rot="9541772">
            <a:off x="2974098" y="-177104"/>
            <a:ext cx="707275" cy="956471"/>
            <a:chOff x="4352200" y="3762752"/>
            <a:chExt cx="707248" cy="956435"/>
          </a:xfrm>
        </p:grpSpPr>
        <p:sp>
          <p:nvSpPr>
            <p:cNvPr id="3078" name="Google Shape;3078;p12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2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2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120"/>
            <p:cNvGrpSpPr/>
            <p:nvPr/>
          </p:nvGrpSpPr>
          <p:grpSpPr>
            <a:xfrm>
              <a:off x="4593401" y="4009753"/>
              <a:ext cx="466047" cy="709434"/>
              <a:chOff x="4593401" y="4009753"/>
              <a:chExt cx="466047" cy="709434"/>
            </a:xfrm>
          </p:grpSpPr>
          <p:sp>
            <p:nvSpPr>
              <p:cNvPr id="3082" name="Google Shape;3082;p12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2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2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2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086" name="Shape 3086"/>
        <p:cNvGrpSpPr/>
        <p:nvPr/>
      </p:nvGrpSpPr>
      <p:grpSpPr>
        <a:xfrm>
          <a:off x="0" y="0"/>
          <a:ext cx="0" cy="0"/>
          <a:chOff x="0" y="0"/>
          <a:chExt cx="0" cy="0"/>
        </a:xfrm>
      </p:grpSpPr>
      <p:sp>
        <p:nvSpPr>
          <p:cNvPr id="3087" name="Google Shape;3087;p121"/>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88" name="Google Shape;3088;p121"/>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089" name="Google Shape;3089;p121"/>
          <p:cNvGrpSpPr/>
          <p:nvPr/>
        </p:nvGrpSpPr>
        <p:grpSpPr>
          <a:xfrm flipH="1" rot="-6857646">
            <a:off x="-1887555" y="1721515"/>
            <a:ext cx="4316866" cy="6436167"/>
            <a:chOff x="-1553249" y="840164"/>
            <a:chExt cx="4317082" cy="6436489"/>
          </a:xfrm>
        </p:grpSpPr>
        <p:sp>
          <p:nvSpPr>
            <p:cNvPr id="3090" name="Google Shape;3090;p12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2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2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3" name="Google Shape;3093;p121"/>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21"/>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21"/>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21"/>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21"/>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21"/>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21"/>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21"/>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21"/>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2" name="Google Shape;3102;p121"/>
          <p:cNvGrpSpPr/>
          <p:nvPr/>
        </p:nvGrpSpPr>
        <p:grpSpPr>
          <a:xfrm>
            <a:off x="8428900" y="1176144"/>
            <a:ext cx="486326" cy="598263"/>
            <a:chOff x="6779450" y="68769"/>
            <a:chExt cx="486326" cy="598263"/>
          </a:xfrm>
        </p:grpSpPr>
        <p:sp>
          <p:nvSpPr>
            <p:cNvPr id="3103" name="Google Shape;3103;p121"/>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21"/>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5" name="Google Shape;3105;p121"/>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21"/>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21"/>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21"/>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21"/>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0" name="Google Shape;3110;p121"/>
          <p:cNvGrpSpPr/>
          <p:nvPr/>
        </p:nvGrpSpPr>
        <p:grpSpPr>
          <a:xfrm flipH="1" rot="762542">
            <a:off x="-28767" y="2501054"/>
            <a:ext cx="599276" cy="795233"/>
            <a:chOff x="8448587" y="737769"/>
            <a:chExt cx="599276" cy="795233"/>
          </a:xfrm>
        </p:grpSpPr>
        <p:sp>
          <p:nvSpPr>
            <p:cNvPr id="3111" name="Google Shape;3111;p121"/>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21"/>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21"/>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21"/>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21"/>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21"/>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21"/>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21"/>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21"/>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21"/>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21"/>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2" name="Google Shape;3122;p121"/>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21"/>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124" name="Shape 3124"/>
        <p:cNvGrpSpPr/>
        <p:nvPr/>
      </p:nvGrpSpPr>
      <p:grpSpPr>
        <a:xfrm>
          <a:off x="0" y="0"/>
          <a:ext cx="0" cy="0"/>
          <a:chOff x="0" y="0"/>
          <a:chExt cx="0" cy="0"/>
        </a:xfrm>
      </p:grpSpPr>
      <p:sp>
        <p:nvSpPr>
          <p:cNvPr id="3125" name="Google Shape;3125;p122"/>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22"/>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22"/>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22"/>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3129" name="Google Shape;3129;p122"/>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22"/>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22"/>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22"/>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22"/>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22"/>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22"/>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22"/>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22"/>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8" name="Google Shape;3138;p122"/>
          <p:cNvGrpSpPr/>
          <p:nvPr/>
        </p:nvGrpSpPr>
        <p:grpSpPr>
          <a:xfrm>
            <a:off x="145186" y="471348"/>
            <a:ext cx="507787" cy="479699"/>
            <a:chOff x="118806" y="581498"/>
            <a:chExt cx="507787" cy="479699"/>
          </a:xfrm>
        </p:grpSpPr>
        <p:sp>
          <p:nvSpPr>
            <p:cNvPr id="3139" name="Google Shape;3139;p12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2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2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2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2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2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5" name="Google Shape;3145;p122"/>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122"/>
          <p:cNvGrpSpPr/>
          <p:nvPr/>
        </p:nvGrpSpPr>
        <p:grpSpPr>
          <a:xfrm flipH="1" rot="4487617">
            <a:off x="902067" y="93343"/>
            <a:ext cx="336743" cy="442332"/>
            <a:chOff x="8600507" y="161550"/>
            <a:chExt cx="336739" cy="442327"/>
          </a:xfrm>
        </p:grpSpPr>
        <p:sp>
          <p:nvSpPr>
            <p:cNvPr id="3147" name="Google Shape;3147;p12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2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9" name="Google Shape;3149;p122"/>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22"/>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22"/>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152" name="Shape 3152"/>
        <p:cNvGrpSpPr/>
        <p:nvPr/>
      </p:nvGrpSpPr>
      <p:grpSpPr>
        <a:xfrm>
          <a:off x="0" y="0"/>
          <a:ext cx="0" cy="0"/>
          <a:chOff x="0" y="0"/>
          <a:chExt cx="0" cy="0"/>
        </a:xfrm>
      </p:grpSpPr>
      <p:sp>
        <p:nvSpPr>
          <p:cNvPr id="3153" name="Google Shape;3153;p123"/>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23"/>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23"/>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23"/>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23"/>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3158" name="Google Shape;3158;p123"/>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159" name="Google Shape;3159;p123"/>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23"/>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23"/>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23"/>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23"/>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23"/>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23"/>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6" name="Google Shape;3166;p123"/>
          <p:cNvGrpSpPr/>
          <p:nvPr/>
        </p:nvGrpSpPr>
        <p:grpSpPr>
          <a:xfrm flipH="1" rot="-5929814">
            <a:off x="-2573352" y="1492711"/>
            <a:ext cx="4316874" cy="6436180"/>
            <a:chOff x="-1553249" y="840164"/>
            <a:chExt cx="4317082" cy="6436489"/>
          </a:xfrm>
        </p:grpSpPr>
        <p:sp>
          <p:nvSpPr>
            <p:cNvPr id="3167" name="Google Shape;3167;p12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2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2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0" name="Google Shape;3170;p123"/>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23"/>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23"/>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3" name="Google Shape;3173;p123"/>
          <p:cNvGrpSpPr/>
          <p:nvPr/>
        </p:nvGrpSpPr>
        <p:grpSpPr>
          <a:xfrm flipH="1" rot="762542">
            <a:off x="2925258" y="4528154"/>
            <a:ext cx="599276" cy="795233"/>
            <a:chOff x="8448587" y="737769"/>
            <a:chExt cx="599276" cy="795233"/>
          </a:xfrm>
        </p:grpSpPr>
        <p:sp>
          <p:nvSpPr>
            <p:cNvPr id="3174" name="Google Shape;3174;p12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2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2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2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2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2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2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2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2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2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2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123"/>
          <p:cNvGrpSpPr/>
          <p:nvPr/>
        </p:nvGrpSpPr>
        <p:grpSpPr>
          <a:xfrm>
            <a:off x="7198705" y="510473"/>
            <a:ext cx="1269924" cy="1269594"/>
            <a:chOff x="4767663" y="300099"/>
            <a:chExt cx="1269924" cy="1269594"/>
          </a:xfrm>
        </p:grpSpPr>
        <p:sp>
          <p:nvSpPr>
            <p:cNvPr id="3186" name="Google Shape;3186;p123"/>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7" name="Google Shape;3187;p123"/>
            <p:cNvGrpSpPr/>
            <p:nvPr/>
          </p:nvGrpSpPr>
          <p:grpSpPr>
            <a:xfrm>
              <a:off x="4913752" y="454299"/>
              <a:ext cx="1004595" cy="972811"/>
              <a:chOff x="4913752" y="454299"/>
              <a:chExt cx="1004595" cy="972811"/>
            </a:xfrm>
          </p:grpSpPr>
          <p:sp>
            <p:nvSpPr>
              <p:cNvPr id="3188" name="Google Shape;3188;p123"/>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23"/>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23"/>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23"/>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2" name="Google Shape;3192;p123"/>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3193" name="Shape 3193"/>
        <p:cNvGrpSpPr/>
        <p:nvPr/>
      </p:nvGrpSpPr>
      <p:grpSpPr>
        <a:xfrm>
          <a:off x="0" y="0"/>
          <a:ext cx="0" cy="0"/>
          <a:chOff x="0" y="0"/>
          <a:chExt cx="0" cy="0"/>
        </a:xfrm>
      </p:grpSpPr>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3194" name="Shape 3194"/>
        <p:cNvGrpSpPr/>
        <p:nvPr/>
      </p:nvGrpSpPr>
      <p:grpSpPr>
        <a:xfrm>
          <a:off x="0" y="0"/>
          <a:ext cx="0" cy="0"/>
          <a:chOff x="0" y="0"/>
          <a:chExt cx="0" cy="0"/>
        </a:xfrm>
      </p:grpSpPr>
      <p:sp>
        <p:nvSpPr>
          <p:cNvPr id="3195" name="Google Shape;3195;p125"/>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196" name="Google Shape;3196;p125"/>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97" name="Google Shape;3197;p125"/>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98" name="Google Shape;3198;p125"/>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199" name="Google Shape;3199;p125"/>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00" name="Google Shape;3200;p125"/>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01" name="Google Shape;3201;p125"/>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02" name="Google Shape;3202;p125"/>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03" name="Google Shape;3203;p125"/>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04" name="Google Shape;3204;p125"/>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05" name="Google Shape;3205;p125"/>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06" name="Google Shape;3206;p125"/>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207" name="Google Shape;3207;p125"/>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08" name="Google Shape;3208;p125"/>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5"/>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5"/>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1" name="Google Shape;3211;p125"/>
          <p:cNvGrpSpPr/>
          <p:nvPr/>
        </p:nvGrpSpPr>
        <p:grpSpPr>
          <a:xfrm>
            <a:off x="109475" y="4415844"/>
            <a:ext cx="486326" cy="598263"/>
            <a:chOff x="6779450" y="68769"/>
            <a:chExt cx="486326" cy="598263"/>
          </a:xfrm>
        </p:grpSpPr>
        <p:sp>
          <p:nvSpPr>
            <p:cNvPr id="3212" name="Google Shape;3212;p125"/>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5"/>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4" name="Google Shape;3214;p125"/>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5"/>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5"/>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25"/>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25"/>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5"/>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5"/>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5"/>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5"/>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223" name="Shape 3223"/>
        <p:cNvGrpSpPr/>
        <p:nvPr/>
      </p:nvGrpSpPr>
      <p:grpSpPr>
        <a:xfrm>
          <a:off x="0" y="0"/>
          <a:ext cx="0" cy="0"/>
          <a:chOff x="0" y="0"/>
          <a:chExt cx="0" cy="0"/>
        </a:xfrm>
      </p:grpSpPr>
      <p:sp>
        <p:nvSpPr>
          <p:cNvPr id="3224" name="Google Shape;3224;p126"/>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225" name="Google Shape;3225;p126"/>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3226" name="Google Shape;3226;p126"/>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6"/>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6"/>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6"/>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6"/>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6"/>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6"/>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6"/>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4" name="Google Shape;3234;p126"/>
          <p:cNvGrpSpPr/>
          <p:nvPr/>
        </p:nvGrpSpPr>
        <p:grpSpPr>
          <a:xfrm flipH="1" rot="4487617">
            <a:off x="321942" y="862418"/>
            <a:ext cx="336743" cy="442332"/>
            <a:chOff x="8600507" y="161550"/>
            <a:chExt cx="336739" cy="442327"/>
          </a:xfrm>
        </p:grpSpPr>
        <p:sp>
          <p:nvSpPr>
            <p:cNvPr id="3235" name="Google Shape;3235;p12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7" name="Google Shape;3237;p126"/>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26"/>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26"/>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6"/>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6"/>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6"/>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6"/>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244" name="Shape 3244"/>
        <p:cNvGrpSpPr/>
        <p:nvPr/>
      </p:nvGrpSpPr>
      <p:grpSpPr>
        <a:xfrm>
          <a:off x="0" y="0"/>
          <a:ext cx="0" cy="0"/>
          <a:chOff x="0" y="0"/>
          <a:chExt cx="0" cy="0"/>
        </a:xfrm>
      </p:grpSpPr>
      <p:sp>
        <p:nvSpPr>
          <p:cNvPr id="3245" name="Google Shape;3245;p127"/>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3246" name="Google Shape;3246;p12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47" name="Google Shape;3247;p12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3248" name="Google Shape;3248;p127"/>
          <p:cNvGrpSpPr/>
          <p:nvPr/>
        </p:nvGrpSpPr>
        <p:grpSpPr>
          <a:xfrm flipH="1" rot="-8546136">
            <a:off x="-750623" y="-2773928"/>
            <a:ext cx="4316708" cy="6435932"/>
            <a:chOff x="-1553249" y="840164"/>
            <a:chExt cx="4317082" cy="6436489"/>
          </a:xfrm>
        </p:grpSpPr>
        <p:sp>
          <p:nvSpPr>
            <p:cNvPr id="3249" name="Google Shape;3249;p1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2" name="Google Shape;3252;p127"/>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3" name="Google Shape;3253;p127"/>
          <p:cNvGrpSpPr/>
          <p:nvPr/>
        </p:nvGrpSpPr>
        <p:grpSpPr>
          <a:xfrm flipH="1" rot="1763244">
            <a:off x="6534574" y="1334914"/>
            <a:ext cx="4316974" cy="6436329"/>
            <a:chOff x="-1553249" y="840164"/>
            <a:chExt cx="4317082" cy="6436489"/>
          </a:xfrm>
        </p:grpSpPr>
        <p:sp>
          <p:nvSpPr>
            <p:cNvPr id="3254" name="Google Shape;3254;p1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7" name="Google Shape;3257;p127"/>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27"/>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27"/>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27"/>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27"/>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27"/>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27"/>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27"/>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27"/>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27"/>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7" name="Google Shape;3267;p127"/>
          <p:cNvGrpSpPr/>
          <p:nvPr/>
        </p:nvGrpSpPr>
        <p:grpSpPr>
          <a:xfrm flipH="1" rot="762542">
            <a:off x="-63867" y="4422179"/>
            <a:ext cx="599276" cy="795233"/>
            <a:chOff x="8448587" y="737769"/>
            <a:chExt cx="599276" cy="795233"/>
          </a:xfrm>
        </p:grpSpPr>
        <p:sp>
          <p:nvSpPr>
            <p:cNvPr id="3268" name="Google Shape;3268;p127"/>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27"/>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27"/>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7"/>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7"/>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27"/>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27"/>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7"/>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7"/>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7"/>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7"/>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79" name="Shape 3279"/>
        <p:cNvGrpSpPr/>
        <p:nvPr/>
      </p:nvGrpSpPr>
      <p:grpSpPr>
        <a:xfrm>
          <a:off x="0" y="0"/>
          <a:ext cx="0" cy="0"/>
          <a:chOff x="0" y="0"/>
          <a:chExt cx="0" cy="0"/>
        </a:xfrm>
      </p:grpSpPr>
      <p:sp>
        <p:nvSpPr>
          <p:cNvPr id="3280" name="Google Shape;3280;p128"/>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1" name="Google Shape;3281;p128"/>
          <p:cNvGrpSpPr/>
          <p:nvPr/>
        </p:nvGrpSpPr>
        <p:grpSpPr>
          <a:xfrm rot="10603241">
            <a:off x="7002607" y="-2317408"/>
            <a:ext cx="4316811" cy="6436086"/>
            <a:chOff x="-1553249" y="840164"/>
            <a:chExt cx="4317082" cy="6436489"/>
          </a:xfrm>
        </p:grpSpPr>
        <p:sp>
          <p:nvSpPr>
            <p:cNvPr id="3282" name="Google Shape;3282;p12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5" name="Google Shape;3285;p128"/>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28"/>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3287" name="Google Shape;3287;p128"/>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3288" name="Google Shape;3288;p128"/>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3289" name="Google Shape;3289;p128"/>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28"/>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28"/>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28"/>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8"/>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8"/>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8"/>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8"/>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8"/>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3298" name="Shape 3298"/>
        <p:cNvGrpSpPr/>
        <p:nvPr/>
      </p:nvGrpSpPr>
      <p:grpSpPr>
        <a:xfrm>
          <a:off x="0" y="0"/>
          <a:ext cx="0" cy="0"/>
          <a:chOff x="0" y="0"/>
          <a:chExt cx="0" cy="0"/>
        </a:xfrm>
      </p:grpSpPr>
      <p:sp>
        <p:nvSpPr>
          <p:cNvPr id="3299" name="Google Shape;3299;p129"/>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00" name="Google Shape;3300;p129"/>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01" name="Google Shape;3301;p129"/>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302" name="Google Shape;3302;p129"/>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03" name="Google Shape;3303;p129"/>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04" name="Google Shape;3304;p129"/>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05" name="Google Shape;3305;p129"/>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06" name="Google Shape;3306;p129"/>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9"/>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8" name="Google Shape;3308;p129"/>
          <p:cNvGrpSpPr/>
          <p:nvPr/>
        </p:nvGrpSpPr>
        <p:grpSpPr>
          <a:xfrm rot="7071245">
            <a:off x="6570609" y="2102524"/>
            <a:ext cx="4316884" cy="6436195"/>
            <a:chOff x="-1553249" y="840164"/>
            <a:chExt cx="4317082" cy="6436489"/>
          </a:xfrm>
        </p:grpSpPr>
        <p:sp>
          <p:nvSpPr>
            <p:cNvPr id="3309" name="Google Shape;3309;p12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2" name="Google Shape;3312;p129"/>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9"/>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9"/>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9"/>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9"/>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9"/>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8" name="Google Shape;3318;p129"/>
          <p:cNvGrpSpPr/>
          <p:nvPr/>
        </p:nvGrpSpPr>
        <p:grpSpPr>
          <a:xfrm>
            <a:off x="485578" y="766651"/>
            <a:ext cx="655581" cy="605175"/>
            <a:chOff x="5370091" y="503028"/>
            <a:chExt cx="655581" cy="605175"/>
          </a:xfrm>
        </p:grpSpPr>
        <p:sp>
          <p:nvSpPr>
            <p:cNvPr id="3319" name="Google Shape;3319;p129"/>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9"/>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9"/>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9"/>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9"/>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9"/>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29"/>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29"/>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9"/>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8" name="Google Shape;3328;p129"/>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9"/>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9"/>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29"/>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29"/>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29"/>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334" name="Shape 3334"/>
        <p:cNvGrpSpPr/>
        <p:nvPr/>
      </p:nvGrpSpPr>
      <p:grpSpPr>
        <a:xfrm>
          <a:off x="0" y="0"/>
          <a:ext cx="0" cy="0"/>
          <a:chOff x="0" y="0"/>
          <a:chExt cx="0" cy="0"/>
        </a:xfrm>
      </p:grpSpPr>
      <p:sp>
        <p:nvSpPr>
          <p:cNvPr id="3335" name="Google Shape;3335;p130"/>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36" name="Google Shape;3336;p130"/>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37" name="Google Shape;3337;p13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338" name="Google Shape;3338;p130"/>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39" name="Google Shape;3339;p130"/>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0" name="Google Shape;3340;p130"/>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1" name="Google Shape;3341;p130"/>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2" name="Google Shape;3342;p130"/>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3" name="Google Shape;3343;p130"/>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4" name="Google Shape;3344;p130"/>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5" name="Google Shape;3345;p130"/>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6" name="Google Shape;3346;p130"/>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7" name="Google Shape;3347;p130"/>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3348" name="Google Shape;3348;p130"/>
          <p:cNvGrpSpPr/>
          <p:nvPr/>
        </p:nvGrpSpPr>
        <p:grpSpPr>
          <a:xfrm>
            <a:off x="8518312" y="4263265"/>
            <a:ext cx="707248" cy="956435"/>
            <a:chOff x="4352200" y="3762752"/>
            <a:chExt cx="707248" cy="956435"/>
          </a:xfrm>
        </p:grpSpPr>
        <p:sp>
          <p:nvSpPr>
            <p:cNvPr id="3349" name="Google Shape;3349;p13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2" name="Google Shape;3352;p130"/>
            <p:cNvGrpSpPr/>
            <p:nvPr/>
          </p:nvGrpSpPr>
          <p:grpSpPr>
            <a:xfrm>
              <a:off x="4593401" y="4009753"/>
              <a:ext cx="466047" cy="709434"/>
              <a:chOff x="4593401" y="4009753"/>
              <a:chExt cx="466047" cy="709434"/>
            </a:xfrm>
          </p:grpSpPr>
          <p:sp>
            <p:nvSpPr>
              <p:cNvPr id="3353" name="Google Shape;3353;p13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57" name="Google Shape;3357;p130"/>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0"/>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0"/>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0"/>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0"/>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0"/>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30"/>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30"/>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0"/>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0"/>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0"/>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368" name="Shape 3368"/>
        <p:cNvGrpSpPr/>
        <p:nvPr/>
      </p:nvGrpSpPr>
      <p:grpSpPr>
        <a:xfrm>
          <a:off x="0" y="0"/>
          <a:ext cx="0" cy="0"/>
          <a:chOff x="0" y="0"/>
          <a:chExt cx="0" cy="0"/>
        </a:xfrm>
      </p:grpSpPr>
      <p:sp>
        <p:nvSpPr>
          <p:cNvPr id="3369" name="Google Shape;3369;p131"/>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3370" name="Google Shape;3370;p131"/>
          <p:cNvGrpSpPr/>
          <p:nvPr/>
        </p:nvGrpSpPr>
        <p:grpSpPr>
          <a:xfrm flipH="1" rot="-5929814">
            <a:off x="-1963752" y="2102311"/>
            <a:ext cx="4316874" cy="6436180"/>
            <a:chOff x="-1553249" y="840164"/>
            <a:chExt cx="4317082" cy="6436489"/>
          </a:xfrm>
        </p:grpSpPr>
        <p:sp>
          <p:nvSpPr>
            <p:cNvPr id="3371" name="Google Shape;3371;p13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4" name="Google Shape;3374;p131"/>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1"/>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1"/>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1"/>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1"/>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1"/>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1"/>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31"/>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2" name="Google Shape;3382;p131"/>
          <p:cNvGrpSpPr/>
          <p:nvPr/>
        </p:nvGrpSpPr>
        <p:grpSpPr>
          <a:xfrm>
            <a:off x="134381" y="295148"/>
            <a:ext cx="507787" cy="479699"/>
            <a:chOff x="118806" y="581498"/>
            <a:chExt cx="507787" cy="479699"/>
          </a:xfrm>
        </p:grpSpPr>
        <p:sp>
          <p:nvSpPr>
            <p:cNvPr id="3383" name="Google Shape;3383;p131"/>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31"/>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31"/>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1"/>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1"/>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31"/>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9" name="Google Shape;3389;p131"/>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0" name="Google Shape;3390;p131"/>
          <p:cNvGrpSpPr/>
          <p:nvPr/>
        </p:nvGrpSpPr>
        <p:grpSpPr>
          <a:xfrm rot="-5163975">
            <a:off x="4528469" y="4715167"/>
            <a:ext cx="336724" cy="442307"/>
            <a:chOff x="8600507" y="161550"/>
            <a:chExt cx="336739" cy="442327"/>
          </a:xfrm>
        </p:grpSpPr>
        <p:sp>
          <p:nvSpPr>
            <p:cNvPr id="3391" name="Google Shape;3391;p13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3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3" name="Google Shape;3393;p131"/>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1"/>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31"/>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3396" name="Shape 3396"/>
        <p:cNvGrpSpPr/>
        <p:nvPr/>
      </p:nvGrpSpPr>
      <p:grpSpPr>
        <a:xfrm>
          <a:off x="0" y="0"/>
          <a:ext cx="0" cy="0"/>
          <a:chOff x="0" y="0"/>
          <a:chExt cx="0" cy="0"/>
        </a:xfrm>
      </p:grpSpPr>
      <p:sp>
        <p:nvSpPr>
          <p:cNvPr id="3397" name="Google Shape;3397;p13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3398" name="Google Shape;3398;p132"/>
          <p:cNvGrpSpPr/>
          <p:nvPr/>
        </p:nvGrpSpPr>
        <p:grpSpPr>
          <a:xfrm flipH="1" rot="-4656139">
            <a:off x="-2331954" y="961507"/>
            <a:ext cx="4317166" cy="6436614"/>
            <a:chOff x="-1553249" y="840164"/>
            <a:chExt cx="4317082" cy="6436489"/>
          </a:xfrm>
        </p:grpSpPr>
        <p:sp>
          <p:nvSpPr>
            <p:cNvPr id="3399" name="Google Shape;3399;p13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2" name="Google Shape;3402;p132"/>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132"/>
          <p:cNvGrpSpPr/>
          <p:nvPr/>
        </p:nvGrpSpPr>
        <p:grpSpPr>
          <a:xfrm rot="10543302">
            <a:off x="7118070" y="-2026803"/>
            <a:ext cx="4317023" cy="6234516"/>
            <a:chOff x="-1553249" y="840164"/>
            <a:chExt cx="4317082" cy="6234600"/>
          </a:xfrm>
        </p:grpSpPr>
        <p:sp>
          <p:nvSpPr>
            <p:cNvPr id="3404" name="Google Shape;3404;p1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6" name="Google Shape;3406;p132"/>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32"/>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8" name="Google Shape;3408;p132"/>
          <p:cNvGrpSpPr/>
          <p:nvPr/>
        </p:nvGrpSpPr>
        <p:grpSpPr>
          <a:xfrm>
            <a:off x="8514981" y="4523648"/>
            <a:ext cx="507787" cy="479699"/>
            <a:chOff x="118806" y="581498"/>
            <a:chExt cx="507787" cy="479699"/>
          </a:xfrm>
        </p:grpSpPr>
        <p:sp>
          <p:nvSpPr>
            <p:cNvPr id="3409" name="Google Shape;3409;p13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3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3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3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3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5" name="Google Shape;3415;p132"/>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6" name="Google Shape;3416;p132"/>
          <p:cNvGrpSpPr/>
          <p:nvPr/>
        </p:nvGrpSpPr>
        <p:grpSpPr>
          <a:xfrm rot="-5762987">
            <a:off x="921748" y="82221"/>
            <a:ext cx="336762" cy="442357"/>
            <a:chOff x="8600507" y="161550"/>
            <a:chExt cx="336739" cy="442327"/>
          </a:xfrm>
        </p:grpSpPr>
        <p:sp>
          <p:nvSpPr>
            <p:cNvPr id="3417" name="Google Shape;3417;p13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3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9" name="Google Shape;3419;p132"/>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2"/>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32"/>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3422" name="Shape 3422"/>
        <p:cNvGrpSpPr/>
        <p:nvPr/>
      </p:nvGrpSpPr>
      <p:grpSpPr>
        <a:xfrm>
          <a:off x="0" y="0"/>
          <a:ext cx="0" cy="0"/>
          <a:chOff x="0" y="0"/>
          <a:chExt cx="0" cy="0"/>
        </a:xfrm>
      </p:grpSpPr>
      <p:sp>
        <p:nvSpPr>
          <p:cNvPr id="3423" name="Google Shape;3423;p13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424" name="Google Shape;3424;p133"/>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33"/>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33"/>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3"/>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3"/>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33"/>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33"/>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3"/>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33"/>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3"/>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3"/>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5" name="Google Shape;3435;p133"/>
          <p:cNvGrpSpPr/>
          <p:nvPr/>
        </p:nvGrpSpPr>
        <p:grpSpPr>
          <a:xfrm flipH="1" rot="-9748155">
            <a:off x="-2039798" y="-2588570"/>
            <a:ext cx="4316831" cy="6436115"/>
            <a:chOff x="-1553249" y="840164"/>
            <a:chExt cx="4317082" cy="6436489"/>
          </a:xfrm>
        </p:grpSpPr>
        <p:sp>
          <p:nvSpPr>
            <p:cNvPr id="3436" name="Google Shape;3436;p13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3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9" name="Google Shape;3439;p133"/>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3"/>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33"/>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33"/>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3" name="Google Shape;3443;p133"/>
          <p:cNvGrpSpPr/>
          <p:nvPr/>
        </p:nvGrpSpPr>
        <p:grpSpPr>
          <a:xfrm>
            <a:off x="8533831" y="4031023"/>
            <a:ext cx="507787" cy="479699"/>
            <a:chOff x="118806" y="581498"/>
            <a:chExt cx="507787" cy="479699"/>
          </a:xfrm>
        </p:grpSpPr>
        <p:sp>
          <p:nvSpPr>
            <p:cNvPr id="3444" name="Google Shape;3444;p13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3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3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450" name="Shape 3450"/>
        <p:cNvGrpSpPr/>
        <p:nvPr/>
      </p:nvGrpSpPr>
      <p:grpSpPr>
        <a:xfrm>
          <a:off x="0" y="0"/>
          <a:ext cx="0" cy="0"/>
          <a:chOff x="0" y="0"/>
          <a:chExt cx="0" cy="0"/>
        </a:xfrm>
      </p:grpSpPr>
      <p:sp>
        <p:nvSpPr>
          <p:cNvPr id="3451" name="Google Shape;3451;p134"/>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452" name="Google Shape;3452;p134"/>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53" name="Google Shape;3453;p134"/>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454" name="Google Shape;3454;p134"/>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55" name="Google Shape;3455;p134"/>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456" name="Google Shape;3456;p134"/>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57" name="Google Shape;3457;p13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3458" name="Google Shape;3458;p134"/>
          <p:cNvGrpSpPr/>
          <p:nvPr/>
        </p:nvGrpSpPr>
        <p:grpSpPr>
          <a:xfrm>
            <a:off x="-2542299" y="-134999"/>
            <a:ext cx="5252734" cy="5647515"/>
            <a:chOff x="5643550" y="25"/>
            <a:chExt cx="4889448" cy="5256925"/>
          </a:xfrm>
        </p:grpSpPr>
        <p:sp>
          <p:nvSpPr>
            <p:cNvPr id="3459" name="Google Shape;3459;p13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3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3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2" name="Google Shape;3462;p134"/>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34"/>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34"/>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4"/>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4"/>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4"/>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4"/>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4"/>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0" name="Google Shape;3470;p134"/>
          <p:cNvGrpSpPr/>
          <p:nvPr/>
        </p:nvGrpSpPr>
        <p:grpSpPr>
          <a:xfrm>
            <a:off x="8358870" y="4467925"/>
            <a:ext cx="584127" cy="613923"/>
            <a:chOff x="1756750" y="321625"/>
            <a:chExt cx="584127" cy="613923"/>
          </a:xfrm>
        </p:grpSpPr>
        <p:grpSp>
          <p:nvGrpSpPr>
            <p:cNvPr id="3471" name="Google Shape;3471;p134"/>
            <p:cNvGrpSpPr/>
            <p:nvPr/>
          </p:nvGrpSpPr>
          <p:grpSpPr>
            <a:xfrm>
              <a:off x="1756750" y="321625"/>
              <a:ext cx="584127" cy="613923"/>
              <a:chOff x="1756750" y="321625"/>
              <a:chExt cx="584127" cy="613923"/>
            </a:xfrm>
          </p:grpSpPr>
          <p:sp>
            <p:nvSpPr>
              <p:cNvPr id="3472" name="Google Shape;3472;p13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7" name="Google Shape;3477;p13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8" name="Google Shape;3478;p134"/>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9" name="Google Shape;3479;p134"/>
          <p:cNvGrpSpPr/>
          <p:nvPr/>
        </p:nvGrpSpPr>
        <p:grpSpPr>
          <a:xfrm flipH="1">
            <a:off x="3265538" y="4351964"/>
            <a:ext cx="707248" cy="956435"/>
            <a:chOff x="4352200" y="3762752"/>
            <a:chExt cx="707248" cy="956435"/>
          </a:xfrm>
        </p:grpSpPr>
        <p:sp>
          <p:nvSpPr>
            <p:cNvPr id="3480" name="Google Shape;3480;p13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3" name="Google Shape;3483;p134"/>
            <p:cNvGrpSpPr/>
            <p:nvPr/>
          </p:nvGrpSpPr>
          <p:grpSpPr>
            <a:xfrm>
              <a:off x="4593401" y="4009753"/>
              <a:ext cx="466047" cy="709434"/>
              <a:chOff x="4593401" y="4009753"/>
              <a:chExt cx="466047" cy="709434"/>
            </a:xfrm>
          </p:grpSpPr>
          <p:sp>
            <p:nvSpPr>
              <p:cNvPr id="3484" name="Google Shape;3484;p13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3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88" name="Google Shape;3488;p13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4"/>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490" name="Shape 3490"/>
        <p:cNvGrpSpPr/>
        <p:nvPr/>
      </p:nvGrpSpPr>
      <p:grpSpPr>
        <a:xfrm>
          <a:off x="0" y="0"/>
          <a:ext cx="0" cy="0"/>
          <a:chOff x="0" y="0"/>
          <a:chExt cx="0" cy="0"/>
        </a:xfrm>
      </p:grpSpPr>
      <p:sp>
        <p:nvSpPr>
          <p:cNvPr id="3491" name="Google Shape;3491;p135"/>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492" name="Google Shape;3492;p135"/>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493" name="Google Shape;3493;p135"/>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3494" name="Google Shape;3494;p135"/>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5"/>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5"/>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5"/>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5"/>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5"/>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5"/>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5"/>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5"/>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5"/>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5"/>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5"/>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6" name="Google Shape;3506;p135"/>
          <p:cNvGrpSpPr/>
          <p:nvPr/>
        </p:nvGrpSpPr>
        <p:grpSpPr>
          <a:xfrm>
            <a:off x="80638" y="4486163"/>
            <a:ext cx="584127" cy="613923"/>
            <a:chOff x="1756750" y="321625"/>
            <a:chExt cx="584127" cy="613923"/>
          </a:xfrm>
        </p:grpSpPr>
        <p:grpSp>
          <p:nvGrpSpPr>
            <p:cNvPr id="3507" name="Google Shape;3507;p135"/>
            <p:cNvGrpSpPr/>
            <p:nvPr/>
          </p:nvGrpSpPr>
          <p:grpSpPr>
            <a:xfrm>
              <a:off x="1756750" y="321625"/>
              <a:ext cx="584127" cy="613923"/>
              <a:chOff x="1756750" y="321625"/>
              <a:chExt cx="584127" cy="613923"/>
            </a:xfrm>
          </p:grpSpPr>
          <p:sp>
            <p:nvSpPr>
              <p:cNvPr id="3508" name="Google Shape;3508;p135"/>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5"/>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5"/>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5"/>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5"/>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3" name="Google Shape;3513;p135"/>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4" name="Google Shape;3514;p135"/>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5"/>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516" name="Shape 3516"/>
        <p:cNvGrpSpPr/>
        <p:nvPr/>
      </p:nvGrpSpPr>
      <p:grpSpPr>
        <a:xfrm>
          <a:off x="0" y="0"/>
          <a:ext cx="0" cy="0"/>
          <a:chOff x="0" y="0"/>
          <a:chExt cx="0" cy="0"/>
        </a:xfrm>
      </p:grpSpPr>
      <p:sp>
        <p:nvSpPr>
          <p:cNvPr id="3517" name="Google Shape;3517;p136"/>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6"/>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6"/>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6"/>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6"/>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6"/>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6"/>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6"/>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6"/>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6"/>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7" name="Google Shape;3527;p136"/>
          <p:cNvGrpSpPr/>
          <p:nvPr/>
        </p:nvGrpSpPr>
        <p:grpSpPr>
          <a:xfrm rot="-5163975">
            <a:off x="4635819" y="4745767"/>
            <a:ext cx="336724" cy="442307"/>
            <a:chOff x="8600507" y="161550"/>
            <a:chExt cx="336739" cy="442327"/>
          </a:xfrm>
        </p:grpSpPr>
        <p:sp>
          <p:nvSpPr>
            <p:cNvPr id="3528" name="Google Shape;3528;p13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0" name="Google Shape;3530;p136"/>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6"/>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532" name="Shape 3532"/>
        <p:cNvGrpSpPr/>
        <p:nvPr/>
      </p:nvGrpSpPr>
      <p:grpSpPr>
        <a:xfrm>
          <a:off x="0" y="0"/>
          <a:ext cx="0" cy="0"/>
          <a:chOff x="0" y="0"/>
          <a:chExt cx="0" cy="0"/>
        </a:xfrm>
      </p:grpSpPr>
      <p:sp>
        <p:nvSpPr>
          <p:cNvPr id="3533" name="Google Shape;3533;p137"/>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7"/>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7"/>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7"/>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7" name="Google Shape;3537;p137"/>
          <p:cNvGrpSpPr/>
          <p:nvPr/>
        </p:nvGrpSpPr>
        <p:grpSpPr>
          <a:xfrm flipH="1" rot="-9748155">
            <a:off x="-2115998" y="-2359970"/>
            <a:ext cx="4316831" cy="6436115"/>
            <a:chOff x="-1553249" y="840164"/>
            <a:chExt cx="4317082" cy="6436489"/>
          </a:xfrm>
        </p:grpSpPr>
        <p:sp>
          <p:nvSpPr>
            <p:cNvPr id="3538" name="Google Shape;3538;p13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1" name="Google Shape;3541;p137"/>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7"/>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7"/>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7"/>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7"/>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6" name="Google Shape;3546;p137"/>
          <p:cNvGrpSpPr/>
          <p:nvPr/>
        </p:nvGrpSpPr>
        <p:grpSpPr>
          <a:xfrm>
            <a:off x="8477306" y="153486"/>
            <a:ext cx="507787" cy="479699"/>
            <a:chOff x="118806" y="581498"/>
            <a:chExt cx="507787" cy="479699"/>
          </a:xfrm>
        </p:grpSpPr>
        <p:sp>
          <p:nvSpPr>
            <p:cNvPr id="3547" name="Google Shape;3547;p13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3" name="Google Shape;3553;p137"/>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7"/>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558" name="Shape 3558"/>
        <p:cNvGrpSpPr/>
        <p:nvPr/>
      </p:nvGrpSpPr>
      <p:grpSpPr>
        <a:xfrm>
          <a:off x="0" y="0"/>
          <a:ext cx="0" cy="0"/>
          <a:chOff x="0" y="0"/>
          <a:chExt cx="0" cy="0"/>
        </a:xfrm>
      </p:grpSpPr>
      <p:sp>
        <p:nvSpPr>
          <p:cNvPr id="3559" name="Google Shape;3559;p139"/>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560" name="Google Shape;3560;p139"/>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3561" name="Google Shape;3561;p139"/>
          <p:cNvGrpSpPr/>
          <p:nvPr/>
        </p:nvGrpSpPr>
        <p:grpSpPr>
          <a:xfrm>
            <a:off x="4849101" y="-58799"/>
            <a:ext cx="5252734" cy="5647515"/>
            <a:chOff x="5643550" y="25"/>
            <a:chExt cx="4889448" cy="5256925"/>
          </a:xfrm>
        </p:grpSpPr>
        <p:sp>
          <p:nvSpPr>
            <p:cNvPr id="3562" name="Google Shape;3562;p13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139"/>
          <p:cNvGrpSpPr/>
          <p:nvPr/>
        </p:nvGrpSpPr>
        <p:grpSpPr>
          <a:xfrm rot="310857">
            <a:off x="-2037176" y="779405"/>
            <a:ext cx="4317019" cy="6436395"/>
            <a:chOff x="-1553249" y="840164"/>
            <a:chExt cx="4317082" cy="6436489"/>
          </a:xfrm>
        </p:grpSpPr>
        <p:sp>
          <p:nvSpPr>
            <p:cNvPr id="3566" name="Google Shape;3566;p13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9" name="Google Shape;3569;p139"/>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39"/>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1" name="Google Shape;3571;p139"/>
          <p:cNvGrpSpPr/>
          <p:nvPr/>
        </p:nvGrpSpPr>
        <p:grpSpPr>
          <a:xfrm>
            <a:off x="517150" y="321625"/>
            <a:ext cx="584127" cy="613923"/>
            <a:chOff x="1756750" y="321625"/>
            <a:chExt cx="584127" cy="613923"/>
          </a:xfrm>
        </p:grpSpPr>
        <p:grpSp>
          <p:nvGrpSpPr>
            <p:cNvPr id="3572" name="Google Shape;3572;p139"/>
            <p:cNvGrpSpPr/>
            <p:nvPr/>
          </p:nvGrpSpPr>
          <p:grpSpPr>
            <a:xfrm>
              <a:off x="1756750" y="321625"/>
              <a:ext cx="584127" cy="613923"/>
              <a:chOff x="1756750" y="321625"/>
              <a:chExt cx="584127" cy="613923"/>
            </a:xfrm>
          </p:grpSpPr>
          <p:sp>
            <p:nvSpPr>
              <p:cNvPr id="3573" name="Google Shape;3573;p13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8" name="Google Shape;3578;p13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9" name="Google Shape;3579;p139"/>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9"/>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1" name="Google Shape;3581;p139"/>
          <p:cNvGrpSpPr/>
          <p:nvPr/>
        </p:nvGrpSpPr>
        <p:grpSpPr>
          <a:xfrm>
            <a:off x="4352200" y="4264102"/>
            <a:ext cx="707248" cy="956435"/>
            <a:chOff x="4352200" y="3762752"/>
            <a:chExt cx="707248" cy="956435"/>
          </a:xfrm>
        </p:grpSpPr>
        <p:sp>
          <p:nvSpPr>
            <p:cNvPr id="3582" name="Google Shape;3582;p13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5" name="Google Shape;3585;p139"/>
            <p:cNvGrpSpPr/>
            <p:nvPr/>
          </p:nvGrpSpPr>
          <p:grpSpPr>
            <a:xfrm>
              <a:off x="4593401" y="4009753"/>
              <a:ext cx="466047" cy="709434"/>
              <a:chOff x="4593401" y="4009753"/>
              <a:chExt cx="466047" cy="709434"/>
            </a:xfrm>
          </p:grpSpPr>
          <p:sp>
            <p:nvSpPr>
              <p:cNvPr id="3586" name="Google Shape;3586;p13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90" name="Google Shape;3590;p13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9"/>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9"/>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9"/>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9"/>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9"/>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9"/>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597" name="Shape 3597"/>
        <p:cNvGrpSpPr/>
        <p:nvPr/>
      </p:nvGrpSpPr>
      <p:grpSpPr>
        <a:xfrm>
          <a:off x="0" y="0"/>
          <a:ext cx="0" cy="0"/>
          <a:chOff x="0" y="0"/>
          <a:chExt cx="0" cy="0"/>
        </a:xfrm>
      </p:grpSpPr>
      <p:sp>
        <p:nvSpPr>
          <p:cNvPr id="3598" name="Google Shape;3598;p140"/>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99" name="Google Shape;3599;p140"/>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600" name="Google Shape;3600;p140"/>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01" name="Google Shape;3601;p140"/>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40"/>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40"/>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40"/>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40"/>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40"/>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40"/>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40"/>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40"/>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40"/>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40"/>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40"/>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40"/>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40"/>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40"/>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40"/>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40"/>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40"/>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40"/>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40"/>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40"/>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40"/>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40"/>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40"/>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5" name="Google Shape;3625;p140"/>
          <p:cNvGrpSpPr/>
          <p:nvPr/>
        </p:nvGrpSpPr>
        <p:grpSpPr>
          <a:xfrm flipH="1">
            <a:off x="-26875" y="3275590"/>
            <a:ext cx="707248" cy="956435"/>
            <a:chOff x="4352200" y="3762752"/>
            <a:chExt cx="707248" cy="956435"/>
          </a:xfrm>
        </p:grpSpPr>
        <p:sp>
          <p:nvSpPr>
            <p:cNvPr id="3626" name="Google Shape;3626;p14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4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4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140"/>
            <p:cNvGrpSpPr/>
            <p:nvPr/>
          </p:nvGrpSpPr>
          <p:grpSpPr>
            <a:xfrm>
              <a:off x="4593401" y="4009753"/>
              <a:ext cx="466047" cy="709434"/>
              <a:chOff x="4593401" y="4009753"/>
              <a:chExt cx="466047" cy="709434"/>
            </a:xfrm>
          </p:grpSpPr>
          <p:sp>
            <p:nvSpPr>
              <p:cNvPr id="3630" name="Google Shape;3630;p14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4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4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4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34" name="Google Shape;3634;p140"/>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40"/>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40"/>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140"/>
          <p:cNvGrpSpPr/>
          <p:nvPr/>
        </p:nvGrpSpPr>
        <p:grpSpPr>
          <a:xfrm>
            <a:off x="5257091" y="437403"/>
            <a:ext cx="655581" cy="605175"/>
            <a:chOff x="5370091" y="503028"/>
            <a:chExt cx="655581" cy="605175"/>
          </a:xfrm>
        </p:grpSpPr>
        <p:sp>
          <p:nvSpPr>
            <p:cNvPr id="3638" name="Google Shape;3638;p14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4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4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4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4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4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4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4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4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7" name="Google Shape;3647;p140"/>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40"/>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649" name="Shape 3649"/>
        <p:cNvGrpSpPr/>
        <p:nvPr/>
      </p:nvGrpSpPr>
      <p:grpSpPr>
        <a:xfrm>
          <a:off x="0" y="0"/>
          <a:ext cx="0" cy="0"/>
          <a:chOff x="0" y="0"/>
          <a:chExt cx="0" cy="0"/>
        </a:xfrm>
      </p:grpSpPr>
      <p:sp>
        <p:nvSpPr>
          <p:cNvPr id="3650" name="Google Shape;3650;p1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651" name="Google Shape;3651;p141"/>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52" name="Shape 3652"/>
        <p:cNvGrpSpPr/>
        <p:nvPr/>
      </p:nvGrpSpPr>
      <p:grpSpPr>
        <a:xfrm>
          <a:off x="0" y="0"/>
          <a:ext cx="0" cy="0"/>
          <a:chOff x="0" y="0"/>
          <a:chExt cx="0" cy="0"/>
        </a:xfrm>
      </p:grpSpPr>
      <p:sp>
        <p:nvSpPr>
          <p:cNvPr id="3653" name="Google Shape;3653;p142"/>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54" name="Google Shape;3654;p142"/>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55" name="Google Shape;3655;p142"/>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656" name="Google Shape;3656;p142"/>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57" name="Google Shape;3657;p14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3658" name="Google Shape;3658;p142"/>
          <p:cNvGrpSpPr/>
          <p:nvPr/>
        </p:nvGrpSpPr>
        <p:grpSpPr>
          <a:xfrm rot="1388846">
            <a:off x="7040832" y="-2848703"/>
            <a:ext cx="4317099" cy="6436514"/>
            <a:chOff x="-1553249" y="840164"/>
            <a:chExt cx="4317082" cy="6436489"/>
          </a:xfrm>
        </p:grpSpPr>
        <p:sp>
          <p:nvSpPr>
            <p:cNvPr id="3659" name="Google Shape;3659;p14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4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4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2" name="Google Shape;3662;p142"/>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42"/>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42"/>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42"/>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6" name="Google Shape;3666;p142"/>
          <p:cNvGrpSpPr/>
          <p:nvPr/>
        </p:nvGrpSpPr>
        <p:grpSpPr>
          <a:xfrm flipH="1" rot="4487617">
            <a:off x="1865242" y="27368"/>
            <a:ext cx="336743" cy="442332"/>
            <a:chOff x="8600507" y="161550"/>
            <a:chExt cx="336739" cy="442327"/>
          </a:xfrm>
        </p:grpSpPr>
        <p:sp>
          <p:nvSpPr>
            <p:cNvPr id="3667" name="Google Shape;3667;p14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4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9" name="Google Shape;3669;p142"/>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42"/>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42"/>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42"/>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42"/>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42"/>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42"/>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6" name="Google Shape;3676;p142"/>
          <p:cNvGrpSpPr/>
          <p:nvPr/>
        </p:nvGrpSpPr>
        <p:grpSpPr>
          <a:xfrm>
            <a:off x="66100" y="3939863"/>
            <a:ext cx="584127" cy="613923"/>
            <a:chOff x="1756750" y="321625"/>
            <a:chExt cx="584127" cy="613923"/>
          </a:xfrm>
        </p:grpSpPr>
        <p:grpSp>
          <p:nvGrpSpPr>
            <p:cNvPr id="3677" name="Google Shape;3677;p142"/>
            <p:cNvGrpSpPr/>
            <p:nvPr/>
          </p:nvGrpSpPr>
          <p:grpSpPr>
            <a:xfrm>
              <a:off x="1756750" y="321625"/>
              <a:ext cx="584127" cy="613923"/>
              <a:chOff x="1756750" y="321625"/>
              <a:chExt cx="584127" cy="613923"/>
            </a:xfrm>
          </p:grpSpPr>
          <p:sp>
            <p:nvSpPr>
              <p:cNvPr id="3678" name="Google Shape;3678;p142"/>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42"/>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42"/>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42"/>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42"/>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3" name="Google Shape;3683;p142"/>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42"/>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685" name="Shape 3685"/>
        <p:cNvGrpSpPr/>
        <p:nvPr/>
      </p:nvGrpSpPr>
      <p:grpSpPr>
        <a:xfrm>
          <a:off x="0" y="0"/>
          <a:ext cx="0" cy="0"/>
          <a:chOff x="0" y="0"/>
          <a:chExt cx="0" cy="0"/>
        </a:xfrm>
      </p:grpSpPr>
      <p:sp>
        <p:nvSpPr>
          <p:cNvPr id="3686" name="Google Shape;3686;p14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687" name="Google Shape;3687;p143"/>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43"/>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43"/>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0" name="Google Shape;3690;p143"/>
          <p:cNvGrpSpPr/>
          <p:nvPr/>
        </p:nvGrpSpPr>
        <p:grpSpPr>
          <a:xfrm>
            <a:off x="200731" y="4439423"/>
            <a:ext cx="507787" cy="479699"/>
            <a:chOff x="118806" y="581498"/>
            <a:chExt cx="507787" cy="479699"/>
          </a:xfrm>
        </p:grpSpPr>
        <p:sp>
          <p:nvSpPr>
            <p:cNvPr id="3691" name="Google Shape;3691;p14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4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4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4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4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4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7" name="Google Shape;3697;p143"/>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43"/>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43"/>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43"/>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43"/>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43"/>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43"/>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4" name="Google Shape;3704;p143"/>
          <p:cNvGrpSpPr/>
          <p:nvPr/>
        </p:nvGrpSpPr>
        <p:grpSpPr>
          <a:xfrm rot="-762542">
            <a:off x="8573058" y="831467"/>
            <a:ext cx="599276" cy="795233"/>
            <a:chOff x="8448587" y="737769"/>
            <a:chExt cx="599276" cy="795233"/>
          </a:xfrm>
        </p:grpSpPr>
        <p:sp>
          <p:nvSpPr>
            <p:cNvPr id="3705" name="Google Shape;3705;p14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4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4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4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4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4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4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4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4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4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4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143"/>
          <p:cNvGrpSpPr/>
          <p:nvPr/>
        </p:nvGrpSpPr>
        <p:grpSpPr>
          <a:xfrm>
            <a:off x="8600507" y="161550"/>
            <a:ext cx="336739" cy="442327"/>
            <a:chOff x="8600507" y="161550"/>
            <a:chExt cx="336739" cy="442327"/>
          </a:xfrm>
        </p:grpSpPr>
        <p:sp>
          <p:nvSpPr>
            <p:cNvPr id="3717" name="Google Shape;3717;p143"/>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43"/>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9" name="Google Shape;3719;p143"/>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43"/>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43"/>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43"/>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23" name="Shape 3723"/>
        <p:cNvGrpSpPr/>
        <p:nvPr/>
      </p:nvGrpSpPr>
      <p:grpSpPr>
        <a:xfrm>
          <a:off x="0" y="0"/>
          <a:ext cx="0" cy="0"/>
          <a:chOff x="0" y="0"/>
          <a:chExt cx="0" cy="0"/>
        </a:xfrm>
      </p:grpSpPr>
      <p:sp>
        <p:nvSpPr>
          <p:cNvPr id="3724" name="Google Shape;3724;p144"/>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725" name="Google Shape;3725;p144"/>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3726" name="Google Shape;3726;p144"/>
          <p:cNvGrpSpPr/>
          <p:nvPr/>
        </p:nvGrpSpPr>
        <p:grpSpPr>
          <a:xfrm rot="9436435">
            <a:off x="5732639" y="-2774260"/>
            <a:ext cx="4316790" cy="6436054"/>
            <a:chOff x="-1553249" y="840164"/>
            <a:chExt cx="4317082" cy="6436489"/>
          </a:xfrm>
        </p:grpSpPr>
        <p:sp>
          <p:nvSpPr>
            <p:cNvPr id="3727" name="Google Shape;3727;p14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4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4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0" name="Google Shape;3730;p144"/>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1" name="Google Shape;3731;p144"/>
          <p:cNvGrpSpPr/>
          <p:nvPr/>
        </p:nvGrpSpPr>
        <p:grpSpPr>
          <a:xfrm flipH="1" rot="762542">
            <a:off x="655558" y="4512229"/>
            <a:ext cx="599276" cy="795233"/>
            <a:chOff x="8448587" y="737769"/>
            <a:chExt cx="599276" cy="795233"/>
          </a:xfrm>
        </p:grpSpPr>
        <p:sp>
          <p:nvSpPr>
            <p:cNvPr id="3732" name="Google Shape;3732;p14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4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4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4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4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4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4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4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4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4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4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3" name="Google Shape;3743;p144"/>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44"/>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44"/>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44"/>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44"/>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44"/>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49" name="Shape 3749"/>
        <p:cNvGrpSpPr/>
        <p:nvPr/>
      </p:nvGrpSpPr>
      <p:grpSpPr>
        <a:xfrm>
          <a:off x="0" y="0"/>
          <a:ext cx="0" cy="0"/>
          <a:chOff x="0" y="0"/>
          <a:chExt cx="0" cy="0"/>
        </a:xfrm>
      </p:grpSpPr>
      <p:sp>
        <p:nvSpPr>
          <p:cNvPr id="3750" name="Google Shape;3750;p145"/>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3751" name="Google Shape;3751;p145"/>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45"/>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45"/>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45"/>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45"/>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45"/>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45"/>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45"/>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45"/>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0" name="Google Shape;3760;p145"/>
          <p:cNvGrpSpPr/>
          <p:nvPr/>
        </p:nvGrpSpPr>
        <p:grpSpPr>
          <a:xfrm>
            <a:off x="8044878" y="4305916"/>
            <a:ext cx="655581" cy="605175"/>
            <a:chOff x="5370091" y="503028"/>
            <a:chExt cx="655581" cy="605175"/>
          </a:xfrm>
        </p:grpSpPr>
        <p:sp>
          <p:nvSpPr>
            <p:cNvPr id="3761" name="Google Shape;3761;p14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4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4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4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4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4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4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4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4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0" name="Google Shape;3770;p145"/>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1" name="Google Shape;3771;p145"/>
          <p:cNvGrpSpPr/>
          <p:nvPr/>
        </p:nvGrpSpPr>
        <p:grpSpPr>
          <a:xfrm rot="8546136">
            <a:off x="6335977" y="-2697728"/>
            <a:ext cx="4316708" cy="6435932"/>
            <a:chOff x="-1553249" y="840164"/>
            <a:chExt cx="4317082" cy="6436489"/>
          </a:xfrm>
        </p:grpSpPr>
        <p:sp>
          <p:nvSpPr>
            <p:cNvPr id="3772" name="Google Shape;3772;p145"/>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45"/>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45"/>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5" name="Google Shape;3775;p145"/>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45"/>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45"/>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8" name="Google Shape;3778;p145"/>
          <p:cNvGrpSpPr/>
          <p:nvPr/>
        </p:nvGrpSpPr>
        <p:grpSpPr>
          <a:xfrm rot="9541772">
            <a:off x="2974098" y="-177104"/>
            <a:ext cx="707275" cy="956471"/>
            <a:chOff x="4352200" y="3762752"/>
            <a:chExt cx="707248" cy="956435"/>
          </a:xfrm>
        </p:grpSpPr>
        <p:sp>
          <p:nvSpPr>
            <p:cNvPr id="3779" name="Google Shape;3779;p14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4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4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2" name="Google Shape;3782;p145"/>
            <p:cNvGrpSpPr/>
            <p:nvPr/>
          </p:nvGrpSpPr>
          <p:grpSpPr>
            <a:xfrm>
              <a:off x="4593401" y="4009753"/>
              <a:ext cx="466047" cy="709434"/>
              <a:chOff x="4593401" y="4009753"/>
              <a:chExt cx="466047" cy="709434"/>
            </a:xfrm>
          </p:grpSpPr>
          <p:sp>
            <p:nvSpPr>
              <p:cNvPr id="3783" name="Google Shape;3783;p14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4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4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4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87" name="Shape 3787"/>
        <p:cNvGrpSpPr/>
        <p:nvPr/>
      </p:nvGrpSpPr>
      <p:grpSpPr>
        <a:xfrm>
          <a:off x="0" y="0"/>
          <a:ext cx="0" cy="0"/>
          <a:chOff x="0" y="0"/>
          <a:chExt cx="0" cy="0"/>
        </a:xfrm>
      </p:grpSpPr>
      <p:sp>
        <p:nvSpPr>
          <p:cNvPr id="3788" name="Google Shape;3788;p146"/>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789" name="Google Shape;3789;p146"/>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790" name="Google Shape;3790;p146"/>
          <p:cNvGrpSpPr/>
          <p:nvPr/>
        </p:nvGrpSpPr>
        <p:grpSpPr>
          <a:xfrm flipH="1" rot="-6857646">
            <a:off x="-1887555" y="1721515"/>
            <a:ext cx="4316866" cy="6436167"/>
            <a:chOff x="-1553249" y="840164"/>
            <a:chExt cx="4317082" cy="6436489"/>
          </a:xfrm>
        </p:grpSpPr>
        <p:sp>
          <p:nvSpPr>
            <p:cNvPr id="3791" name="Google Shape;3791;p14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4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4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4" name="Google Shape;3794;p146"/>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46"/>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46"/>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46"/>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46"/>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46"/>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46"/>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46"/>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6"/>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146"/>
          <p:cNvGrpSpPr/>
          <p:nvPr/>
        </p:nvGrpSpPr>
        <p:grpSpPr>
          <a:xfrm>
            <a:off x="8428900" y="1176144"/>
            <a:ext cx="486326" cy="598263"/>
            <a:chOff x="6779450" y="68769"/>
            <a:chExt cx="486326" cy="598263"/>
          </a:xfrm>
        </p:grpSpPr>
        <p:sp>
          <p:nvSpPr>
            <p:cNvPr id="3804" name="Google Shape;3804;p146"/>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6"/>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 name="Google Shape;3806;p146"/>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46"/>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6"/>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6"/>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6"/>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1" name="Google Shape;3811;p146"/>
          <p:cNvGrpSpPr/>
          <p:nvPr/>
        </p:nvGrpSpPr>
        <p:grpSpPr>
          <a:xfrm flipH="1" rot="762542">
            <a:off x="-28767" y="2501054"/>
            <a:ext cx="599276" cy="795233"/>
            <a:chOff x="8448587" y="737769"/>
            <a:chExt cx="599276" cy="795233"/>
          </a:xfrm>
        </p:grpSpPr>
        <p:sp>
          <p:nvSpPr>
            <p:cNvPr id="3812" name="Google Shape;3812;p146"/>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6"/>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6"/>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46"/>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46"/>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46"/>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6"/>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6"/>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6"/>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6"/>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6"/>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3" name="Google Shape;3823;p146"/>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6"/>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825" name="Shape 3825"/>
        <p:cNvGrpSpPr/>
        <p:nvPr/>
      </p:nvGrpSpPr>
      <p:grpSpPr>
        <a:xfrm>
          <a:off x="0" y="0"/>
          <a:ext cx="0" cy="0"/>
          <a:chOff x="0" y="0"/>
          <a:chExt cx="0" cy="0"/>
        </a:xfrm>
      </p:grpSpPr>
      <p:sp>
        <p:nvSpPr>
          <p:cNvPr id="3826" name="Google Shape;3826;p147"/>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47"/>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7"/>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47"/>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3830" name="Google Shape;3830;p147"/>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7"/>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7"/>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7"/>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7"/>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7"/>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7"/>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7"/>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47"/>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147"/>
          <p:cNvGrpSpPr/>
          <p:nvPr/>
        </p:nvGrpSpPr>
        <p:grpSpPr>
          <a:xfrm>
            <a:off x="145186" y="471348"/>
            <a:ext cx="507787" cy="479699"/>
            <a:chOff x="118806" y="581498"/>
            <a:chExt cx="507787" cy="479699"/>
          </a:xfrm>
        </p:grpSpPr>
        <p:sp>
          <p:nvSpPr>
            <p:cNvPr id="3840" name="Google Shape;3840;p14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4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4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6" name="Google Shape;3846;p147"/>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7" name="Google Shape;3847;p147"/>
          <p:cNvGrpSpPr/>
          <p:nvPr/>
        </p:nvGrpSpPr>
        <p:grpSpPr>
          <a:xfrm flipH="1" rot="4487617">
            <a:off x="902067" y="93343"/>
            <a:ext cx="336743" cy="442332"/>
            <a:chOff x="8600507" y="161550"/>
            <a:chExt cx="336739" cy="442327"/>
          </a:xfrm>
        </p:grpSpPr>
        <p:sp>
          <p:nvSpPr>
            <p:cNvPr id="3848" name="Google Shape;3848;p14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4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0" name="Google Shape;3850;p147"/>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47"/>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7"/>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53" name="Shape 3853"/>
        <p:cNvGrpSpPr/>
        <p:nvPr/>
      </p:nvGrpSpPr>
      <p:grpSpPr>
        <a:xfrm>
          <a:off x="0" y="0"/>
          <a:ext cx="0" cy="0"/>
          <a:chOff x="0" y="0"/>
          <a:chExt cx="0" cy="0"/>
        </a:xfrm>
      </p:grpSpPr>
      <p:sp>
        <p:nvSpPr>
          <p:cNvPr id="3854" name="Google Shape;3854;p148"/>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8"/>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48"/>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8"/>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8"/>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3859" name="Google Shape;3859;p148"/>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3860" name="Google Shape;3860;p148"/>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8"/>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8"/>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8"/>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8"/>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8"/>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8"/>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7" name="Google Shape;3867;p148"/>
          <p:cNvGrpSpPr/>
          <p:nvPr/>
        </p:nvGrpSpPr>
        <p:grpSpPr>
          <a:xfrm flipH="1" rot="-5929814">
            <a:off x="-2573352" y="1492711"/>
            <a:ext cx="4316874" cy="6436180"/>
            <a:chOff x="-1553249" y="840164"/>
            <a:chExt cx="4317082" cy="6436489"/>
          </a:xfrm>
        </p:grpSpPr>
        <p:sp>
          <p:nvSpPr>
            <p:cNvPr id="3868" name="Google Shape;3868;p14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1" name="Google Shape;3871;p148"/>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8"/>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8"/>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4" name="Google Shape;3874;p148"/>
          <p:cNvGrpSpPr/>
          <p:nvPr/>
        </p:nvGrpSpPr>
        <p:grpSpPr>
          <a:xfrm flipH="1" rot="762542">
            <a:off x="2925258" y="4528154"/>
            <a:ext cx="599276" cy="795233"/>
            <a:chOff x="8448587" y="737769"/>
            <a:chExt cx="599276" cy="795233"/>
          </a:xfrm>
        </p:grpSpPr>
        <p:sp>
          <p:nvSpPr>
            <p:cNvPr id="3875" name="Google Shape;3875;p14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148"/>
          <p:cNvGrpSpPr/>
          <p:nvPr/>
        </p:nvGrpSpPr>
        <p:grpSpPr>
          <a:xfrm>
            <a:off x="7198705" y="510473"/>
            <a:ext cx="1269924" cy="1269594"/>
            <a:chOff x="4767663" y="300099"/>
            <a:chExt cx="1269924" cy="1269594"/>
          </a:xfrm>
        </p:grpSpPr>
        <p:sp>
          <p:nvSpPr>
            <p:cNvPr id="3887" name="Google Shape;3887;p148"/>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148"/>
            <p:cNvGrpSpPr/>
            <p:nvPr/>
          </p:nvGrpSpPr>
          <p:grpSpPr>
            <a:xfrm>
              <a:off x="4913752" y="454299"/>
              <a:ext cx="1004595" cy="972811"/>
              <a:chOff x="4913752" y="454299"/>
              <a:chExt cx="1004595" cy="972811"/>
            </a:xfrm>
          </p:grpSpPr>
          <p:sp>
            <p:nvSpPr>
              <p:cNvPr id="3889" name="Google Shape;3889;p148"/>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8"/>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8"/>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8"/>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3" name="Google Shape;3893;p148"/>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3894" name="Shape 3894"/>
        <p:cNvGrpSpPr/>
        <p:nvPr/>
      </p:nvGrpSpPr>
      <p:grpSpPr>
        <a:xfrm>
          <a:off x="0" y="0"/>
          <a:ext cx="0" cy="0"/>
          <a:chOff x="0" y="0"/>
          <a:chExt cx="0" cy="0"/>
        </a:xfrm>
      </p:grpSpPr>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3895" name="Shape 3895"/>
        <p:cNvGrpSpPr/>
        <p:nvPr/>
      </p:nvGrpSpPr>
      <p:grpSpPr>
        <a:xfrm>
          <a:off x="0" y="0"/>
          <a:ext cx="0" cy="0"/>
          <a:chOff x="0" y="0"/>
          <a:chExt cx="0" cy="0"/>
        </a:xfrm>
      </p:grpSpPr>
      <p:sp>
        <p:nvSpPr>
          <p:cNvPr id="3896" name="Google Shape;3896;p150"/>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97" name="Google Shape;3897;p150"/>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898" name="Google Shape;3898;p150"/>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899" name="Google Shape;3899;p150"/>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3900" name="Google Shape;3900;p150"/>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01" name="Google Shape;3901;p150"/>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02" name="Google Shape;3902;p150"/>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03" name="Google Shape;3903;p150"/>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04" name="Google Shape;3904;p150"/>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05" name="Google Shape;3905;p150"/>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06" name="Google Shape;3906;p150"/>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907" name="Google Shape;3907;p150"/>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08" name="Google Shape;3908;p150"/>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909" name="Google Shape;3909;p150"/>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50"/>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50"/>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2" name="Google Shape;3912;p150"/>
          <p:cNvGrpSpPr/>
          <p:nvPr/>
        </p:nvGrpSpPr>
        <p:grpSpPr>
          <a:xfrm>
            <a:off x="109475" y="4415844"/>
            <a:ext cx="486326" cy="598263"/>
            <a:chOff x="6779450" y="68769"/>
            <a:chExt cx="486326" cy="598263"/>
          </a:xfrm>
        </p:grpSpPr>
        <p:sp>
          <p:nvSpPr>
            <p:cNvPr id="3913" name="Google Shape;3913;p150"/>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50"/>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5" name="Google Shape;3915;p150"/>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50"/>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50"/>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50"/>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50"/>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50"/>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50"/>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50"/>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50"/>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924" name="Shape 3924"/>
        <p:cNvGrpSpPr/>
        <p:nvPr/>
      </p:nvGrpSpPr>
      <p:grpSpPr>
        <a:xfrm>
          <a:off x="0" y="0"/>
          <a:ext cx="0" cy="0"/>
          <a:chOff x="0" y="0"/>
          <a:chExt cx="0" cy="0"/>
        </a:xfrm>
      </p:grpSpPr>
      <p:sp>
        <p:nvSpPr>
          <p:cNvPr id="3925" name="Google Shape;3925;p151"/>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926" name="Google Shape;3926;p151"/>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3927" name="Google Shape;3927;p151"/>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51"/>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51"/>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51"/>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51"/>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51"/>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51"/>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51"/>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5" name="Google Shape;3935;p151"/>
          <p:cNvGrpSpPr/>
          <p:nvPr/>
        </p:nvGrpSpPr>
        <p:grpSpPr>
          <a:xfrm flipH="1" rot="4487617">
            <a:off x="321942" y="862418"/>
            <a:ext cx="336743" cy="442332"/>
            <a:chOff x="8600507" y="161550"/>
            <a:chExt cx="336739" cy="442327"/>
          </a:xfrm>
        </p:grpSpPr>
        <p:sp>
          <p:nvSpPr>
            <p:cNvPr id="3936" name="Google Shape;3936;p15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5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151"/>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51"/>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51"/>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51"/>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51"/>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51"/>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51"/>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945" name="Shape 3945"/>
        <p:cNvGrpSpPr/>
        <p:nvPr/>
      </p:nvGrpSpPr>
      <p:grpSpPr>
        <a:xfrm>
          <a:off x="0" y="0"/>
          <a:ext cx="0" cy="0"/>
          <a:chOff x="0" y="0"/>
          <a:chExt cx="0" cy="0"/>
        </a:xfrm>
      </p:grpSpPr>
      <p:sp>
        <p:nvSpPr>
          <p:cNvPr id="3946" name="Google Shape;3946;p152"/>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3947" name="Google Shape;3947;p152"/>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48" name="Google Shape;3948;p152"/>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3949" name="Google Shape;3949;p152"/>
          <p:cNvGrpSpPr/>
          <p:nvPr/>
        </p:nvGrpSpPr>
        <p:grpSpPr>
          <a:xfrm flipH="1" rot="-8546136">
            <a:off x="-750623" y="-2773928"/>
            <a:ext cx="4316708" cy="6435932"/>
            <a:chOff x="-1553249" y="840164"/>
            <a:chExt cx="4317082" cy="6436489"/>
          </a:xfrm>
        </p:grpSpPr>
        <p:sp>
          <p:nvSpPr>
            <p:cNvPr id="3950" name="Google Shape;3950;p15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5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5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152"/>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4" name="Google Shape;3954;p152"/>
          <p:cNvGrpSpPr/>
          <p:nvPr/>
        </p:nvGrpSpPr>
        <p:grpSpPr>
          <a:xfrm flipH="1" rot="1763244">
            <a:off x="6534574" y="1334914"/>
            <a:ext cx="4316974" cy="6436329"/>
            <a:chOff x="-1553249" y="840164"/>
            <a:chExt cx="4317082" cy="6436489"/>
          </a:xfrm>
        </p:grpSpPr>
        <p:sp>
          <p:nvSpPr>
            <p:cNvPr id="3955" name="Google Shape;3955;p15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5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5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8" name="Google Shape;3958;p152"/>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52"/>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52"/>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52"/>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52"/>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52"/>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52"/>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52"/>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52"/>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52"/>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8" name="Google Shape;3968;p152"/>
          <p:cNvGrpSpPr/>
          <p:nvPr/>
        </p:nvGrpSpPr>
        <p:grpSpPr>
          <a:xfrm flipH="1" rot="762542">
            <a:off x="-63867" y="4422179"/>
            <a:ext cx="599276" cy="795233"/>
            <a:chOff x="8448587" y="737769"/>
            <a:chExt cx="599276" cy="795233"/>
          </a:xfrm>
        </p:grpSpPr>
        <p:sp>
          <p:nvSpPr>
            <p:cNvPr id="3969" name="Google Shape;3969;p152"/>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52"/>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52"/>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52"/>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52"/>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52"/>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52"/>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52"/>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52"/>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52"/>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52"/>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980" name="Shape 3980"/>
        <p:cNvGrpSpPr/>
        <p:nvPr/>
      </p:nvGrpSpPr>
      <p:grpSpPr>
        <a:xfrm>
          <a:off x="0" y="0"/>
          <a:ext cx="0" cy="0"/>
          <a:chOff x="0" y="0"/>
          <a:chExt cx="0" cy="0"/>
        </a:xfrm>
      </p:grpSpPr>
      <p:sp>
        <p:nvSpPr>
          <p:cNvPr id="3981" name="Google Shape;3981;p153"/>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2" name="Google Shape;3982;p153"/>
          <p:cNvGrpSpPr/>
          <p:nvPr/>
        </p:nvGrpSpPr>
        <p:grpSpPr>
          <a:xfrm rot="10603241">
            <a:off x="7002607" y="-2317408"/>
            <a:ext cx="4316811" cy="6436086"/>
            <a:chOff x="-1553249" y="840164"/>
            <a:chExt cx="4317082" cy="6436489"/>
          </a:xfrm>
        </p:grpSpPr>
        <p:sp>
          <p:nvSpPr>
            <p:cNvPr id="3983" name="Google Shape;3983;p15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5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5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6" name="Google Shape;3986;p153"/>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53"/>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3988" name="Google Shape;3988;p153"/>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3989" name="Google Shape;3989;p153"/>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3990" name="Google Shape;3990;p153"/>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53"/>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53"/>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53"/>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53"/>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53"/>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53"/>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53"/>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53"/>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3999" name="Shape 3999"/>
        <p:cNvGrpSpPr/>
        <p:nvPr/>
      </p:nvGrpSpPr>
      <p:grpSpPr>
        <a:xfrm>
          <a:off x="0" y="0"/>
          <a:ext cx="0" cy="0"/>
          <a:chOff x="0" y="0"/>
          <a:chExt cx="0" cy="0"/>
        </a:xfrm>
      </p:grpSpPr>
      <p:sp>
        <p:nvSpPr>
          <p:cNvPr id="4000" name="Google Shape;4000;p154"/>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01" name="Google Shape;4001;p154"/>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02" name="Google Shape;4002;p154"/>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003" name="Google Shape;4003;p154"/>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04" name="Google Shape;4004;p154"/>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05" name="Google Shape;4005;p154"/>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06" name="Google Shape;4006;p154"/>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07" name="Google Shape;4007;p154"/>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54"/>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9" name="Google Shape;4009;p154"/>
          <p:cNvGrpSpPr/>
          <p:nvPr/>
        </p:nvGrpSpPr>
        <p:grpSpPr>
          <a:xfrm rot="7071245">
            <a:off x="6570609" y="2102524"/>
            <a:ext cx="4316884" cy="6436195"/>
            <a:chOff x="-1553249" y="840164"/>
            <a:chExt cx="4317082" cy="6436489"/>
          </a:xfrm>
        </p:grpSpPr>
        <p:sp>
          <p:nvSpPr>
            <p:cNvPr id="4010" name="Google Shape;4010;p15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5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5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3" name="Google Shape;4013;p154"/>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54"/>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54"/>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54"/>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54"/>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54"/>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154"/>
          <p:cNvGrpSpPr/>
          <p:nvPr/>
        </p:nvGrpSpPr>
        <p:grpSpPr>
          <a:xfrm>
            <a:off x="485578" y="766651"/>
            <a:ext cx="655581" cy="605175"/>
            <a:chOff x="5370091" y="503028"/>
            <a:chExt cx="655581" cy="605175"/>
          </a:xfrm>
        </p:grpSpPr>
        <p:sp>
          <p:nvSpPr>
            <p:cNvPr id="4020" name="Google Shape;4020;p154"/>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54"/>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54"/>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54"/>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54"/>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54"/>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54"/>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54"/>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54"/>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9" name="Google Shape;4029;p154"/>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54"/>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54"/>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54"/>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54"/>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54"/>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035" name="Shape 4035"/>
        <p:cNvGrpSpPr/>
        <p:nvPr/>
      </p:nvGrpSpPr>
      <p:grpSpPr>
        <a:xfrm>
          <a:off x="0" y="0"/>
          <a:ext cx="0" cy="0"/>
          <a:chOff x="0" y="0"/>
          <a:chExt cx="0" cy="0"/>
        </a:xfrm>
      </p:grpSpPr>
      <p:sp>
        <p:nvSpPr>
          <p:cNvPr id="4036" name="Google Shape;4036;p155"/>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37" name="Google Shape;4037;p155"/>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38" name="Google Shape;4038;p155"/>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039" name="Google Shape;4039;p155"/>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0" name="Google Shape;4040;p155"/>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1" name="Google Shape;4041;p155"/>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2" name="Google Shape;4042;p155"/>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3" name="Google Shape;4043;p155"/>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4" name="Google Shape;4044;p155"/>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5" name="Google Shape;4045;p155"/>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6" name="Google Shape;4046;p155"/>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7" name="Google Shape;4047;p155"/>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48" name="Google Shape;4048;p155"/>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049" name="Google Shape;4049;p155"/>
          <p:cNvGrpSpPr/>
          <p:nvPr/>
        </p:nvGrpSpPr>
        <p:grpSpPr>
          <a:xfrm>
            <a:off x="8518312" y="4263265"/>
            <a:ext cx="707248" cy="956435"/>
            <a:chOff x="4352200" y="3762752"/>
            <a:chExt cx="707248" cy="956435"/>
          </a:xfrm>
        </p:grpSpPr>
        <p:sp>
          <p:nvSpPr>
            <p:cNvPr id="4050" name="Google Shape;4050;p15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5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5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3" name="Google Shape;4053;p155"/>
            <p:cNvGrpSpPr/>
            <p:nvPr/>
          </p:nvGrpSpPr>
          <p:grpSpPr>
            <a:xfrm>
              <a:off x="4593401" y="4009753"/>
              <a:ext cx="466047" cy="709434"/>
              <a:chOff x="4593401" y="4009753"/>
              <a:chExt cx="466047" cy="709434"/>
            </a:xfrm>
          </p:grpSpPr>
          <p:sp>
            <p:nvSpPr>
              <p:cNvPr id="4054" name="Google Shape;4054;p15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5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5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5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58" name="Google Shape;4058;p155"/>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55"/>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55"/>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55"/>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55"/>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55"/>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55"/>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55"/>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55"/>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55"/>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55"/>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069" name="Shape 4069"/>
        <p:cNvGrpSpPr/>
        <p:nvPr/>
      </p:nvGrpSpPr>
      <p:grpSpPr>
        <a:xfrm>
          <a:off x="0" y="0"/>
          <a:ext cx="0" cy="0"/>
          <a:chOff x="0" y="0"/>
          <a:chExt cx="0" cy="0"/>
        </a:xfrm>
      </p:grpSpPr>
      <p:sp>
        <p:nvSpPr>
          <p:cNvPr id="4070" name="Google Shape;4070;p156"/>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071" name="Google Shape;4071;p156"/>
          <p:cNvGrpSpPr/>
          <p:nvPr/>
        </p:nvGrpSpPr>
        <p:grpSpPr>
          <a:xfrm flipH="1" rot="-5929814">
            <a:off x="-1963752" y="2102311"/>
            <a:ext cx="4316874" cy="6436180"/>
            <a:chOff x="-1553249" y="840164"/>
            <a:chExt cx="4317082" cy="6436489"/>
          </a:xfrm>
        </p:grpSpPr>
        <p:sp>
          <p:nvSpPr>
            <p:cNvPr id="4072" name="Google Shape;4072;p15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5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5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5" name="Google Shape;4075;p156"/>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56"/>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56"/>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56"/>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56"/>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56"/>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56"/>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56"/>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156"/>
          <p:cNvGrpSpPr/>
          <p:nvPr/>
        </p:nvGrpSpPr>
        <p:grpSpPr>
          <a:xfrm>
            <a:off x="134381" y="295148"/>
            <a:ext cx="507787" cy="479699"/>
            <a:chOff x="118806" y="581498"/>
            <a:chExt cx="507787" cy="479699"/>
          </a:xfrm>
        </p:grpSpPr>
        <p:sp>
          <p:nvSpPr>
            <p:cNvPr id="4084" name="Google Shape;4084;p156"/>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56"/>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56"/>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56"/>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56"/>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56"/>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0" name="Google Shape;4090;p156"/>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1" name="Google Shape;4091;p156"/>
          <p:cNvGrpSpPr/>
          <p:nvPr/>
        </p:nvGrpSpPr>
        <p:grpSpPr>
          <a:xfrm rot="-5163975">
            <a:off x="4528469" y="4715167"/>
            <a:ext cx="336724" cy="442307"/>
            <a:chOff x="8600507" y="161550"/>
            <a:chExt cx="336739" cy="442327"/>
          </a:xfrm>
        </p:grpSpPr>
        <p:sp>
          <p:nvSpPr>
            <p:cNvPr id="4092" name="Google Shape;4092;p15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5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4" name="Google Shape;4094;p156"/>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56"/>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56"/>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4097" name="Shape 4097"/>
        <p:cNvGrpSpPr/>
        <p:nvPr/>
      </p:nvGrpSpPr>
      <p:grpSpPr>
        <a:xfrm>
          <a:off x="0" y="0"/>
          <a:ext cx="0" cy="0"/>
          <a:chOff x="0" y="0"/>
          <a:chExt cx="0" cy="0"/>
        </a:xfrm>
      </p:grpSpPr>
      <p:sp>
        <p:nvSpPr>
          <p:cNvPr id="4098" name="Google Shape;4098;p15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099" name="Google Shape;4099;p157"/>
          <p:cNvGrpSpPr/>
          <p:nvPr/>
        </p:nvGrpSpPr>
        <p:grpSpPr>
          <a:xfrm flipH="1" rot="-4656139">
            <a:off x="-2331954" y="961507"/>
            <a:ext cx="4317166" cy="6436614"/>
            <a:chOff x="-1553249" y="840164"/>
            <a:chExt cx="4317082" cy="6436489"/>
          </a:xfrm>
        </p:grpSpPr>
        <p:sp>
          <p:nvSpPr>
            <p:cNvPr id="4100" name="Google Shape;4100;p15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5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5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3" name="Google Shape;4103;p157"/>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4" name="Google Shape;4104;p157"/>
          <p:cNvGrpSpPr/>
          <p:nvPr/>
        </p:nvGrpSpPr>
        <p:grpSpPr>
          <a:xfrm rot="10543302">
            <a:off x="7118070" y="-2026803"/>
            <a:ext cx="4317023" cy="6234516"/>
            <a:chOff x="-1553249" y="840164"/>
            <a:chExt cx="4317082" cy="6234600"/>
          </a:xfrm>
        </p:grpSpPr>
        <p:sp>
          <p:nvSpPr>
            <p:cNvPr id="4105" name="Google Shape;4105;p15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5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7" name="Google Shape;4107;p157"/>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57"/>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157"/>
          <p:cNvGrpSpPr/>
          <p:nvPr/>
        </p:nvGrpSpPr>
        <p:grpSpPr>
          <a:xfrm>
            <a:off x="8514981" y="4523648"/>
            <a:ext cx="507787" cy="479699"/>
            <a:chOff x="118806" y="581498"/>
            <a:chExt cx="507787" cy="479699"/>
          </a:xfrm>
        </p:grpSpPr>
        <p:sp>
          <p:nvSpPr>
            <p:cNvPr id="4110" name="Google Shape;4110;p15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5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5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5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5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5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6" name="Google Shape;4116;p157"/>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7" name="Google Shape;4117;p157"/>
          <p:cNvGrpSpPr/>
          <p:nvPr/>
        </p:nvGrpSpPr>
        <p:grpSpPr>
          <a:xfrm rot="-5762987">
            <a:off x="921748" y="82221"/>
            <a:ext cx="336762" cy="442357"/>
            <a:chOff x="8600507" y="161550"/>
            <a:chExt cx="336739" cy="442327"/>
          </a:xfrm>
        </p:grpSpPr>
        <p:sp>
          <p:nvSpPr>
            <p:cNvPr id="4118" name="Google Shape;4118;p15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5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0" name="Google Shape;4120;p157"/>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57"/>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57"/>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4123" name="Shape 4123"/>
        <p:cNvGrpSpPr/>
        <p:nvPr/>
      </p:nvGrpSpPr>
      <p:grpSpPr>
        <a:xfrm>
          <a:off x="0" y="0"/>
          <a:ext cx="0" cy="0"/>
          <a:chOff x="0" y="0"/>
          <a:chExt cx="0" cy="0"/>
        </a:xfrm>
      </p:grpSpPr>
      <p:sp>
        <p:nvSpPr>
          <p:cNvPr id="4124" name="Google Shape;4124;p15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125" name="Google Shape;4125;p158"/>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8"/>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8"/>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8"/>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8"/>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8"/>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8"/>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8"/>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58"/>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58"/>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8"/>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158"/>
          <p:cNvGrpSpPr/>
          <p:nvPr/>
        </p:nvGrpSpPr>
        <p:grpSpPr>
          <a:xfrm flipH="1" rot="-9748155">
            <a:off x="-2039798" y="-2588570"/>
            <a:ext cx="4316831" cy="6436115"/>
            <a:chOff x="-1553249" y="840164"/>
            <a:chExt cx="4317082" cy="6436489"/>
          </a:xfrm>
        </p:grpSpPr>
        <p:sp>
          <p:nvSpPr>
            <p:cNvPr id="4137" name="Google Shape;4137;p15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158"/>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8"/>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8"/>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8"/>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4" name="Google Shape;4144;p158"/>
          <p:cNvGrpSpPr/>
          <p:nvPr/>
        </p:nvGrpSpPr>
        <p:grpSpPr>
          <a:xfrm>
            <a:off x="8533831" y="4031023"/>
            <a:ext cx="507787" cy="479699"/>
            <a:chOff x="118806" y="581498"/>
            <a:chExt cx="507787" cy="479699"/>
          </a:xfrm>
        </p:grpSpPr>
        <p:sp>
          <p:nvSpPr>
            <p:cNvPr id="4145" name="Google Shape;4145;p15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5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5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5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5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151" name="Shape 4151"/>
        <p:cNvGrpSpPr/>
        <p:nvPr/>
      </p:nvGrpSpPr>
      <p:grpSpPr>
        <a:xfrm>
          <a:off x="0" y="0"/>
          <a:ext cx="0" cy="0"/>
          <a:chOff x="0" y="0"/>
          <a:chExt cx="0" cy="0"/>
        </a:xfrm>
      </p:grpSpPr>
      <p:sp>
        <p:nvSpPr>
          <p:cNvPr id="4152" name="Google Shape;4152;p159"/>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153" name="Google Shape;4153;p159"/>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4" name="Google Shape;4154;p159"/>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155" name="Google Shape;4155;p159"/>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6" name="Google Shape;4156;p159"/>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157" name="Google Shape;4157;p159"/>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8" name="Google Shape;4158;p159"/>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4159" name="Google Shape;4159;p159"/>
          <p:cNvGrpSpPr/>
          <p:nvPr/>
        </p:nvGrpSpPr>
        <p:grpSpPr>
          <a:xfrm>
            <a:off x="-2542299" y="-134999"/>
            <a:ext cx="5252734" cy="5647515"/>
            <a:chOff x="5643550" y="25"/>
            <a:chExt cx="4889448" cy="5256925"/>
          </a:xfrm>
        </p:grpSpPr>
        <p:sp>
          <p:nvSpPr>
            <p:cNvPr id="4160" name="Google Shape;4160;p15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5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3" name="Google Shape;4163;p159"/>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9"/>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9"/>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9"/>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9"/>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9"/>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9"/>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9"/>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1" name="Google Shape;4171;p159"/>
          <p:cNvGrpSpPr/>
          <p:nvPr/>
        </p:nvGrpSpPr>
        <p:grpSpPr>
          <a:xfrm>
            <a:off x="8358870" y="4467925"/>
            <a:ext cx="584127" cy="613923"/>
            <a:chOff x="1756750" y="321625"/>
            <a:chExt cx="584127" cy="613923"/>
          </a:xfrm>
        </p:grpSpPr>
        <p:grpSp>
          <p:nvGrpSpPr>
            <p:cNvPr id="4172" name="Google Shape;4172;p159"/>
            <p:cNvGrpSpPr/>
            <p:nvPr/>
          </p:nvGrpSpPr>
          <p:grpSpPr>
            <a:xfrm>
              <a:off x="1756750" y="321625"/>
              <a:ext cx="584127" cy="613923"/>
              <a:chOff x="1756750" y="321625"/>
              <a:chExt cx="584127" cy="613923"/>
            </a:xfrm>
          </p:grpSpPr>
          <p:sp>
            <p:nvSpPr>
              <p:cNvPr id="4173" name="Google Shape;4173;p15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15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9" name="Google Shape;4179;p159"/>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159"/>
          <p:cNvGrpSpPr/>
          <p:nvPr/>
        </p:nvGrpSpPr>
        <p:grpSpPr>
          <a:xfrm flipH="1">
            <a:off x="3265538" y="4351964"/>
            <a:ext cx="707248" cy="956435"/>
            <a:chOff x="4352200" y="3762752"/>
            <a:chExt cx="707248" cy="956435"/>
          </a:xfrm>
        </p:grpSpPr>
        <p:sp>
          <p:nvSpPr>
            <p:cNvPr id="4181" name="Google Shape;4181;p15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5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5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4" name="Google Shape;4184;p159"/>
            <p:cNvGrpSpPr/>
            <p:nvPr/>
          </p:nvGrpSpPr>
          <p:grpSpPr>
            <a:xfrm>
              <a:off x="4593401" y="4009753"/>
              <a:ext cx="466047" cy="709434"/>
              <a:chOff x="4593401" y="4009753"/>
              <a:chExt cx="466047" cy="709434"/>
            </a:xfrm>
          </p:grpSpPr>
          <p:sp>
            <p:nvSpPr>
              <p:cNvPr id="4185" name="Google Shape;4185;p15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5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89" name="Google Shape;4189;p15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9"/>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191" name="Shape 4191"/>
        <p:cNvGrpSpPr/>
        <p:nvPr/>
      </p:nvGrpSpPr>
      <p:grpSpPr>
        <a:xfrm>
          <a:off x="0" y="0"/>
          <a:ext cx="0" cy="0"/>
          <a:chOff x="0" y="0"/>
          <a:chExt cx="0" cy="0"/>
        </a:xfrm>
      </p:grpSpPr>
      <p:sp>
        <p:nvSpPr>
          <p:cNvPr id="4192" name="Google Shape;4192;p160"/>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193" name="Google Shape;4193;p160"/>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194" name="Google Shape;4194;p160"/>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4195" name="Google Shape;4195;p160"/>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60"/>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60"/>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60"/>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60"/>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60"/>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60"/>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60"/>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60"/>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60"/>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60"/>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60"/>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7" name="Google Shape;4207;p160"/>
          <p:cNvGrpSpPr/>
          <p:nvPr/>
        </p:nvGrpSpPr>
        <p:grpSpPr>
          <a:xfrm>
            <a:off x="80638" y="4486163"/>
            <a:ext cx="584127" cy="613923"/>
            <a:chOff x="1756750" y="321625"/>
            <a:chExt cx="584127" cy="613923"/>
          </a:xfrm>
        </p:grpSpPr>
        <p:grpSp>
          <p:nvGrpSpPr>
            <p:cNvPr id="4208" name="Google Shape;4208;p160"/>
            <p:cNvGrpSpPr/>
            <p:nvPr/>
          </p:nvGrpSpPr>
          <p:grpSpPr>
            <a:xfrm>
              <a:off x="1756750" y="321625"/>
              <a:ext cx="584127" cy="613923"/>
              <a:chOff x="1756750" y="321625"/>
              <a:chExt cx="584127" cy="613923"/>
            </a:xfrm>
          </p:grpSpPr>
          <p:sp>
            <p:nvSpPr>
              <p:cNvPr id="4209" name="Google Shape;4209;p160"/>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60"/>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60"/>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60"/>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60"/>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4" name="Google Shape;4214;p160"/>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5" name="Google Shape;4215;p160"/>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60"/>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217" name="Shape 4217"/>
        <p:cNvGrpSpPr/>
        <p:nvPr/>
      </p:nvGrpSpPr>
      <p:grpSpPr>
        <a:xfrm>
          <a:off x="0" y="0"/>
          <a:ext cx="0" cy="0"/>
          <a:chOff x="0" y="0"/>
          <a:chExt cx="0" cy="0"/>
        </a:xfrm>
      </p:grpSpPr>
      <p:sp>
        <p:nvSpPr>
          <p:cNvPr id="4218" name="Google Shape;4218;p161"/>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61"/>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61"/>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61"/>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61"/>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61"/>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61"/>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61"/>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61"/>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61"/>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161"/>
          <p:cNvGrpSpPr/>
          <p:nvPr/>
        </p:nvGrpSpPr>
        <p:grpSpPr>
          <a:xfrm rot="-5163975">
            <a:off x="4635819" y="4745767"/>
            <a:ext cx="336724" cy="442307"/>
            <a:chOff x="8600507" y="161550"/>
            <a:chExt cx="336739" cy="442327"/>
          </a:xfrm>
        </p:grpSpPr>
        <p:sp>
          <p:nvSpPr>
            <p:cNvPr id="4229" name="Google Shape;4229;p16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6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1" name="Google Shape;4231;p161"/>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61"/>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233" name="Shape 4233"/>
        <p:cNvGrpSpPr/>
        <p:nvPr/>
      </p:nvGrpSpPr>
      <p:grpSpPr>
        <a:xfrm>
          <a:off x="0" y="0"/>
          <a:ext cx="0" cy="0"/>
          <a:chOff x="0" y="0"/>
          <a:chExt cx="0" cy="0"/>
        </a:xfrm>
      </p:grpSpPr>
      <p:sp>
        <p:nvSpPr>
          <p:cNvPr id="4234" name="Google Shape;4234;p162"/>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62"/>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62"/>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62"/>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162"/>
          <p:cNvGrpSpPr/>
          <p:nvPr/>
        </p:nvGrpSpPr>
        <p:grpSpPr>
          <a:xfrm flipH="1" rot="-9748155">
            <a:off x="-2115998" y="-2359970"/>
            <a:ext cx="4316831" cy="6436115"/>
            <a:chOff x="-1553249" y="840164"/>
            <a:chExt cx="4317082" cy="6436489"/>
          </a:xfrm>
        </p:grpSpPr>
        <p:sp>
          <p:nvSpPr>
            <p:cNvPr id="4239" name="Google Shape;4239;p16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6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6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2" name="Google Shape;4242;p162"/>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62"/>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62"/>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62"/>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62"/>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7" name="Google Shape;4247;p162"/>
          <p:cNvGrpSpPr/>
          <p:nvPr/>
        </p:nvGrpSpPr>
        <p:grpSpPr>
          <a:xfrm>
            <a:off x="8477306" y="153486"/>
            <a:ext cx="507787" cy="479699"/>
            <a:chOff x="118806" y="581498"/>
            <a:chExt cx="507787" cy="479699"/>
          </a:xfrm>
        </p:grpSpPr>
        <p:sp>
          <p:nvSpPr>
            <p:cNvPr id="4248" name="Google Shape;4248;p16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6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6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6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6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6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4" name="Google Shape;4254;p162"/>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62"/>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259" name="Shape 4259"/>
        <p:cNvGrpSpPr/>
        <p:nvPr/>
      </p:nvGrpSpPr>
      <p:grpSpPr>
        <a:xfrm>
          <a:off x="0" y="0"/>
          <a:ext cx="0" cy="0"/>
          <a:chOff x="0" y="0"/>
          <a:chExt cx="0" cy="0"/>
        </a:xfrm>
      </p:grpSpPr>
      <p:sp>
        <p:nvSpPr>
          <p:cNvPr id="4260" name="Google Shape;4260;p164"/>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261" name="Google Shape;4261;p164"/>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4262" name="Google Shape;4262;p164"/>
          <p:cNvGrpSpPr/>
          <p:nvPr/>
        </p:nvGrpSpPr>
        <p:grpSpPr>
          <a:xfrm>
            <a:off x="4849101" y="-58799"/>
            <a:ext cx="5252734" cy="5647515"/>
            <a:chOff x="5643550" y="25"/>
            <a:chExt cx="4889448" cy="5256925"/>
          </a:xfrm>
        </p:grpSpPr>
        <p:sp>
          <p:nvSpPr>
            <p:cNvPr id="4263" name="Google Shape;4263;p16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6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6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164"/>
          <p:cNvGrpSpPr/>
          <p:nvPr/>
        </p:nvGrpSpPr>
        <p:grpSpPr>
          <a:xfrm rot="310857">
            <a:off x="-2037176" y="779405"/>
            <a:ext cx="4317019" cy="6436395"/>
            <a:chOff x="-1553249" y="840164"/>
            <a:chExt cx="4317082" cy="6436489"/>
          </a:xfrm>
        </p:grpSpPr>
        <p:sp>
          <p:nvSpPr>
            <p:cNvPr id="4267" name="Google Shape;4267;p16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6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6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0" name="Google Shape;4270;p164"/>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64"/>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2" name="Google Shape;4272;p164"/>
          <p:cNvGrpSpPr/>
          <p:nvPr/>
        </p:nvGrpSpPr>
        <p:grpSpPr>
          <a:xfrm>
            <a:off x="517150" y="321625"/>
            <a:ext cx="584127" cy="613923"/>
            <a:chOff x="1756750" y="321625"/>
            <a:chExt cx="584127" cy="613923"/>
          </a:xfrm>
        </p:grpSpPr>
        <p:grpSp>
          <p:nvGrpSpPr>
            <p:cNvPr id="4273" name="Google Shape;4273;p164"/>
            <p:cNvGrpSpPr/>
            <p:nvPr/>
          </p:nvGrpSpPr>
          <p:grpSpPr>
            <a:xfrm>
              <a:off x="1756750" y="321625"/>
              <a:ext cx="584127" cy="613923"/>
              <a:chOff x="1756750" y="321625"/>
              <a:chExt cx="584127" cy="613923"/>
            </a:xfrm>
          </p:grpSpPr>
          <p:sp>
            <p:nvSpPr>
              <p:cNvPr id="4274" name="Google Shape;4274;p16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6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6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6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6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16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0" name="Google Shape;4280;p164"/>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64"/>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164"/>
          <p:cNvGrpSpPr/>
          <p:nvPr/>
        </p:nvGrpSpPr>
        <p:grpSpPr>
          <a:xfrm>
            <a:off x="4352200" y="4264102"/>
            <a:ext cx="707248" cy="956435"/>
            <a:chOff x="4352200" y="3762752"/>
            <a:chExt cx="707248" cy="956435"/>
          </a:xfrm>
        </p:grpSpPr>
        <p:sp>
          <p:nvSpPr>
            <p:cNvPr id="4283" name="Google Shape;4283;p16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6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6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6" name="Google Shape;4286;p164"/>
            <p:cNvGrpSpPr/>
            <p:nvPr/>
          </p:nvGrpSpPr>
          <p:grpSpPr>
            <a:xfrm>
              <a:off x="4593401" y="4009753"/>
              <a:ext cx="466047" cy="709434"/>
              <a:chOff x="4593401" y="4009753"/>
              <a:chExt cx="466047" cy="709434"/>
            </a:xfrm>
          </p:grpSpPr>
          <p:sp>
            <p:nvSpPr>
              <p:cNvPr id="4287" name="Google Shape;4287;p16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6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6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6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91" name="Google Shape;4291;p16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64"/>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64"/>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64"/>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64"/>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64"/>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64"/>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298" name="Shape 4298"/>
        <p:cNvGrpSpPr/>
        <p:nvPr/>
      </p:nvGrpSpPr>
      <p:grpSpPr>
        <a:xfrm>
          <a:off x="0" y="0"/>
          <a:ext cx="0" cy="0"/>
          <a:chOff x="0" y="0"/>
          <a:chExt cx="0" cy="0"/>
        </a:xfrm>
      </p:grpSpPr>
      <p:sp>
        <p:nvSpPr>
          <p:cNvPr id="4299" name="Google Shape;4299;p165"/>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300" name="Google Shape;4300;p165"/>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301" name="Google Shape;4301;p165"/>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02" name="Google Shape;4302;p165"/>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65"/>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65"/>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65"/>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65"/>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65"/>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65"/>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65"/>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65"/>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65"/>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65"/>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65"/>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65"/>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65"/>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65"/>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65"/>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65"/>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65"/>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65"/>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65"/>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65"/>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65"/>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65"/>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65"/>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6" name="Google Shape;4326;p165"/>
          <p:cNvGrpSpPr/>
          <p:nvPr/>
        </p:nvGrpSpPr>
        <p:grpSpPr>
          <a:xfrm flipH="1">
            <a:off x="-26875" y="3275590"/>
            <a:ext cx="707248" cy="956435"/>
            <a:chOff x="4352200" y="3762752"/>
            <a:chExt cx="707248" cy="956435"/>
          </a:xfrm>
        </p:grpSpPr>
        <p:sp>
          <p:nvSpPr>
            <p:cNvPr id="4327" name="Google Shape;4327;p16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6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6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165"/>
            <p:cNvGrpSpPr/>
            <p:nvPr/>
          </p:nvGrpSpPr>
          <p:grpSpPr>
            <a:xfrm>
              <a:off x="4593401" y="4009753"/>
              <a:ext cx="466047" cy="709434"/>
              <a:chOff x="4593401" y="4009753"/>
              <a:chExt cx="466047" cy="709434"/>
            </a:xfrm>
          </p:grpSpPr>
          <p:sp>
            <p:nvSpPr>
              <p:cNvPr id="4331" name="Google Shape;4331;p16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6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6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6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35" name="Google Shape;4335;p165"/>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65"/>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65"/>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8" name="Google Shape;4338;p165"/>
          <p:cNvGrpSpPr/>
          <p:nvPr/>
        </p:nvGrpSpPr>
        <p:grpSpPr>
          <a:xfrm>
            <a:off x="5257091" y="437403"/>
            <a:ext cx="655581" cy="605175"/>
            <a:chOff x="5370091" y="503028"/>
            <a:chExt cx="655581" cy="605175"/>
          </a:xfrm>
        </p:grpSpPr>
        <p:sp>
          <p:nvSpPr>
            <p:cNvPr id="4339" name="Google Shape;4339;p16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6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6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6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6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6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6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6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6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165"/>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65"/>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350" name="Shape 4350"/>
        <p:cNvGrpSpPr/>
        <p:nvPr/>
      </p:nvGrpSpPr>
      <p:grpSpPr>
        <a:xfrm>
          <a:off x="0" y="0"/>
          <a:ext cx="0" cy="0"/>
          <a:chOff x="0" y="0"/>
          <a:chExt cx="0" cy="0"/>
        </a:xfrm>
      </p:grpSpPr>
      <p:sp>
        <p:nvSpPr>
          <p:cNvPr id="4351" name="Google Shape;4351;p1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352" name="Google Shape;4352;p16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353" name="Shape 4353"/>
        <p:cNvGrpSpPr/>
        <p:nvPr/>
      </p:nvGrpSpPr>
      <p:grpSpPr>
        <a:xfrm>
          <a:off x="0" y="0"/>
          <a:ext cx="0" cy="0"/>
          <a:chOff x="0" y="0"/>
          <a:chExt cx="0" cy="0"/>
        </a:xfrm>
      </p:grpSpPr>
      <p:sp>
        <p:nvSpPr>
          <p:cNvPr id="4354" name="Google Shape;4354;p167"/>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355" name="Google Shape;4355;p167"/>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56" name="Google Shape;4356;p167"/>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357" name="Google Shape;4357;p167"/>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58" name="Google Shape;4358;p16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359" name="Google Shape;4359;p167"/>
          <p:cNvGrpSpPr/>
          <p:nvPr/>
        </p:nvGrpSpPr>
        <p:grpSpPr>
          <a:xfrm rot="1388846">
            <a:off x="7040832" y="-2848703"/>
            <a:ext cx="4317099" cy="6436514"/>
            <a:chOff x="-1553249" y="840164"/>
            <a:chExt cx="4317082" cy="6436489"/>
          </a:xfrm>
        </p:grpSpPr>
        <p:sp>
          <p:nvSpPr>
            <p:cNvPr id="4360" name="Google Shape;4360;p16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6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6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167"/>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67"/>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67"/>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67"/>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7" name="Google Shape;4367;p167"/>
          <p:cNvGrpSpPr/>
          <p:nvPr/>
        </p:nvGrpSpPr>
        <p:grpSpPr>
          <a:xfrm flipH="1" rot="4487617">
            <a:off x="1865242" y="27368"/>
            <a:ext cx="336743" cy="442332"/>
            <a:chOff x="8600507" y="161550"/>
            <a:chExt cx="336739" cy="442327"/>
          </a:xfrm>
        </p:grpSpPr>
        <p:sp>
          <p:nvSpPr>
            <p:cNvPr id="4368" name="Google Shape;4368;p16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6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0" name="Google Shape;4370;p167"/>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67"/>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67"/>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67"/>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67"/>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67"/>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67"/>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7" name="Google Shape;4377;p167"/>
          <p:cNvGrpSpPr/>
          <p:nvPr/>
        </p:nvGrpSpPr>
        <p:grpSpPr>
          <a:xfrm>
            <a:off x="66100" y="3939863"/>
            <a:ext cx="584127" cy="613923"/>
            <a:chOff x="1756750" y="321625"/>
            <a:chExt cx="584127" cy="613923"/>
          </a:xfrm>
        </p:grpSpPr>
        <p:grpSp>
          <p:nvGrpSpPr>
            <p:cNvPr id="4378" name="Google Shape;4378;p167"/>
            <p:cNvGrpSpPr/>
            <p:nvPr/>
          </p:nvGrpSpPr>
          <p:grpSpPr>
            <a:xfrm>
              <a:off x="1756750" y="321625"/>
              <a:ext cx="584127" cy="613923"/>
              <a:chOff x="1756750" y="321625"/>
              <a:chExt cx="584127" cy="613923"/>
            </a:xfrm>
          </p:grpSpPr>
          <p:sp>
            <p:nvSpPr>
              <p:cNvPr id="4379" name="Google Shape;4379;p167"/>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67"/>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67"/>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67"/>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67"/>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4" name="Google Shape;4384;p167"/>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 name="Google Shape;4385;p167"/>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386" name="Shape 4386"/>
        <p:cNvGrpSpPr/>
        <p:nvPr/>
      </p:nvGrpSpPr>
      <p:grpSpPr>
        <a:xfrm>
          <a:off x="0" y="0"/>
          <a:ext cx="0" cy="0"/>
          <a:chOff x="0" y="0"/>
          <a:chExt cx="0" cy="0"/>
        </a:xfrm>
      </p:grpSpPr>
      <p:sp>
        <p:nvSpPr>
          <p:cNvPr id="4387" name="Google Shape;4387;p16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388" name="Google Shape;4388;p168"/>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68"/>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68"/>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1" name="Google Shape;4391;p168"/>
          <p:cNvGrpSpPr/>
          <p:nvPr/>
        </p:nvGrpSpPr>
        <p:grpSpPr>
          <a:xfrm>
            <a:off x="200731" y="4439423"/>
            <a:ext cx="507787" cy="479699"/>
            <a:chOff x="118806" y="581498"/>
            <a:chExt cx="507787" cy="479699"/>
          </a:xfrm>
        </p:grpSpPr>
        <p:sp>
          <p:nvSpPr>
            <p:cNvPr id="4392" name="Google Shape;4392;p16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6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6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6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6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6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8" name="Google Shape;4398;p168"/>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68"/>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68"/>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68"/>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68"/>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68"/>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68"/>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5" name="Google Shape;4405;p168"/>
          <p:cNvGrpSpPr/>
          <p:nvPr/>
        </p:nvGrpSpPr>
        <p:grpSpPr>
          <a:xfrm rot="-762542">
            <a:off x="8573058" y="831467"/>
            <a:ext cx="599276" cy="795233"/>
            <a:chOff x="8448587" y="737769"/>
            <a:chExt cx="599276" cy="795233"/>
          </a:xfrm>
        </p:grpSpPr>
        <p:sp>
          <p:nvSpPr>
            <p:cNvPr id="4406" name="Google Shape;4406;p16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6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6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6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6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6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6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6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6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6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6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168"/>
          <p:cNvGrpSpPr/>
          <p:nvPr/>
        </p:nvGrpSpPr>
        <p:grpSpPr>
          <a:xfrm>
            <a:off x="8600507" y="161550"/>
            <a:ext cx="336739" cy="442327"/>
            <a:chOff x="8600507" y="161550"/>
            <a:chExt cx="336739" cy="442327"/>
          </a:xfrm>
        </p:grpSpPr>
        <p:sp>
          <p:nvSpPr>
            <p:cNvPr id="4418" name="Google Shape;4418;p168"/>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68"/>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0" name="Google Shape;4420;p168"/>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68"/>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68"/>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68"/>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424" name="Shape 4424"/>
        <p:cNvGrpSpPr/>
        <p:nvPr/>
      </p:nvGrpSpPr>
      <p:grpSpPr>
        <a:xfrm>
          <a:off x="0" y="0"/>
          <a:ext cx="0" cy="0"/>
          <a:chOff x="0" y="0"/>
          <a:chExt cx="0" cy="0"/>
        </a:xfrm>
      </p:grpSpPr>
      <p:sp>
        <p:nvSpPr>
          <p:cNvPr id="4425" name="Google Shape;4425;p169"/>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426" name="Google Shape;4426;p169"/>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4427" name="Google Shape;4427;p169"/>
          <p:cNvGrpSpPr/>
          <p:nvPr/>
        </p:nvGrpSpPr>
        <p:grpSpPr>
          <a:xfrm rot="9436435">
            <a:off x="5732639" y="-2774260"/>
            <a:ext cx="4316790" cy="6436054"/>
            <a:chOff x="-1553249" y="840164"/>
            <a:chExt cx="4317082" cy="6436489"/>
          </a:xfrm>
        </p:grpSpPr>
        <p:sp>
          <p:nvSpPr>
            <p:cNvPr id="4428" name="Google Shape;4428;p16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6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6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1" name="Google Shape;4431;p169"/>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2" name="Google Shape;4432;p169"/>
          <p:cNvGrpSpPr/>
          <p:nvPr/>
        </p:nvGrpSpPr>
        <p:grpSpPr>
          <a:xfrm flipH="1" rot="762542">
            <a:off x="655558" y="4512229"/>
            <a:ext cx="599276" cy="795233"/>
            <a:chOff x="8448587" y="737769"/>
            <a:chExt cx="599276" cy="795233"/>
          </a:xfrm>
        </p:grpSpPr>
        <p:sp>
          <p:nvSpPr>
            <p:cNvPr id="4433" name="Google Shape;4433;p169"/>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69"/>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69"/>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69"/>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69"/>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69"/>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69"/>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69"/>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69"/>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69"/>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69"/>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4" name="Google Shape;4444;p169"/>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69"/>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69"/>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69"/>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69"/>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69"/>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450" name="Shape 4450"/>
        <p:cNvGrpSpPr/>
        <p:nvPr/>
      </p:nvGrpSpPr>
      <p:grpSpPr>
        <a:xfrm>
          <a:off x="0" y="0"/>
          <a:ext cx="0" cy="0"/>
          <a:chOff x="0" y="0"/>
          <a:chExt cx="0" cy="0"/>
        </a:xfrm>
      </p:grpSpPr>
      <p:sp>
        <p:nvSpPr>
          <p:cNvPr id="4451" name="Google Shape;4451;p170"/>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4452" name="Google Shape;4452;p170"/>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70"/>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70"/>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70"/>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70"/>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70"/>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70"/>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70"/>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70"/>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1" name="Google Shape;4461;p170"/>
          <p:cNvGrpSpPr/>
          <p:nvPr/>
        </p:nvGrpSpPr>
        <p:grpSpPr>
          <a:xfrm>
            <a:off x="8044878" y="4305916"/>
            <a:ext cx="655581" cy="605175"/>
            <a:chOff x="5370091" y="503028"/>
            <a:chExt cx="655581" cy="605175"/>
          </a:xfrm>
        </p:grpSpPr>
        <p:sp>
          <p:nvSpPr>
            <p:cNvPr id="4462" name="Google Shape;4462;p17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7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7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7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7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7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7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7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7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1" name="Google Shape;4471;p170"/>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2" name="Google Shape;4472;p170"/>
          <p:cNvGrpSpPr/>
          <p:nvPr/>
        </p:nvGrpSpPr>
        <p:grpSpPr>
          <a:xfrm rot="8546136">
            <a:off x="6335977" y="-2697728"/>
            <a:ext cx="4316708" cy="6435932"/>
            <a:chOff x="-1553249" y="840164"/>
            <a:chExt cx="4317082" cy="6436489"/>
          </a:xfrm>
        </p:grpSpPr>
        <p:sp>
          <p:nvSpPr>
            <p:cNvPr id="4473" name="Google Shape;4473;p170"/>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70"/>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70"/>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6" name="Google Shape;4476;p170"/>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70"/>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70"/>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9" name="Google Shape;4479;p170"/>
          <p:cNvGrpSpPr/>
          <p:nvPr/>
        </p:nvGrpSpPr>
        <p:grpSpPr>
          <a:xfrm rot="9541772">
            <a:off x="2974098" y="-177104"/>
            <a:ext cx="707275" cy="956471"/>
            <a:chOff x="4352200" y="3762752"/>
            <a:chExt cx="707248" cy="956435"/>
          </a:xfrm>
        </p:grpSpPr>
        <p:sp>
          <p:nvSpPr>
            <p:cNvPr id="4480" name="Google Shape;4480;p17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7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7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170"/>
            <p:cNvGrpSpPr/>
            <p:nvPr/>
          </p:nvGrpSpPr>
          <p:grpSpPr>
            <a:xfrm>
              <a:off x="4593401" y="4009753"/>
              <a:ext cx="466047" cy="709434"/>
              <a:chOff x="4593401" y="4009753"/>
              <a:chExt cx="466047" cy="709434"/>
            </a:xfrm>
          </p:grpSpPr>
          <p:sp>
            <p:nvSpPr>
              <p:cNvPr id="4484" name="Google Shape;4484;p17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7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7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7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488" name="Shape 4488"/>
        <p:cNvGrpSpPr/>
        <p:nvPr/>
      </p:nvGrpSpPr>
      <p:grpSpPr>
        <a:xfrm>
          <a:off x="0" y="0"/>
          <a:ext cx="0" cy="0"/>
          <a:chOff x="0" y="0"/>
          <a:chExt cx="0" cy="0"/>
        </a:xfrm>
      </p:grpSpPr>
      <p:sp>
        <p:nvSpPr>
          <p:cNvPr id="4489" name="Google Shape;4489;p171"/>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490" name="Google Shape;4490;p171"/>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491" name="Google Shape;4491;p171"/>
          <p:cNvGrpSpPr/>
          <p:nvPr/>
        </p:nvGrpSpPr>
        <p:grpSpPr>
          <a:xfrm flipH="1" rot="-6857646">
            <a:off x="-1887555" y="1721515"/>
            <a:ext cx="4316866" cy="6436167"/>
            <a:chOff x="-1553249" y="840164"/>
            <a:chExt cx="4317082" cy="6436489"/>
          </a:xfrm>
        </p:grpSpPr>
        <p:sp>
          <p:nvSpPr>
            <p:cNvPr id="4492" name="Google Shape;4492;p17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7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7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5" name="Google Shape;4495;p171"/>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71"/>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71"/>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71"/>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71"/>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71"/>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71"/>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71"/>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71"/>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4" name="Google Shape;4504;p171"/>
          <p:cNvGrpSpPr/>
          <p:nvPr/>
        </p:nvGrpSpPr>
        <p:grpSpPr>
          <a:xfrm>
            <a:off x="8428900" y="1176144"/>
            <a:ext cx="486326" cy="598263"/>
            <a:chOff x="6779450" y="68769"/>
            <a:chExt cx="486326" cy="598263"/>
          </a:xfrm>
        </p:grpSpPr>
        <p:sp>
          <p:nvSpPr>
            <p:cNvPr id="4505" name="Google Shape;4505;p171"/>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71"/>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7" name="Google Shape;4507;p171"/>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71"/>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71"/>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71"/>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71"/>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171"/>
          <p:cNvGrpSpPr/>
          <p:nvPr/>
        </p:nvGrpSpPr>
        <p:grpSpPr>
          <a:xfrm flipH="1" rot="762542">
            <a:off x="-28767" y="2501054"/>
            <a:ext cx="599276" cy="795233"/>
            <a:chOff x="8448587" y="737769"/>
            <a:chExt cx="599276" cy="795233"/>
          </a:xfrm>
        </p:grpSpPr>
        <p:sp>
          <p:nvSpPr>
            <p:cNvPr id="4513" name="Google Shape;4513;p171"/>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71"/>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71"/>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71"/>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71"/>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71"/>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71"/>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71"/>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71"/>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71"/>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71"/>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4" name="Google Shape;4524;p171"/>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71"/>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26" name="Shape 4526"/>
        <p:cNvGrpSpPr/>
        <p:nvPr/>
      </p:nvGrpSpPr>
      <p:grpSpPr>
        <a:xfrm>
          <a:off x="0" y="0"/>
          <a:ext cx="0" cy="0"/>
          <a:chOff x="0" y="0"/>
          <a:chExt cx="0" cy="0"/>
        </a:xfrm>
      </p:grpSpPr>
      <p:sp>
        <p:nvSpPr>
          <p:cNvPr id="4527" name="Google Shape;4527;p172"/>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72"/>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72"/>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72"/>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4531" name="Google Shape;4531;p172"/>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72"/>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72"/>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72"/>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72"/>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72"/>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72"/>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72"/>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72"/>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172"/>
          <p:cNvGrpSpPr/>
          <p:nvPr/>
        </p:nvGrpSpPr>
        <p:grpSpPr>
          <a:xfrm>
            <a:off x="145186" y="471348"/>
            <a:ext cx="507787" cy="479699"/>
            <a:chOff x="118806" y="581498"/>
            <a:chExt cx="507787" cy="479699"/>
          </a:xfrm>
        </p:grpSpPr>
        <p:sp>
          <p:nvSpPr>
            <p:cNvPr id="4541" name="Google Shape;4541;p17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7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7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7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7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7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7" name="Google Shape;4547;p172"/>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8" name="Google Shape;4548;p172"/>
          <p:cNvGrpSpPr/>
          <p:nvPr/>
        </p:nvGrpSpPr>
        <p:grpSpPr>
          <a:xfrm flipH="1" rot="4487617">
            <a:off x="902067" y="93343"/>
            <a:ext cx="336743" cy="442332"/>
            <a:chOff x="8600507" y="161550"/>
            <a:chExt cx="336739" cy="442327"/>
          </a:xfrm>
        </p:grpSpPr>
        <p:sp>
          <p:nvSpPr>
            <p:cNvPr id="4549" name="Google Shape;4549;p17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7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1" name="Google Shape;4551;p172"/>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72"/>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72"/>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554" name="Shape 4554"/>
        <p:cNvGrpSpPr/>
        <p:nvPr/>
      </p:nvGrpSpPr>
      <p:grpSpPr>
        <a:xfrm>
          <a:off x="0" y="0"/>
          <a:ext cx="0" cy="0"/>
          <a:chOff x="0" y="0"/>
          <a:chExt cx="0" cy="0"/>
        </a:xfrm>
      </p:grpSpPr>
      <p:sp>
        <p:nvSpPr>
          <p:cNvPr id="4555" name="Google Shape;4555;p173"/>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73"/>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73"/>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73"/>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73"/>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4560" name="Google Shape;4560;p173"/>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561" name="Google Shape;4561;p173"/>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73"/>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73"/>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73"/>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73"/>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73"/>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73"/>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8" name="Google Shape;4568;p173"/>
          <p:cNvGrpSpPr/>
          <p:nvPr/>
        </p:nvGrpSpPr>
        <p:grpSpPr>
          <a:xfrm flipH="1" rot="-5929814">
            <a:off x="-2573352" y="1492711"/>
            <a:ext cx="4316874" cy="6436180"/>
            <a:chOff x="-1553249" y="840164"/>
            <a:chExt cx="4317082" cy="6436489"/>
          </a:xfrm>
        </p:grpSpPr>
        <p:sp>
          <p:nvSpPr>
            <p:cNvPr id="4569" name="Google Shape;4569;p17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7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7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2" name="Google Shape;4572;p173"/>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73"/>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73"/>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5" name="Google Shape;4575;p173"/>
          <p:cNvGrpSpPr/>
          <p:nvPr/>
        </p:nvGrpSpPr>
        <p:grpSpPr>
          <a:xfrm flipH="1" rot="762542">
            <a:off x="2925258" y="4528154"/>
            <a:ext cx="599276" cy="795233"/>
            <a:chOff x="8448587" y="737769"/>
            <a:chExt cx="599276" cy="795233"/>
          </a:xfrm>
        </p:grpSpPr>
        <p:sp>
          <p:nvSpPr>
            <p:cNvPr id="4576" name="Google Shape;4576;p17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7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7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7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7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7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7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7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7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7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7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173"/>
          <p:cNvGrpSpPr/>
          <p:nvPr/>
        </p:nvGrpSpPr>
        <p:grpSpPr>
          <a:xfrm>
            <a:off x="7198705" y="510473"/>
            <a:ext cx="1269924" cy="1269594"/>
            <a:chOff x="4767663" y="300099"/>
            <a:chExt cx="1269924" cy="1269594"/>
          </a:xfrm>
        </p:grpSpPr>
        <p:sp>
          <p:nvSpPr>
            <p:cNvPr id="4588" name="Google Shape;4588;p173"/>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9" name="Google Shape;4589;p173"/>
            <p:cNvGrpSpPr/>
            <p:nvPr/>
          </p:nvGrpSpPr>
          <p:grpSpPr>
            <a:xfrm>
              <a:off x="4913752" y="454299"/>
              <a:ext cx="1004595" cy="972811"/>
              <a:chOff x="4913752" y="454299"/>
              <a:chExt cx="1004595" cy="972811"/>
            </a:xfrm>
          </p:grpSpPr>
          <p:sp>
            <p:nvSpPr>
              <p:cNvPr id="4590" name="Google Shape;4590;p173"/>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73"/>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73"/>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73"/>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4" name="Google Shape;4594;p173"/>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4595" name="Shape 4595"/>
        <p:cNvGrpSpPr/>
        <p:nvPr/>
      </p:nvGrpSpPr>
      <p:grpSpPr>
        <a:xfrm>
          <a:off x="0" y="0"/>
          <a:ext cx="0" cy="0"/>
          <a:chOff x="0" y="0"/>
          <a:chExt cx="0" cy="0"/>
        </a:xfrm>
      </p:grpSpPr>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596" name="Shape 4596"/>
        <p:cNvGrpSpPr/>
        <p:nvPr/>
      </p:nvGrpSpPr>
      <p:grpSpPr>
        <a:xfrm>
          <a:off x="0" y="0"/>
          <a:ext cx="0" cy="0"/>
          <a:chOff x="0" y="0"/>
          <a:chExt cx="0" cy="0"/>
        </a:xfrm>
      </p:grpSpPr>
      <p:sp>
        <p:nvSpPr>
          <p:cNvPr id="4597" name="Google Shape;4597;p175"/>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98" name="Google Shape;4598;p175"/>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99" name="Google Shape;4599;p175"/>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00" name="Google Shape;4600;p175"/>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601" name="Google Shape;4601;p175"/>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02" name="Google Shape;4602;p175"/>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603" name="Google Shape;4603;p175"/>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04" name="Google Shape;4604;p175"/>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05" name="Google Shape;4605;p175"/>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606" name="Google Shape;4606;p175"/>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07" name="Google Shape;4607;p175"/>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08" name="Google Shape;4608;p175"/>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609" name="Google Shape;4609;p175"/>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10" name="Google Shape;4610;p175"/>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75"/>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75"/>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3" name="Google Shape;4613;p175"/>
          <p:cNvGrpSpPr/>
          <p:nvPr/>
        </p:nvGrpSpPr>
        <p:grpSpPr>
          <a:xfrm>
            <a:off x="109475" y="4415844"/>
            <a:ext cx="486326" cy="598263"/>
            <a:chOff x="6779450" y="68769"/>
            <a:chExt cx="486326" cy="598263"/>
          </a:xfrm>
        </p:grpSpPr>
        <p:sp>
          <p:nvSpPr>
            <p:cNvPr id="4614" name="Google Shape;4614;p175"/>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75"/>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6" name="Google Shape;4616;p175"/>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75"/>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75"/>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75"/>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75"/>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75"/>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75"/>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75"/>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75"/>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625" name="Shape 4625"/>
        <p:cNvGrpSpPr/>
        <p:nvPr/>
      </p:nvGrpSpPr>
      <p:grpSpPr>
        <a:xfrm>
          <a:off x="0" y="0"/>
          <a:ext cx="0" cy="0"/>
          <a:chOff x="0" y="0"/>
          <a:chExt cx="0" cy="0"/>
        </a:xfrm>
      </p:grpSpPr>
      <p:sp>
        <p:nvSpPr>
          <p:cNvPr id="4626" name="Google Shape;4626;p176"/>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4627" name="Google Shape;4627;p176"/>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4628" name="Google Shape;4628;p176"/>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76"/>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76"/>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76"/>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76"/>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76"/>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76"/>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76"/>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6" name="Google Shape;4636;p176"/>
          <p:cNvGrpSpPr/>
          <p:nvPr/>
        </p:nvGrpSpPr>
        <p:grpSpPr>
          <a:xfrm flipH="1" rot="4487617">
            <a:off x="321942" y="862418"/>
            <a:ext cx="336743" cy="442332"/>
            <a:chOff x="8600507" y="161550"/>
            <a:chExt cx="336739" cy="442327"/>
          </a:xfrm>
        </p:grpSpPr>
        <p:sp>
          <p:nvSpPr>
            <p:cNvPr id="4637" name="Google Shape;4637;p17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7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9" name="Google Shape;4639;p176"/>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76"/>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76"/>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76"/>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76"/>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76"/>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76"/>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646" name="Shape 4646"/>
        <p:cNvGrpSpPr/>
        <p:nvPr/>
      </p:nvGrpSpPr>
      <p:grpSpPr>
        <a:xfrm>
          <a:off x="0" y="0"/>
          <a:ext cx="0" cy="0"/>
          <a:chOff x="0" y="0"/>
          <a:chExt cx="0" cy="0"/>
        </a:xfrm>
      </p:grpSpPr>
      <p:sp>
        <p:nvSpPr>
          <p:cNvPr id="4647" name="Google Shape;4647;p177"/>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4648" name="Google Shape;4648;p17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49" name="Google Shape;4649;p17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650" name="Google Shape;4650;p177"/>
          <p:cNvGrpSpPr/>
          <p:nvPr/>
        </p:nvGrpSpPr>
        <p:grpSpPr>
          <a:xfrm flipH="1" rot="-8546136">
            <a:off x="-750623" y="-2773928"/>
            <a:ext cx="4316708" cy="6435932"/>
            <a:chOff x="-1553249" y="840164"/>
            <a:chExt cx="4317082" cy="6436489"/>
          </a:xfrm>
        </p:grpSpPr>
        <p:sp>
          <p:nvSpPr>
            <p:cNvPr id="4651" name="Google Shape;4651;p17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7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7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4" name="Google Shape;4654;p177"/>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5" name="Google Shape;4655;p177"/>
          <p:cNvGrpSpPr/>
          <p:nvPr/>
        </p:nvGrpSpPr>
        <p:grpSpPr>
          <a:xfrm flipH="1" rot="1763244">
            <a:off x="6534574" y="1334914"/>
            <a:ext cx="4316974" cy="6436329"/>
            <a:chOff x="-1553249" y="840164"/>
            <a:chExt cx="4317082" cy="6436489"/>
          </a:xfrm>
        </p:grpSpPr>
        <p:sp>
          <p:nvSpPr>
            <p:cNvPr id="4656" name="Google Shape;4656;p17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7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7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9" name="Google Shape;4659;p177"/>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77"/>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77"/>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77"/>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77"/>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77"/>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77"/>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77"/>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77"/>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77"/>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177"/>
          <p:cNvGrpSpPr/>
          <p:nvPr/>
        </p:nvGrpSpPr>
        <p:grpSpPr>
          <a:xfrm flipH="1" rot="762542">
            <a:off x="-63867" y="4422179"/>
            <a:ext cx="599276" cy="795233"/>
            <a:chOff x="8448587" y="737769"/>
            <a:chExt cx="599276" cy="795233"/>
          </a:xfrm>
        </p:grpSpPr>
        <p:sp>
          <p:nvSpPr>
            <p:cNvPr id="4670" name="Google Shape;4670;p177"/>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77"/>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77"/>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77"/>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77"/>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77"/>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77"/>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77"/>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77"/>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77"/>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77"/>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681" name="Shape 4681"/>
        <p:cNvGrpSpPr/>
        <p:nvPr/>
      </p:nvGrpSpPr>
      <p:grpSpPr>
        <a:xfrm>
          <a:off x="0" y="0"/>
          <a:ext cx="0" cy="0"/>
          <a:chOff x="0" y="0"/>
          <a:chExt cx="0" cy="0"/>
        </a:xfrm>
      </p:grpSpPr>
      <p:sp>
        <p:nvSpPr>
          <p:cNvPr id="4682" name="Google Shape;4682;p178"/>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3" name="Google Shape;4683;p178"/>
          <p:cNvGrpSpPr/>
          <p:nvPr/>
        </p:nvGrpSpPr>
        <p:grpSpPr>
          <a:xfrm rot="10603241">
            <a:off x="7002607" y="-2317408"/>
            <a:ext cx="4316811" cy="6436086"/>
            <a:chOff x="-1553249" y="840164"/>
            <a:chExt cx="4317082" cy="6436489"/>
          </a:xfrm>
        </p:grpSpPr>
        <p:sp>
          <p:nvSpPr>
            <p:cNvPr id="4684" name="Google Shape;4684;p17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7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7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7" name="Google Shape;4687;p178"/>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78"/>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4689" name="Google Shape;4689;p178"/>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4690" name="Google Shape;4690;p178"/>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4691" name="Google Shape;4691;p178"/>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78"/>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78"/>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78"/>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78"/>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78"/>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78"/>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78"/>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78"/>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700" name="Shape 4700"/>
        <p:cNvGrpSpPr/>
        <p:nvPr/>
      </p:nvGrpSpPr>
      <p:grpSpPr>
        <a:xfrm>
          <a:off x="0" y="0"/>
          <a:ext cx="0" cy="0"/>
          <a:chOff x="0" y="0"/>
          <a:chExt cx="0" cy="0"/>
        </a:xfrm>
      </p:grpSpPr>
      <p:sp>
        <p:nvSpPr>
          <p:cNvPr id="4701" name="Google Shape;4701;p179"/>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2" name="Google Shape;4702;p179"/>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3" name="Google Shape;4703;p179"/>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704" name="Google Shape;4704;p179"/>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5" name="Google Shape;4705;p179"/>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6" name="Google Shape;4706;p179"/>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7" name="Google Shape;4707;p179"/>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8" name="Google Shape;4708;p179"/>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79"/>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0" name="Google Shape;4710;p179"/>
          <p:cNvGrpSpPr/>
          <p:nvPr/>
        </p:nvGrpSpPr>
        <p:grpSpPr>
          <a:xfrm rot="7071245">
            <a:off x="6570609" y="2102524"/>
            <a:ext cx="4316884" cy="6436195"/>
            <a:chOff x="-1553249" y="840164"/>
            <a:chExt cx="4317082" cy="6436489"/>
          </a:xfrm>
        </p:grpSpPr>
        <p:sp>
          <p:nvSpPr>
            <p:cNvPr id="4711" name="Google Shape;4711;p17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7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7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4" name="Google Shape;4714;p179"/>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79"/>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79"/>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79"/>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79"/>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79"/>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179"/>
          <p:cNvGrpSpPr/>
          <p:nvPr/>
        </p:nvGrpSpPr>
        <p:grpSpPr>
          <a:xfrm>
            <a:off x="485578" y="766651"/>
            <a:ext cx="655581" cy="605175"/>
            <a:chOff x="5370091" y="503028"/>
            <a:chExt cx="655581" cy="605175"/>
          </a:xfrm>
        </p:grpSpPr>
        <p:sp>
          <p:nvSpPr>
            <p:cNvPr id="4721" name="Google Shape;4721;p179"/>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79"/>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79"/>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79"/>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79"/>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79"/>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79"/>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79"/>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79"/>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0" name="Google Shape;4730;p179"/>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79"/>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79"/>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79"/>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79"/>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79"/>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736" name="Shape 4736"/>
        <p:cNvGrpSpPr/>
        <p:nvPr/>
      </p:nvGrpSpPr>
      <p:grpSpPr>
        <a:xfrm>
          <a:off x="0" y="0"/>
          <a:ext cx="0" cy="0"/>
          <a:chOff x="0" y="0"/>
          <a:chExt cx="0" cy="0"/>
        </a:xfrm>
      </p:grpSpPr>
      <p:sp>
        <p:nvSpPr>
          <p:cNvPr id="4737" name="Google Shape;4737;p180"/>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38" name="Google Shape;4738;p180"/>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39" name="Google Shape;4739;p18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740" name="Google Shape;4740;p180"/>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1" name="Google Shape;4741;p180"/>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42" name="Google Shape;4742;p180"/>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3" name="Google Shape;4743;p180"/>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44" name="Google Shape;4744;p180"/>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5" name="Google Shape;4745;p180"/>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46" name="Google Shape;4746;p180"/>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7" name="Google Shape;4747;p180"/>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48" name="Google Shape;4748;p180"/>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49" name="Google Shape;4749;p180"/>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750" name="Google Shape;4750;p180"/>
          <p:cNvGrpSpPr/>
          <p:nvPr/>
        </p:nvGrpSpPr>
        <p:grpSpPr>
          <a:xfrm>
            <a:off x="8518312" y="4263265"/>
            <a:ext cx="707248" cy="956435"/>
            <a:chOff x="4352200" y="3762752"/>
            <a:chExt cx="707248" cy="956435"/>
          </a:xfrm>
        </p:grpSpPr>
        <p:sp>
          <p:nvSpPr>
            <p:cNvPr id="4751" name="Google Shape;4751;p18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8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8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4" name="Google Shape;4754;p180"/>
            <p:cNvGrpSpPr/>
            <p:nvPr/>
          </p:nvGrpSpPr>
          <p:grpSpPr>
            <a:xfrm>
              <a:off x="4593401" y="4009753"/>
              <a:ext cx="466047" cy="709434"/>
              <a:chOff x="4593401" y="4009753"/>
              <a:chExt cx="466047" cy="709434"/>
            </a:xfrm>
          </p:grpSpPr>
          <p:sp>
            <p:nvSpPr>
              <p:cNvPr id="4755" name="Google Shape;4755;p18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8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8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8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59" name="Google Shape;4759;p180"/>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80"/>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80"/>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80"/>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80"/>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80"/>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80"/>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80"/>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80"/>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80"/>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80"/>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770" name="Shape 4770"/>
        <p:cNvGrpSpPr/>
        <p:nvPr/>
      </p:nvGrpSpPr>
      <p:grpSpPr>
        <a:xfrm>
          <a:off x="0" y="0"/>
          <a:ext cx="0" cy="0"/>
          <a:chOff x="0" y="0"/>
          <a:chExt cx="0" cy="0"/>
        </a:xfrm>
      </p:grpSpPr>
      <p:sp>
        <p:nvSpPr>
          <p:cNvPr id="4771" name="Google Shape;4771;p181"/>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772" name="Google Shape;4772;p181"/>
          <p:cNvGrpSpPr/>
          <p:nvPr/>
        </p:nvGrpSpPr>
        <p:grpSpPr>
          <a:xfrm flipH="1" rot="-5929814">
            <a:off x="-1963752" y="2102311"/>
            <a:ext cx="4316874" cy="6436180"/>
            <a:chOff x="-1553249" y="840164"/>
            <a:chExt cx="4317082" cy="6436489"/>
          </a:xfrm>
        </p:grpSpPr>
        <p:sp>
          <p:nvSpPr>
            <p:cNvPr id="4773" name="Google Shape;4773;p18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8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8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181"/>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81"/>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81"/>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81"/>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81"/>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81"/>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81"/>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81"/>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181"/>
          <p:cNvGrpSpPr/>
          <p:nvPr/>
        </p:nvGrpSpPr>
        <p:grpSpPr>
          <a:xfrm>
            <a:off x="134381" y="295148"/>
            <a:ext cx="507787" cy="479699"/>
            <a:chOff x="118806" y="581498"/>
            <a:chExt cx="507787" cy="479699"/>
          </a:xfrm>
        </p:grpSpPr>
        <p:sp>
          <p:nvSpPr>
            <p:cNvPr id="4785" name="Google Shape;4785;p181"/>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81"/>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81"/>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81"/>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81"/>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81"/>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1" name="Google Shape;4791;p181"/>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2" name="Google Shape;4792;p181"/>
          <p:cNvGrpSpPr/>
          <p:nvPr/>
        </p:nvGrpSpPr>
        <p:grpSpPr>
          <a:xfrm rot="-5163975">
            <a:off x="4528469" y="4715167"/>
            <a:ext cx="336724" cy="442307"/>
            <a:chOff x="8600507" y="161550"/>
            <a:chExt cx="336739" cy="442327"/>
          </a:xfrm>
        </p:grpSpPr>
        <p:sp>
          <p:nvSpPr>
            <p:cNvPr id="4793" name="Google Shape;4793;p18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8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5" name="Google Shape;4795;p181"/>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81"/>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81"/>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4798" name="Shape 4798"/>
        <p:cNvGrpSpPr/>
        <p:nvPr/>
      </p:nvGrpSpPr>
      <p:grpSpPr>
        <a:xfrm>
          <a:off x="0" y="0"/>
          <a:ext cx="0" cy="0"/>
          <a:chOff x="0" y="0"/>
          <a:chExt cx="0" cy="0"/>
        </a:xfrm>
      </p:grpSpPr>
      <p:sp>
        <p:nvSpPr>
          <p:cNvPr id="4799" name="Google Shape;4799;p18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4800" name="Google Shape;4800;p182"/>
          <p:cNvGrpSpPr/>
          <p:nvPr/>
        </p:nvGrpSpPr>
        <p:grpSpPr>
          <a:xfrm flipH="1" rot="-4656139">
            <a:off x="-2331954" y="961507"/>
            <a:ext cx="4317166" cy="6436614"/>
            <a:chOff x="-1553249" y="840164"/>
            <a:chExt cx="4317082" cy="6436489"/>
          </a:xfrm>
        </p:grpSpPr>
        <p:sp>
          <p:nvSpPr>
            <p:cNvPr id="4801" name="Google Shape;4801;p18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8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8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4" name="Google Shape;4804;p182"/>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182"/>
          <p:cNvGrpSpPr/>
          <p:nvPr/>
        </p:nvGrpSpPr>
        <p:grpSpPr>
          <a:xfrm rot="10543302">
            <a:off x="7118070" y="-2026803"/>
            <a:ext cx="4317023" cy="6234516"/>
            <a:chOff x="-1553249" y="840164"/>
            <a:chExt cx="4317082" cy="6234600"/>
          </a:xfrm>
        </p:grpSpPr>
        <p:sp>
          <p:nvSpPr>
            <p:cNvPr id="4806" name="Google Shape;4806;p18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8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8" name="Google Shape;4808;p182"/>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82"/>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0" name="Google Shape;4810;p182"/>
          <p:cNvGrpSpPr/>
          <p:nvPr/>
        </p:nvGrpSpPr>
        <p:grpSpPr>
          <a:xfrm>
            <a:off x="8514981" y="4523648"/>
            <a:ext cx="507787" cy="479699"/>
            <a:chOff x="118806" y="581498"/>
            <a:chExt cx="507787" cy="479699"/>
          </a:xfrm>
        </p:grpSpPr>
        <p:sp>
          <p:nvSpPr>
            <p:cNvPr id="4811" name="Google Shape;4811;p18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8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8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8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8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8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7" name="Google Shape;4817;p182"/>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182"/>
          <p:cNvGrpSpPr/>
          <p:nvPr/>
        </p:nvGrpSpPr>
        <p:grpSpPr>
          <a:xfrm rot="-5762987">
            <a:off x="921748" y="82221"/>
            <a:ext cx="336762" cy="442357"/>
            <a:chOff x="8600507" y="161550"/>
            <a:chExt cx="336739" cy="442327"/>
          </a:xfrm>
        </p:grpSpPr>
        <p:sp>
          <p:nvSpPr>
            <p:cNvPr id="4819" name="Google Shape;4819;p18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8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1" name="Google Shape;4821;p182"/>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82"/>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82"/>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4824" name="Shape 4824"/>
        <p:cNvGrpSpPr/>
        <p:nvPr/>
      </p:nvGrpSpPr>
      <p:grpSpPr>
        <a:xfrm>
          <a:off x="0" y="0"/>
          <a:ext cx="0" cy="0"/>
          <a:chOff x="0" y="0"/>
          <a:chExt cx="0" cy="0"/>
        </a:xfrm>
      </p:grpSpPr>
      <p:sp>
        <p:nvSpPr>
          <p:cNvPr id="4825" name="Google Shape;4825;p18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4826" name="Google Shape;4826;p183"/>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83"/>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83"/>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83"/>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83"/>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83"/>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83"/>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83"/>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83"/>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83"/>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83"/>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7" name="Google Shape;4837;p183"/>
          <p:cNvGrpSpPr/>
          <p:nvPr/>
        </p:nvGrpSpPr>
        <p:grpSpPr>
          <a:xfrm flipH="1" rot="-9748155">
            <a:off x="-2039798" y="-2588570"/>
            <a:ext cx="4316831" cy="6436115"/>
            <a:chOff x="-1553249" y="840164"/>
            <a:chExt cx="4317082" cy="6436489"/>
          </a:xfrm>
        </p:grpSpPr>
        <p:sp>
          <p:nvSpPr>
            <p:cNvPr id="4838" name="Google Shape;4838;p18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8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8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1" name="Google Shape;4841;p183"/>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83"/>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83"/>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83"/>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5" name="Google Shape;4845;p183"/>
          <p:cNvGrpSpPr/>
          <p:nvPr/>
        </p:nvGrpSpPr>
        <p:grpSpPr>
          <a:xfrm>
            <a:off x="8533831" y="4031023"/>
            <a:ext cx="507787" cy="479699"/>
            <a:chOff x="118806" y="581498"/>
            <a:chExt cx="507787" cy="479699"/>
          </a:xfrm>
        </p:grpSpPr>
        <p:sp>
          <p:nvSpPr>
            <p:cNvPr id="4846" name="Google Shape;4846;p18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8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8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8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8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8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852" name="Shape 4852"/>
        <p:cNvGrpSpPr/>
        <p:nvPr/>
      </p:nvGrpSpPr>
      <p:grpSpPr>
        <a:xfrm>
          <a:off x="0" y="0"/>
          <a:ext cx="0" cy="0"/>
          <a:chOff x="0" y="0"/>
          <a:chExt cx="0" cy="0"/>
        </a:xfrm>
      </p:grpSpPr>
      <p:sp>
        <p:nvSpPr>
          <p:cNvPr id="4853" name="Google Shape;4853;p184"/>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54" name="Google Shape;4854;p184"/>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55" name="Google Shape;4855;p184"/>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56" name="Google Shape;4856;p184"/>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57" name="Google Shape;4857;p184"/>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858" name="Google Shape;4858;p184"/>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59" name="Google Shape;4859;p18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4860" name="Google Shape;4860;p184"/>
          <p:cNvGrpSpPr/>
          <p:nvPr/>
        </p:nvGrpSpPr>
        <p:grpSpPr>
          <a:xfrm>
            <a:off x="-2542299" y="-134999"/>
            <a:ext cx="5252734" cy="5647515"/>
            <a:chOff x="5643550" y="25"/>
            <a:chExt cx="4889448" cy="5256925"/>
          </a:xfrm>
        </p:grpSpPr>
        <p:sp>
          <p:nvSpPr>
            <p:cNvPr id="4861" name="Google Shape;4861;p18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8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8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4" name="Google Shape;4864;p184"/>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84"/>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84"/>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84"/>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84"/>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84"/>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84"/>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84"/>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2" name="Google Shape;4872;p184"/>
          <p:cNvGrpSpPr/>
          <p:nvPr/>
        </p:nvGrpSpPr>
        <p:grpSpPr>
          <a:xfrm>
            <a:off x="8358870" y="4467925"/>
            <a:ext cx="584127" cy="613923"/>
            <a:chOff x="1756750" y="321625"/>
            <a:chExt cx="584127" cy="613923"/>
          </a:xfrm>
        </p:grpSpPr>
        <p:grpSp>
          <p:nvGrpSpPr>
            <p:cNvPr id="4873" name="Google Shape;4873;p184"/>
            <p:cNvGrpSpPr/>
            <p:nvPr/>
          </p:nvGrpSpPr>
          <p:grpSpPr>
            <a:xfrm>
              <a:off x="1756750" y="321625"/>
              <a:ext cx="584127" cy="613923"/>
              <a:chOff x="1756750" y="321625"/>
              <a:chExt cx="584127" cy="613923"/>
            </a:xfrm>
          </p:grpSpPr>
          <p:sp>
            <p:nvSpPr>
              <p:cNvPr id="4874" name="Google Shape;4874;p18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8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8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8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8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9" name="Google Shape;4879;p18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0" name="Google Shape;4880;p184"/>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1" name="Google Shape;4881;p184"/>
          <p:cNvGrpSpPr/>
          <p:nvPr/>
        </p:nvGrpSpPr>
        <p:grpSpPr>
          <a:xfrm flipH="1">
            <a:off x="3265538" y="4351964"/>
            <a:ext cx="707248" cy="956435"/>
            <a:chOff x="4352200" y="3762752"/>
            <a:chExt cx="707248" cy="956435"/>
          </a:xfrm>
        </p:grpSpPr>
        <p:sp>
          <p:nvSpPr>
            <p:cNvPr id="4882" name="Google Shape;4882;p18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8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8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184"/>
            <p:cNvGrpSpPr/>
            <p:nvPr/>
          </p:nvGrpSpPr>
          <p:grpSpPr>
            <a:xfrm>
              <a:off x="4593401" y="4009753"/>
              <a:ext cx="466047" cy="709434"/>
              <a:chOff x="4593401" y="4009753"/>
              <a:chExt cx="466047" cy="709434"/>
            </a:xfrm>
          </p:grpSpPr>
          <p:sp>
            <p:nvSpPr>
              <p:cNvPr id="4886" name="Google Shape;4886;p18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8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8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8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90" name="Google Shape;4890;p18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84"/>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892" name="Shape 4892"/>
        <p:cNvGrpSpPr/>
        <p:nvPr/>
      </p:nvGrpSpPr>
      <p:grpSpPr>
        <a:xfrm>
          <a:off x="0" y="0"/>
          <a:ext cx="0" cy="0"/>
          <a:chOff x="0" y="0"/>
          <a:chExt cx="0" cy="0"/>
        </a:xfrm>
      </p:grpSpPr>
      <p:sp>
        <p:nvSpPr>
          <p:cNvPr id="4893" name="Google Shape;4893;p185"/>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894" name="Google Shape;4894;p185"/>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895" name="Google Shape;4895;p185"/>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4896" name="Google Shape;4896;p185"/>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85"/>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85"/>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85"/>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85"/>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85"/>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85"/>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85"/>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85"/>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85"/>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85"/>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85"/>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8" name="Google Shape;4908;p185"/>
          <p:cNvGrpSpPr/>
          <p:nvPr/>
        </p:nvGrpSpPr>
        <p:grpSpPr>
          <a:xfrm>
            <a:off x="80638" y="4486163"/>
            <a:ext cx="584127" cy="613923"/>
            <a:chOff x="1756750" y="321625"/>
            <a:chExt cx="584127" cy="613923"/>
          </a:xfrm>
        </p:grpSpPr>
        <p:grpSp>
          <p:nvGrpSpPr>
            <p:cNvPr id="4909" name="Google Shape;4909;p185"/>
            <p:cNvGrpSpPr/>
            <p:nvPr/>
          </p:nvGrpSpPr>
          <p:grpSpPr>
            <a:xfrm>
              <a:off x="1756750" y="321625"/>
              <a:ext cx="584127" cy="613923"/>
              <a:chOff x="1756750" y="321625"/>
              <a:chExt cx="584127" cy="613923"/>
            </a:xfrm>
          </p:grpSpPr>
          <p:sp>
            <p:nvSpPr>
              <p:cNvPr id="4910" name="Google Shape;4910;p185"/>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85"/>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85"/>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85"/>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85"/>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5" name="Google Shape;4915;p185"/>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6" name="Google Shape;4916;p185"/>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85"/>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918" name="Shape 4918"/>
        <p:cNvGrpSpPr/>
        <p:nvPr/>
      </p:nvGrpSpPr>
      <p:grpSpPr>
        <a:xfrm>
          <a:off x="0" y="0"/>
          <a:ext cx="0" cy="0"/>
          <a:chOff x="0" y="0"/>
          <a:chExt cx="0" cy="0"/>
        </a:xfrm>
      </p:grpSpPr>
      <p:sp>
        <p:nvSpPr>
          <p:cNvPr id="4919" name="Google Shape;4919;p186"/>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86"/>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86"/>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86"/>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86"/>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86"/>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86"/>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86"/>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86"/>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86"/>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9" name="Google Shape;4929;p186"/>
          <p:cNvGrpSpPr/>
          <p:nvPr/>
        </p:nvGrpSpPr>
        <p:grpSpPr>
          <a:xfrm rot="-5163975">
            <a:off x="4635819" y="4745767"/>
            <a:ext cx="336724" cy="442307"/>
            <a:chOff x="8600507" y="161550"/>
            <a:chExt cx="336739" cy="442327"/>
          </a:xfrm>
        </p:grpSpPr>
        <p:sp>
          <p:nvSpPr>
            <p:cNvPr id="4930" name="Google Shape;4930;p18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8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2" name="Google Shape;4932;p186"/>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86"/>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934" name="Shape 4934"/>
        <p:cNvGrpSpPr/>
        <p:nvPr/>
      </p:nvGrpSpPr>
      <p:grpSpPr>
        <a:xfrm>
          <a:off x="0" y="0"/>
          <a:ext cx="0" cy="0"/>
          <a:chOff x="0" y="0"/>
          <a:chExt cx="0" cy="0"/>
        </a:xfrm>
      </p:grpSpPr>
      <p:sp>
        <p:nvSpPr>
          <p:cNvPr id="4935" name="Google Shape;4935;p187"/>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87"/>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87"/>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87"/>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9" name="Google Shape;4939;p187"/>
          <p:cNvGrpSpPr/>
          <p:nvPr/>
        </p:nvGrpSpPr>
        <p:grpSpPr>
          <a:xfrm flipH="1" rot="-9748155">
            <a:off x="-2115998" y="-2359970"/>
            <a:ext cx="4316831" cy="6436115"/>
            <a:chOff x="-1553249" y="840164"/>
            <a:chExt cx="4317082" cy="6436489"/>
          </a:xfrm>
        </p:grpSpPr>
        <p:sp>
          <p:nvSpPr>
            <p:cNvPr id="4940" name="Google Shape;4940;p18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8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8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3" name="Google Shape;4943;p187"/>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87"/>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87"/>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87"/>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87"/>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8" name="Google Shape;4948;p187"/>
          <p:cNvGrpSpPr/>
          <p:nvPr/>
        </p:nvGrpSpPr>
        <p:grpSpPr>
          <a:xfrm>
            <a:off x="8477306" y="153486"/>
            <a:ext cx="507787" cy="479699"/>
            <a:chOff x="118806" y="581498"/>
            <a:chExt cx="507787" cy="479699"/>
          </a:xfrm>
        </p:grpSpPr>
        <p:sp>
          <p:nvSpPr>
            <p:cNvPr id="4949" name="Google Shape;4949;p18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8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8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8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8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8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5" name="Google Shape;4955;p187"/>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87"/>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960" name="Shape 4960"/>
        <p:cNvGrpSpPr/>
        <p:nvPr/>
      </p:nvGrpSpPr>
      <p:grpSpPr>
        <a:xfrm>
          <a:off x="0" y="0"/>
          <a:ext cx="0" cy="0"/>
          <a:chOff x="0" y="0"/>
          <a:chExt cx="0" cy="0"/>
        </a:xfrm>
      </p:grpSpPr>
      <p:sp>
        <p:nvSpPr>
          <p:cNvPr id="4961" name="Google Shape;4961;p189"/>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962" name="Google Shape;4962;p189"/>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4963" name="Google Shape;4963;p189"/>
          <p:cNvGrpSpPr/>
          <p:nvPr/>
        </p:nvGrpSpPr>
        <p:grpSpPr>
          <a:xfrm>
            <a:off x="4849101" y="-58799"/>
            <a:ext cx="5252734" cy="5647515"/>
            <a:chOff x="5643550" y="25"/>
            <a:chExt cx="4889448" cy="5256925"/>
          </a:xfrm>
        </p:grpSpPr>
        <p:sp>
          <p:nvSpPr>
            <p:cNvPr id="4964" name="Google Shape;4964;p18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8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8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189"/>
          <p:cNvGrpSpPr/>
          <p:nvPr/>
        </p:nvGrpSpPr>
        <p:grpSpPr>
          <a:xfrm rot="310857">
            <a:off x="-2037176" y="779405"/>
            <a:ext cx="4317019" cy="6436395"/>
            <a:chOff x="-1553249" y="840164"/>
            <a:chExt cx="4317082" cy="6436489"/>
          </a:xfrm>
        </p:grpSpPr>
        <p:sp>
          <p:nvSpPr>
            <p:cNvPr id="4968" name="Google Shape;4968;p18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8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8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1" name="Google Shape;4971;p189"/>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89"/>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3" name="Google Shape;4973;p189"/>
          <p:cNvGrpSpPr/>
          <p:nvPr/>
        </p:nvGrpSpPr>
        <p:grpSpPr>
          <a:xfrm>
            <a:off x="517150" y="321625"/>
            <a:ext cx="584127" cy="613923"/>
            <a:chOff x="1756750" y="321625"/>
            <a:chExt cx="584127" cy="613923"/>
          </a:xfrm>
        </p:grpSpPr>
        <p:grpSp>
          <p:nvGrpSpPr>
            <p:cNvPr id="4974" name="Google Shape;4974;p189"/>
            <p:cNvGrpSpPr/>
            <p:nvPr/>
          </p:nvGrpSpPr>
          <p:grpSpPr>
            <a:xfrm>
              <a:off x="1756750" y="321625"/>
              <a:ext cx="584127" cy="613923"/>
              <a:chOff x="1756750" y="321625"/>
              <a:chExt cx="584127" cy="613923"/>
            </a:xfrm>
          </p:grpSpPr>
          <p:sp>
            <p:nvSpPr>
              <p:cNvPr id="4975" name="Google Shape;4975;p18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8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8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8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8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0" name="Google Shape;4980;p18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1" name="Google Shape;4981;p189"/>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89"/>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3" name="Google Shape;4983;p189"/>
          <p:cNvGrpSpPr/>
          <p:nvPr/>
        </p:nvGrpSpPr>
        <p:grpSpPr>
          <a:xfrm>
            <a:off x="4352200" y="4264102"/>
            <a:ext cx="707248" cy="956435"/>
            <a:chOff x="4352200" y="3762752"/>
            <a:chExt cx="707248" cy="956435"/>
          </a:xfrm>
        </p:grpSpPr>
        <p:sp>
          <p:nvSpPr>
            <p:cNvPr id="4984" name="Google Shape;4984;p18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8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8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7" name="Google Shape;4987;p189"/>
            <p:cNvGrpSpPr/>
            <p:nvPr/>
          </p:nvGrpSpPr>
          <p:grpSpPr>
            <a:xfrm>
              <a:off x="4593401" y="4009753"/>
              <a:ext cx="466047" cy="709434"/>
              <a:chOff x="4593401" y="4009753"/>
              <a:chExt cx="466047" cy="709434"/>
            </a:xfrm>
          </p:grpSpPr>
          <p:sp>
            <p:nvSpPr>
              <p:cNvPr id="4988" name="Google Shape;4988;p18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8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8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8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92" name="Google Shape;4992;p18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89"/>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89"/>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89"/>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89"/>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89"/>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89"/>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999" name="Shape 4999"/>
        <p:cNvGrpSpPr/>
        <p:nvPr/>
      </p:nvGrpSpPr>
      <p:grpSpPr>
        <a:xfrm>
          <a:off x="0" y="0"/>
          <a:ext cx="0" cy="0"/>
          <a:chOff x="0" y="0"/>
          <a:chExt cx="0" cy="0"/>
        </a:xfrm>
      </p:grpSpPr>
      <p:sp>
        <p:nvSpPr>
          <p:cNvPr id="5000" name="Google Shape;5000;p190"/>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001" name="Google Shape;5001;p190"/>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002" name="Google Shape;5002;p190"/>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03" name="Google Shape;5003;p190"/>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90"/>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90"/>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90"/>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90"/>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90"/>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90"/>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90"/>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90"/>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90"/>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90"/>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90"/>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90"/>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90"/>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90"/>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90"/>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90"/>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90"/>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90"/>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90"/>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90"/>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90"/>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90"/>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90"/>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7" name="Google Shape;5027;p190"/>
          <p:cNvGrpSpPr/>
          <p:nvPr/>
        </p:nvGrpSpPr>
        <p:grpSpPr>
          <a:xfrm flipH="1">
            <a:off x="-26875" y="3275590"/>
            <a:ext cx="707248" cy="956435"/>
            <a:chOff x="4352200" y="3762752"/>
            <a:chExt cx="707248" cy="956435"/>
          </a:xfrm>
        </p:grpSpPr>
        <p:sp>
          <p:nvSpPr>
            <p:cNvPr id="5028" name="Google Shape;5028;p19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9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9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1" name="Google Shape;5031;p190"/>
            <p:cNvGrpSpPr/>
            <p:nvPr/>
          </p:nvGrpSpPr>
          <p:grpSpPr>
            <a:xfrm>
              <a:off x="4593401" y="4009753"/>
              <a:ext cx="466047" cy="709434"/>
              <a:chOff x="4593401" y="4009753"/>
              <a:chExt cx="466047" cy="709434"/>
            </a:xfrm>
          </p:grpSpPr>
          <p:sp>
            <p:nvSpPr>
              <p:cNvPr id="5032" name="Google Shape;5032;p19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9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9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9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36" name="Google Shape;5036;p190"/>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90"/>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90"/>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9" name="Google Shape;5039;p190"/>
          <p:cNvGrpSpPr/>
          <p:nvPr/>
        </p:nvGrpSpPr>
        <p:grpSpPr>
          <a:xfrm>
            <a:off x="5257091" y="437403"/>
            <a:ext cx="655581" cy="605175"/>
            <a:chOff x="5370091" y="503028"/>
            <a:chExt cx="655581" cy="605175"/>
          </a:xfrm>
        </p:grpSpPr>
        <p:sp>
          <p:nvSpPr>
            <p:cNvPr id="5040" name="Google Shape;5040;p19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9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9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9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9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9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9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9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9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9" name="Google Shape;5049;p190"/>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90"/>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051" name="Shape 5051"/>
        <p:cNvGrpSpPr/>
        <p:nvPr/>
      </p:nvGrpSpPr>
      <p:grpSpPr>
        <a:xfrm>
          <a:off x="0" y="0"/>
          <a:ext cx="0" cy="0"/>
          <a:chOff x="0" y="0"/>
          <a:chExt cx="0" cy="0"/>
        </a:xfrm>
      </p:grpSpPr>
      <p:sp>
        <p:nvSpPr>
          <p:cNvPr id="5052" name="Google Shape;5052;p19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053" name="Google Shape;5053;p191"/>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054" name="Shape 5054"/>
        <p:cNvGrpSpPr/>
        <p:nvPr/>
      </p:nvGrpSpPr>
      <p:grpSpPr>
        <a:xfrm>
          <a:off x="0" y="0"/>
          <a:ext cx="0" cy="0"/>
          <a:chOff x="0" y="0"/>
          <a:chExt cx="0" cy="0"/>
        </a:xfrm>
      </p:grpSpPr>
      <p:sp>
        <p:nvSpPr>
          <p:cNvPr id="5055" name="Google Shape;5055;p192"/>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056" name="Google Shape;5056;p192"/>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57" name="Google Shape;5057;p192"/>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058" name="Google Shape;5058;p192"/>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59" name="Google Shape;5059;p19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060" name="Google Shape;5060;p192"/>
          <p:cNvGrpSpPr/>
          <p:nvPr/>
        </p:nvGrpSpPr>
        <p:grpSpPr>
          <a:xfrm rot="1388846">
            <a:off x="7040832" y="-2848703"/>
            <a:ext cx="4317099" cy="6436514"/>
            <a:chOff x="-1553249" y="840164"/>
            <a:chExt cx="4317082" cy="6436489"/>
          </a:xfrm>
        </p:grpSpPr>
        <p:sp>
          <p:nvSpPr>
            <p:cNvPr id="5061" name="Google Shape;5061;p19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9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9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4" name="Google Shape;5064;p192"/>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92"/>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92"/>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92"/>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8" name="Google Shape;5068;p192"/>
          <p:cNvGrpSpPr/>
          <p:nvPr/>
        </p:nvGrpSpPr>
        <p:grpSpPr>
          <a:xfrm flipH="1" rot="4487617">
            <a:off x="1865242" y="27368"/>
            <a:ext cx="336743" cy="442332"/>
            <a:chOff x="8600507" y="161550"/>
            <a:chExt cx="336739" cy="442327"/>
          </a:xfrm>
        </p:grpSpPr>
        <p:sp>
          <p:nvSpPr>
            <p:cNvPr id="5069" name="Google Shape;5069;p19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9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192"/>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92"/>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92"/>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92"/>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92"/>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92"/>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92"/>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8" name="Google Shape;5078;p192"/>
          <p:cNvGrpSpPr/>
          <p:nvPr/>
        </p:nvGrpSpPr>
        <p:grpSpPr>
          <a:xfrm>
            <a:off x="66100" y="3939863"/>
            <a:ext cx="584127" cy="613923"/>
            <a:chOff x="1756750" y="321625"/>
            <a:chExt cx="584127" cy="613923"/>
          </a:xfrm>
        </p:grpSpPr>
        <p:grpSp>
          <p:nvGrpSpPr>
            <p:cNvPr id="5079" name="Google Shape;5079;p192"/>
            <p:cNvGrpSpPr/>
            <p:nvPr/>
          </p:nvGrpSpPr>
          <p:grpSpPr>
            <a:xfrm>
              <a:off x="1756750" y="321625"/>
              <a:ext cx="584127" cy="613923"/>
              <a:chOff x="1756750" y="321625"/>
              <a:chExt cx="584127" cy="613923"/>
            </a:xfrm>
          </p:grpSpPr>
          <p:sp>
            <p:nvSpPr>
              <p:cNvPr id="5080" name="Google Shape;5080;p192"/>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92"/>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92"/>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92"/>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92"/>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5" name="Google Shape;5085;p192"/>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6" name="Google Shape;5086;p192"/>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087" name="Shape 5087"/>
        <p:cNvGrpSpPr/>
        <p:nvPr/>
      </p:nvGrpSpPr>
      <p:grpSpPr>
        <a:xfrm>
          <a:off x="0" y="0"/>
          <a:ext cx="0" cy="0"/>
          <a:chOff x="0" y="0"/>
          <a:chExt cx="0" cy="0"/>
        </a:xfrm>
      </p:grpSpPr>
      <p:sp>
        <p:nvSpPr>
          <p:cNvPr id="5088" name="Google Shape;5088;p19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089" name="Google Shape;5089;p193"/>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93"/>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93"/>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193"/>
          <p:cNvGrpSpPr/>
          <p:nvPr/>
        </p:nvGrpSpPr>
        <p:grpSpPr>
          <a:xfrm>
            <a:off x="200731" y="4439423"/>
            <a:ext cx="507787" cy="479699"/>
            <a:chOff x="118806" y="581498"/>
            <a:chExt cx="507787" cy="479699"/>
          </a:xfrm>
        </p:grpSpPr>
        <p:sp>
          <p:nvSpPr>
            <p:cNvPr id="5093" name="Google Shape;5093;p19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9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9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9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9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9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9" name="Google Shape;5099;p193"/>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93"/>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93"/>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93"/>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93"/>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93"/>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93"/>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6" name="Google Shape;5106;p193"/>
          <p:cNvGrpSpPr/>
          <p:nvPr/>
        </p:nvGrpSpPr>
        <p:grpSpPr>
          <a:xfrm rot="-762542">
            <a:off x="8573058" y="831467"/>
            <a:ext cx="599276" cy="795233"/>
            <a:chOff x="8448587" y="737769"/>
            <a:chExt cx="599276" cy="795233"/>
          </a:xfrm>
        </p:grpSpPr>
        <p:sp>
          <p:nvSpPr>
            <p:cNvPr id="5107" name="Google Shape;5107;p19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9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9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9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9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9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9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9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9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9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9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193"/>
          <p:cNvGrpSpPr/>
          <p:nvPr/>
        </p:nvGrpSpPr>
        <p:grpSpPr>
          <a:xfrm>
            <a:off x="8600507" y="161550"/>
            <a:ext cx="336739" cy="442327"/>
            <a:chOff x="8600507" y="161550"/>
            <a:chExt cx="336739" cy="442327"/>
          </a:xfrm>
        </p:grpSpPr>
        <p:sp>
          <p:nvSpPr>
            <p:cNvPr id="5119" name="Google Shape;5119;p193"/>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93"/>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1" name="Google Shape;5121;p193"/>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93"/>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93"/>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93"/>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125" name="Shape 5125"/>
        <p:cNvGrpSpPr/>
        <p:nvPr/>
      </p:nvGrpSpPr>
      <p:grpSpPr>
        <a:xfrm>
          <a:off x="0" y="0"/>
          <a:ext cx="0" cy="0"/>
          <a:chOff x="0" y="0"/>
          <a:chExt cx="0" cy="0"/>
        </a:xfrm>
      </p:grpSpPr>
      <p:sp>
        <p:nvSpPr>
          <p:cNvPr id="5126" name="Google Shape;5126;p194"/>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127" name="Google Shape;5127;p194"/>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5128" name="Google Shape;5128;p194"/>
          <p:cNvGrpSpPr/>
          <p:nvPr/>
        </p:nvGrpSpPr>
        <p:grpSpPr>
          <a:xfrm rot="9436435">
            <a:off x="5732639" y="-2774260"/>
            <a:ext cx="4316790" cy="6436054"/>
            <a:chOff x="-1553249" y="840164"/>
            <a:chExt cx="4317082" cy="6436489"/>
          </a:xfrm>
        </p:grpSpPr>
        <p:sp>
          <p:nvSpPr>
            <p:cNvPr id="5129" name="Google Shape;5129;p19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9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9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2" name="Google Shape;5132;p194"/>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3" name="Google Shape;5133;p194"/>
          <p:cNvGrpSpPr/>
          <p:nvPr/>
        </p:nvGrpSpPr>
        <p:grpSpPr>
          <a:xfrm flipH="1" rot="762542">
            <a:off x="655558" y="4512229"/>
            <a:ext cx="599276" cy="795233"/>
            <a:chOff x="8448587" y="737769"/>
            <a:chExt cx="599276" cy="795233"/>
          </a:xfrm>
        </p:grpSpPr>
        <p:sp>
          <p:nvSpPr>
            <p:cNvPr id="5134" name="Google Shape;5134;p19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9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9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9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9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9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9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9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9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9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9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5" name="Google Shape;5145;p194"/>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94"/>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94"/>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94"/>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94"/>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94"/>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151" name="Shape 5151"/>
        <p:cNvGrpSpPr/>
        <p:nvPr/>
      </p:nvGrpSpPr>
      <p:grpSpPr>
        <a:xfrm>
          <a:off x="0" y="0"/>
          <a:ext cx="0" cy="0"/>
          <a:chOff x="0" y="0"/>
          <a:chExt cx="0" cy="0"/>
        </a:xfrm>
      </p:grpSpPr>
      <p:sp>
        <p:nvSpPr>
          <p:cNvPr id="5152" name="Google Shape;5152;p195"/>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5153" name="Google Shape;5153;p195"/>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95"/>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95"/>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95"/>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95"/>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95"/>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95"/>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95"/>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95"/>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195"/>
          <p:cNvGrpSpPr/>
          <p:nvPr/>
        </p:nvGrpSpPr>
        <p:grpSpPr>
          <a:xfrm>
            <a:off x="8044878" y="4305916"/>
            <a:ext cx="655581" cy="605175"/>
            <a:chOff x="5370091" y="503028"/>
            <a:chExt cx="655581" cy="605175"/>
          </a:xfrm>
        </p:grpSpPr>
        <p:sp>
          <p:nvSpPr>
            <p:cNvPr id="5163" name="Google Shape;5163;p19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9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9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9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9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9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9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9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9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2" name="Google Shape;5172;p195"/>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3" name="Google Shape;5173;p195"/>
          <p:cNvGrpSpPr/>
          <p:nvPr/>
        </p:nvGrpSpPr>
        <p:grpSpPr>
          <a:xfrm rot="8546136">
            <a:off x="6335977" y="-2697728"/>
            <a:ext cx="4316708" cy="6435932"/>
            <a:chOff x="-1553249" y="840164"/>
            <a:chExt cx="4317082" cy="6436489"/>
          </a:xfrm>
        </p:grpSpPr>
        <p:sp>
          <p:nvSpPr>
            <p:cNvPr id="5174" name="Google Shape;5174;p195"/>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95"/>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95"/>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7" name="Google Shape;5177;p195"/>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95"/>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95"/>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0" name="Google Shape;5180;p195"/>
          <p:cNvGrpSpPr/>
          <p:nvPr/>
        </p:nvGrpSpPr>
        <p:grpSpPr>
          <a:xfrm rot="9541772">
            <a:off x="2974098" y="-177104"/>
            <a:ext cx="707275" cy="956471"/>
            <a:chOff x="4352200" y="3762752"/>
            <a:chExt cx="707248" cy="956435"/>
          </a:xfrm>
        </p:grpSpPr>
        <p:sp>
          <p:nvSpPr>
            <p:cNvPr id="5181" name="Google Shape;5181;p19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9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9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4" name="Google Shape;5184;p195"/>
            <p:cNvGrpSpPr/>
            <p:nvPr/>
          </p:nvGrpSpPr>
          <p:grpSpPr>
            <a:xfrm>
              <a:off x="4593401" y="4009753"/>
              <a:ext cx="466047" cy="709434"/>
              <a:chOff x="4593401" y="4009753"/>
              <a:chExt cx="466047" cy="709434"/>
            </a:xfrm>
          </p:grpSpPr>
          <p:sp>
            <p:nvSpPr>
              <p:cNvPr id="5185" name="Google Shape;5185;p19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9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9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9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189" name="Shape 5189"/>
        <p:cNvGrpSpPr/>
        <p:nvPr/>
      </p:nvGrpSpPr>
      <p:grpSpPr>
        <a:xfrm>
          <a:off x="0" y="0"/>
          <a:ext cx="0" cy="0"/>
          <a:chOff x="0" y="0"/>
          <a:chExt cx="0" cy="0"/>
        </a:xfrm>
      </p:grpSpPr>
      <p:sp>
        <p:nvSpPr>
          <p:cNvPr id="5190" name="Google Shape;5190;p196"/>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191" name="Google Shape;5191;p196"/>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192" name="Google Shape;5192;p196"/>
          <p:cNvGrpSpPr/>
          <p:nvPr/>
        </p:nvGrpSpPr>
        <p:grpSpPr>
          <a:xfrm flipH="1" rot="-6857646">
            <a:off x="-1887555" y="1721515"/>
            <a:ext cx="4316866" cy="6436167"/>
            <a:chOff x="-1553249" y="840164"/>
            <a:chExt cx="4317082" cy="6436489"/>
          </a:xfrm>
        </p:grpSpPr>
        <p:sp>
          <p:nvSpPr>
            <p:cNvPr id="5193" name="Google Shape;5193;p19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9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9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6" name="Google Shape;5196;p196"/>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96"/>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96"/>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96"/>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96"/>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96"/>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96"/>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96"/>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96"/>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5" name="Google Shape;5205;p196"/>
          <p:cNvGrpSpPr/>
          <p:nvPr/>
        </p:nvGrpSpPr>
        <p:grpSpPr>
          <a:xfrm>
            <a:off x="8428900" y="1176144"/>
            <a:ext cx="486326" cy="598263"/>
            <a:chOff x="6779450" y="68769"/>
            <a:chExt cx="486326" cy="598263"/>
          </a:xfrm>
        </p:grpSpPr>
        <p:sp>
          <p:nvSpPr>
            <p:cNvPr id="5206" name="Google Shape;5206;p196"/>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96"/>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8" name="Google Shape;5208;p196"/>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96"/>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96"/>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96"/>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96"/>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196"/>
          <p:cNvGrpSpPr/>
          <p:nvPr/>
        </p:nvGrpSpPr>
        <p:grpSpPr>
          <a:xfrm flipH="1" rot="762542">
            <a:off x="-28767" y="2501054"/>
            <a:ext cx="599276" cy="795233"/>
            <a:chOff x="8448587" y="737769"/>
            <a:chExt cx="599276" cy="795233"/>
          </a:xfrm>
        </p:grpSpPr>
        <p:sp>
          <p:nvSpPr>
            <p:cNvPr id="5214" name="Google Shape;5214;p196"/>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96"/>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96"/>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96"/>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96"/>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96"/>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96"/>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96"/>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96"/>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96"/>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96"/>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5" name="Google Shape;5225;p196"/>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96"/>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227" name="Shape 5227"/>
        <p:cNvGrpSpPr/>
        <p:nvPr/>
      </p:nvGrpSpPr>
      <p:grpSpPr>
        <a:xfrm>
          <a:off x="0" y="0"/>
          <a:ext cx="0" cy="0"/>
          <a:chOff x="0" y="0"/>
          <a:chExt cx="0" cy="0"/>
        </a:xfrm>
      </p:grpSpPr>
      <p:sp>
        <p:nvSpPr>
          <p:cNvPr id="5228" name="Google Shape;5228;p197"/>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97"/>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97"/>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97"/>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5232" name="Google Shape;5232;p197"/>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97"/>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97"/>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97"/>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97"/>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97"/>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97"/>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97"/>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97"/>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1" name="Google Shape;5241;p197"/>
          <p:cNvGrpSpPr/>
          <p:nvPr/>
        </p:nvGrpSpPr>
        <p:grpSpPr>
          <a:xfrm>
            <a:off x="145186" y="471348"/>
            <a:ext cx="507787" cy="479699"/>
            <a:chOff x="118806" y="581498"/>
            <a:chExt cx="507787" cy="479699"/>
          </a:xfrm>
        </p:grpSpPr>
        <p:sp>
          <p:nvSpPr>
            <p:cNvPr id="5242" name="Google Shape;5242;p19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9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9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9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9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9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8" name="Google Shape;5248;p197"/>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9" name="Google Shape;5249;p197"/>
          <p:cNvGrpSpPr/>
          <p:nvPr/>
        </p:nvGrpSpPr>
        <p:grpSpPr>
          <a:xfrm flipH="1" rot="4487617">
            <a:off x="902067" y="93343"/>
            <a:ext cx="336743" cy="442332"/>
            <a:chOff x="8600507" y="161550"/>
            <a:chExt cx="336739" cy="442327"/>
          </a:xfrm>
        </p:grpSpPr>
        <p:sp>
          <p:nvSpPr>
            <p:cNvPr id="5250" name="Google Shape;5250;p19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9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2" name="Google Shape;5252;p197"/>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97"/>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97"/>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255" name="Shape 5255"/>
        <p:cNvGrpSpPr/>
        <p:nvPr/>
      </p:nvGrpSpPr>
      <p:grpSpPr>
        <a:xfrm>
          <a:off x="0" y="0"/>
          <a:ext cx="0" cy="0"/>
          <a:chOff x="0" y="0"/>
          <a:chExt cx="0" cy="0"/>
        </a:xfrm>
      </p:grpSpPr>
      <p:sp>
        <p:nvSpPr>
          <p:cNvPr id="5256" name="Google Shape;5256;p198"/>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98"/>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98"/>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98"/>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98"/>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5261" name="Google Shape;5261;p198"/>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262" name="Google Shape;5262;p198"/>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98"/>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98"/>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98"/>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98"/>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98"/>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98"/>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9" name="Google Shape;5269;p198"/>
          <p:cNvGrpSpPr/>
          <p:nvPr/>
        </p:nvGrpSpPr>
        <p:grpSpPr>
          <a:xfrm flipH="1" rot="-5929814">
            <a:off x="-2573352" y="1492711"/>
            <a:ext cx="4316874" cy="6436180"/>
            <a:chOff x="-1553249" y="840164"/>
            <a:chExt cx="4317082" cy="6436489"/>
          </a:xfrm>
        </p:grpSpPr>
        <p:sp>
          <p:nvSpPr>
            <p:cNvPr id="5270" name="Google Shape;5270;p19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9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9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3" name="Google Shape;5273;p198"/>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98"/>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98"/>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6" name="Google Shape;5276;p198"/>
          <p:cNvGrpSpPr/>
          <p:nvPr/>
        </p:nvGrpSpPr>
        <p:grpSpPr>
          <a:xfrm flipH="1" rot="762542">
            <a:off x="2925258" y="4528154"/>
            <a:ext cx="599276" cy="795233"/>
            <a:chOff x="8448587" y="737769"/>
            <a:chExt cx="599276" cy="795233"/>
          </a:xfrm>
        </p:grpSpPr>
        <p:sp>
          <p:nvSpPr>
            <p:cNvPr id="5277" name="Google Shape;5277;p19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9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9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9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9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9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9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9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9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9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9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198"/>
          <p:cNvGrpSpPr/>
          <p:nvPr/>
        </p:nvGrpSpPr>
        <p:grpSpPr>
          <a:xfrm>
            <a:off x="7198705" y="510473"/>
            <a:ext cx="1269924" cy="1269594"/>
            <a:chOff x="4767663" y="300099"/>
            <a:chExt cx="1269924" cy="1269594"/>
          </a:xfrm>
        </p:grpSpPr>
        <p:sp>
          <p:nvSpPr>
            <p:cNvPr id="5289" name="Google Shape;5289;p198"/>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0" name="Google Shape;5290;p198"/>
            <p:cNvGrpSpPr/>
            <p:nvPr/>
          </p:nvGrpSpPr>
          <p:grpSpPr>
            <a:xfrm>
              <a:off x="4913752" y="454299"/>
              <a:ext cx="1004595" cy="972811"/>
              <a:chOff x="4913752" y="454299"/>
              <a:chExt cx="1004595" cy="972811"/>
            </a:xfrm>
          </p:grpSpPr>
          <p:sp>
            <p:nvSpPr>
              <p:cNvPr id="5291" name="Google Shape;5291;p198"/>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98"/>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98"/>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98"/>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5" name="Google Shape;5295;p198"/>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5296" name="Shape 5296"/>
        <p:cNvGrpSpPr/>
        <p:nvPr/>
      </p:nvGrpSpPr>
      <p:grpSpPr>
        <a:xfrm>
          <a:off x="0" y="0"/>
          <a:ext cx="0" cy="0"/>
          <a:chOff x="0" y="0"/>
          <a:chExt cx="0" cy="0"/>
        </a:xfrm>
      </p:grpSpPr>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297" name="Shape 5297"/>
        <p:cNvGrpSpPr/>
        <p:nvPr/>
      </p:nvGrpSpPr>
      <p:grpSpPr>
        <a:xfrm>
          <a:off x="0" y="0"/>
          <a:ext cx="0" cy="0"/>
          <a:chOff x="0" y="0"/>
          <a:chExt cx="0" cy="0"/>
        </a:xfrm>
      </p:grpSpPr>
      <p:sp>
        <p:nvSpPr>
          <p:cNvPr id="5298" name="Google Shape;5298;p200"/>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99" name="Google Shape;5299;p200"/>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300" name="Google Shape;5300;p200"/>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01" name="Google Shape;5301;p200"/>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302" name="Google Shape;5302;p200"/>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303" name="Google Shape;5303;p200"/>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304" name="Google Shape;5304;p200"/>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05" name="Google Shape;5305;p200"/>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306" name="Google Shape;5306;p200"/>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307" name="Google Shape;5307;p200"/>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08" name="Google Shape;5308;p200"/>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309" name="Google Shape;5309;p200"/>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310" name="Google Shape;5310;p200"/>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11" name="Google Shape;5311;p200"/>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00"/>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00"/>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4" name="Google Shape;5314;p200"/>
          <p:cNvGrpSpPr/>
          <p:nvPr/>
        </p:nvGrpSpPr>
        <p:grpSpPr>
          <a:xfrm>
            <a:off x="109475" y="4415844"/>
            <a:ext cx="486326" cy="598263"/>
            <a:chOff x="6779450" y="68769"/>
            <a:chExt cx="486326" cy="598263"/>
          </a:xfrm>
        </p:grpSpPr>
        <p:sp>
          <p:nvSpPr>
            <p:cNvPr id="5315" name="Google Shape;5315;p200"/>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00"/>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7" name="Google Shape;5317;p200"/>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00"/>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00"/>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00"/>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00"/>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00"/>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00"/>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00"/>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00"/>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326" name="Shape 5326"/>
        <p:cNvGrpSpPr/>
        <p:nvPr/>
      </p:nvGrpSpPr>
      <p:grpSpPr>
        <a:xfrm>
          <a:off x="0" y="0"/>
          <a:ext cx="0" cy="0"/>
          <a:chOff x="0" y="0"/>
          <a:chExt cx="0" cy="0"/>
        </a:xfrm>
      </p:grpSpPr>
      <p:sp>
        <p:nvSpPr>
          <p:cNvPr id="5327" name="Google Shape;5327;p201"/>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328" name="Google Shape;5328;p201"/>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5329" name="Google Shape;5329;p201"/>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01"/>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01"/>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01"/>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01"/>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01"/>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01"/>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01"/>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7" name="Google Shape;5337;p201"/>
          <p:cNvGrpSpPr/>
          <p:nvPr/>
        </p:nvGrpSpPr>
        <p:grpSpPr>
          <a:xfrm flipH="1" rot="4487617">
            <a:off x="321942" y="862418"/>
            <a:ext cx="336743" cy="442332"/>
            <a:chOff x="8600507" y="161550"/>
            <a:chExt cx="336739" cy="442327"/>
          </a:xfrm>
        </p:grpSpPr>
        <p:sp>
          <p:nvSpPr>
            <p:cNvPr id="5338" name="Google Shape;5338;p20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0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0" name="Google Shape;5340;p201"/>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01"/>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01"/>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01"/>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01"/>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01"/>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01"/>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5347" name="Shape 5347"/>
        <p:cNvGrpSpPr/>
        <p:nvPr/>
      </p:nvGrpSpPr>
      <p:grpSpPr>
        <a:xfrm>
          <a:off x="0" y="0"/>
          <a:ext cx="0" cy="0"/>
          <a:chOff x="0" y="0"/>
          <a:chExt cx="0" cy="0"/>
        </a:xfrm>
      </p:grpSpPr>
      <p:sp>
        <p:nvSpPr>
          <p:cNvPr id="5348" name="Google Shape;5348;p202"/>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5349" name="Google Shape;5349;p202"/>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50" name="Google Shape;5350;p202"/>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351" name="Google Shape;5351;p202"/>
          <p:cNvGrpSpPr/>
          <p:nvPr/>
        </p:nvGrpSpPr>
        <p:grpSpPr>
          <a:xfrm flipH="1" rot="-8546136">
            <a:off x="-750623" y="-2773928"/>
            <a:ext cx="4316708" cy="6435932"/>
            <a:chOff x="-1553249" y="840164"/>
            <a:chExt cx="4317082" cy="6436489"/>
          </a:xfrm>
        </p:grpSpPr>
        <p:sp>
          <p:nvSpPr>
            <p:cNvPr id="5352" name="Google Shape;5352;p20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0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0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5" name="Google Shape;5355;p202"/>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6" name="Google Shape;5356;p202"/>
          <p:cNvGrpSpPr/>
          <p:nvPr/>
        </p:nvGrpSpPr>
        <p:grpSpPr>
          <a:xfrm flipH="1" rot="1763244">
            <a:off x="6534574" y="1334914"/>
            <a:ext cx="4316974" cy="6436329"/>
            <a:chOff x="-1553249" y="840164"/>
            <a:chExt cx="4317082" cy="6436489"/>
          </a:xfrm>
        </p:grpSpPr>
        <p:sp>
          <p:nvSpPr>
            <p:cNvPr id="5357" name="Google Shape;5357;p20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0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0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0" name="Google Shape;5360;p202"/>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02"/>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02"/>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02"/>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02"/>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02"/>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02"/>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02"/>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02"/>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02"/>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0" name="Google Shape;5370;p202"/>
          <p:cNvGrpSpPr/>
          <p:nvPr/>
        </p:nvGrpSpPr>
        <p:grpSpPr>
          <a:xfrm flipH="1" rot="762542">
            <a:off x="-63867" y="4422179"/>
            <a:ext cx="599276" cy="795233"/>
            <a:chOff x="8448587" y="737769"/>
            <a:chExt cx="599276" cy="795233"/>
          </a:xfrm>
        </p:grpSpPr>
        <p:sp>
          <p:nvSpPr>
            <p:cNvPr id="5371" name="Google Shape;5371;p202"/>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02"/>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02"/>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02"/>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02"/>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02"/>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02"/>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02"/>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02"/>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02"/>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202"/>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382" name="Shape 5382"/>
        <p:cNvGrpSpPr/>
        <p:nvPr/>
      </p:nvGrpSpPr>
      <p:grpSpPr>
        <a:xfrm>
          <a:off x="0" y="0"/>
          <a:ext cx="0" cy="0"/>
          <a:chOff x="0" y="0"/>
          <a:chExt cx="0" cy="0"/>
        </a:xfrm>
      </p:grpSpPr>
      <p:sp>
        <p:nvSpPr>
          <p:cNvPr id="5383" name="Google Shape;5383;p203"/>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4" name="Google Shape;5384;p203"/>
          <p:cNvGrpSpPr/>
          <p:nvPr/>
        </p:nvGrpSpPr>
        <p:grpSpPr>
          <a:xfrm rot="10603241">
            <a:off x="7002607" y="-2317408"/>
            <a:ext cx="4316811" cy="6436086"/>
            <a:chOff x="-1553249" y="840164"/>
            <a:chExt cx="4317082" cy="6436489"/>
          </a:xfrm>
        </p:grpSpPr>
        <p:sp>
          <p:nvSpPr>
            <p:cNvPr id="5385" name="Google Shape;5385;p20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0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0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8" name="Google Shape;5388;p203"/>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03"/>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5390" name="Google Shape;5390;p203"/>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5391" name="Google Shape;5391;p203"/>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5392" name="Google Shape;5392;p203"/>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03"/>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03"/>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03"/>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03"/>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03"/>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03"/>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03"/>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03"/>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401" name="Shape 5401"/>
        <p:cNvGrpSpPr/>
        <p:nvPr/>
      </p:nvGrpSpPr>
      <p:grpSpPr>
        <a:xfrm>
          <a:off x="0" y="0"/>
          <a:ext cx="0" cy="0"/>
          <a:chOff x="0" y="0"/>
          <a:chExt cx="0" cy="0"/>
        </a:xfrm>
      </p:grpSpPr>
      <p:sp>
        <p:nvSpPr>
          <p:cNvPr id="5402" name="Google Shape;5402;p204"/>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03" name="Google Shape;5403;p204"/>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04" name="Google Shape;5404;p204"/>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405" name="Google Shape;5405;p204"/>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06" name="Google Shape;5406;p204"/>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07" name="Google Shape;5407;p204"/>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08" name="Google Shape;5408;p204"/>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09" name="Google Shape;5409;p204"/>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04"/>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1" name="Google Shape;5411;p204"/>
          <p:cNvGrpSpPr/>
          <p:nvPr/>
        </p:nvGrpSpPr>
        <p:grpSpPr>
          <a:xfrm rot="7071245">
            <a:off x="6570609" y="2102524"/>
            <a:ext cx="4316884" cy="6436195"/>
            <a:chOff x="-1553249" y="840164"/>
            <a:chExt cx="4317082" cy="6436489"/>
          </a:xfrm>
        </p:grpSpPr>
        <p:sp>
          <p:nvSpPr>
            <p:cNvPr id="5412" name="Google Shape;5412;p20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0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0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 name="Google Shape;5415;p204"/>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04"/>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04"/>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04"/>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04"/>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04"/>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1" name="Google Shape;5421;p204"/>
          <p:cNvGrpSpPr/>
          <p:nvPr/>
        </p:nvGrpSpPr>
        <p:grpSpPr>
          <a:xfrm>
            <a:off x="485578" y="766651"/>
            <a:ext cx="655581" cy="605175"/>
            <a:chOff x="5370091" y="503028"/>
            <a:chExt cx="655581" cy="605175"/>
          </a:xfrm>
        </p:grpSpPr>
        <p:sp>
          <p:nvSpPr>
            <p:cNvPr id="5422" name="Google Shape;5422;p204"/>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04"/>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04"/>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04"/>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04"/>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04"/>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04"/>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04"/>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04"/>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1" name="Google Shape;5431;p204"/>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04"/>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04"/>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04"/>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04"/>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04"/>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437" name="Shape 5437"/>
        <p:cNvGrpSpPr/>
        <p:nvPr/>
      </p:nvGrpSpPr>
      <p:grpSpPr>
        <a:xfrm>
          <a:off x="0" y="0"/>
          <a:ext cx="0" cy="0"/>
          <a:chOff x="0" y="0"/>
          <a:chExt cx="0" cy="0"/>
        </a:xfrm>
      </p:grpSpPr>
      <p:sp>
        <p:nvSpPr>
          <p:cNvPr id="5438" name="Google Shape;5438;p205"/>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39" name="Google Shape;5439;p205"/>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40" name="Google Shape;5440;p205"/>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441" name="Google Shape;5441;p205"/>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42" name="Google Shape;5442;p205"/>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43" name="Google Shape;5443;p205"/>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44" name="Google Shape;5444;p205"/>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45" name="Google Shape;5445;p205"/>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46" name="Google Shape;5446;p205"/>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47" name="Google Shape;5447;p205"/>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48" name="Google Shape;5448;p205"/>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49" name="Google Shape;5449;p205"/>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50" name="Google Shape;5450;p205"/>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451" name="Google Shape;5451;p205"/>
          <p:cNvGrpSpPr/>
          <p:nvPr/>
        </p:nvGrpSpPr>
        <p:grpSpPr>
          <a:xfrm>
            <a:off x="8518312" y="4263265"/>
            <a:ext cx="707248" cy="956435"/>
            <a:chOff x="4352200" y="3762752"/>
            <a:chExt cx="707248" cy="956435"/>
          </a:xfrm>
        </p:grpSpPr>
        <p:sp>
          <p:nvSpPr>
            <p:cNvPr id="5452" name="Google Shape;5452;p20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0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0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5" name="Google Shape;5455;p205"/>
            <p:cNvGrpSpPr/>
            <p:nvPr/>
          </p:nvGrpSpPr>
          <p:grpSpPr>
            <a:xfrm>
              <a:off x="4593401" y="4009753"/>
              <a:ext cx="466047" cy="709434"/>
              <a:chOff x="4593401" y="4009753"/>
              <a:chExt cx="466047" cy="709434"/>
            </a:xfrm>
          </p:grpSpPr>
          <p:sp>
            <p:nvSpPr>
              <p:cNvPr id="5456" name="Google Shape;5456;p20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0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0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0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60" name="Google Shape;5460;p205"/>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05"/>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05"/>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05"/>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05"/>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05"/>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05"/>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05"/>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05"/>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05"/>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05"/>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471" name="Shape 5471"/>
        <p:cNvGrpSpPr/>
        <p:nvPr/>
      </p:nvGrpSpPr>
      <p:grpSpPr>
        <a:xfrm>
          <a:off x="0" y="0"/>
          <a:ext cx="0" cy="0"/>
          <a:chOff x="0" y="0"/>
          <a:chExt cx="0" cy="0"/>
        </a:xfrm>
      </p:grpSpPr>
      <p:sp>
        <p:nvSpPr>
          <p:cNvPr id="5472" name="Google Shape;5472;p206"/>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473" name="Google Shape;5473;p206"/>
          <p:cNvGrpSpPr/>
          <p:nvPr/>
        </p:nvGrpSpPr>
        <p:grpSpPr>
          <a:xfrm flipH="1" rot="-5929814">
            <a:off x="-1963752" y="2102311"/>
            <a:ext cx="4316874" cy="6436180"/>
            <a:chOff x="-1553249" y="840164"/>
            <a:chExt cx="4317082" cy="6436489"/>
          </a:xfrm>
        </p:grpSpPr>
        <p:sp>
          <p:nvSpPr>
            <p:cNvPr id="5474" name="Google Shape;5474;p206"/>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06"/>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06"/>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7" name="Google Shape;5477;p206"/>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06"/>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06"/>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06"/>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06"/>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06"/>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06"/>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06"/>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5" name="Google Shape;5485;p206"/>
          <p:cNvGrpSpPr/>
          <p:nvPr/>
        </p:nvGrpSpPr>
        <p:grpSpPr>
          <a:xfrm>
            <a:off x="134381" y="295148"/>
            <a:ext cx="507787" cy="479699"/>
            <a:chOff x="118806" y="581498"/>
            <a:chExt cx="507787" cy="479699"/>
          </a:xfrm>
        </p:grpSpPr>
        <p:sp>
          <p:nvSpPr>
            <p:cNvPr id="5486" name="Google Shape;5486;p206"/>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06"/>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06"/>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06"/>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06"/>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06"/>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2" name="Google Shape;5492;p206"/>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206"/>
          <p:cNvGrpSpPr/>
          <p:nvPr/>
        </p:nvGrpSpPr>
        <p:grpSpPr>
          <a:xfrm rot="-5163975">
            <a:off x="4528469" y="4715167"/>
            <a:ext cx="336724" cy="442307"/>
            <a:chOff x="8600507" y="161550"/>
            <a:chExt cx="336739" cy="442327"/>
          </a:xfrm>
        </p:grpSpPr>
        <p:sp>
          <p:nvSpPr>
            <p:cNvPr id="5494" name="Google Shape;5494;p20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0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206"/>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06"/>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06"/>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5499" name="Shape 5499"/>
        <p:cNvGrpSpPr/>
        <p:nvPr/>
      </p:nvGrpSpPr>
      <p:grpSpPr>
        <a:xfrm>
          <a:off x="0" y="0"/>
          <a:ext cx="0" cy="0"/>
          <a:chOff x="0" y="0"/>
          <a:chExt cx="0" cy="0"/>
        </a:xfrm>
      </p:grpSpPr>
      <p:sp>
        <p:nvSpPr>
          <p:cNvPr id="5500" name="Google Shape;5500;p20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501" name="Google Shape;5501;p207"/>
          <p:cNvGrpSpPr/>
          <p:nvPr/>
        </p:nvGrpSpPr>
        <p:grpSpPr>
          <a:xfrm flipH="1" rot="-4656139">
            <a:off x="-2331954" y="961507"/>
            <a:ext cx="4317166" cy="6436614"/>
            <a:chOff x="-1553249" y="840164"/>
            <a:chExt cx="4317082" cy="6436489"/>
          </a:xfrm>
        </p:grpSpPr>
        <p:sp>
          <p:nvSpPr>
            <p:cNvPr id="5502" name="Google Shape;5502;p20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0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0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5" name="Google Shape;5505;p207"/>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6" name="Google Shape;5506;p207"/>
          <p:cNvGrpSpPr/>
          <p:nvPr/>
        </p:nvGrpSpPr>
        <p:grpSpPr>
          <a:xfrm rot="10543302">
            <a:off x="7118070" y="-2026803"/>
            <a:ext cx="4317023" cy="6234516"/>
            <a:chOff x="-1553249" y="840164"/>
            <a:chExt cx="4317082" cy="6234600"/>
          </a:xfrm>
        </p:grpSpPr>
        <p:sp>
          <p:nvSpPr>
            <p:cNvPr id="5507" name="Google Shape;5507;p20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0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9" name="Google Shape;5509;p207"/>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07"/>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207"/>
          <p:cNvGrpSpPr/>
          <p:nvPr/>
        </p:nvGrpSpPr>
        <p:grpSpPr>
          <a:xfrm>
            <a:off x="8514981" y="4523648"/>
            <a:ext cx="507787" cy="479699"/>
            <a:chOff x="118806" y="581498"/>
            <a:chExt cx="507787" cy="479699"/>
          </a:xfrm>
        </p:grpSpPr>
        <p:sp>
          <p:nvSpPr>
            <p:cNvPr id="5512" name="Google Shape;5512;p20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0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0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0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0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0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8" name="Google Shape;5518;p207"/>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9" name="Google Shape;5519;p207"/>
          <p:cNvGrpSpPr/>
          <p:nvPr/>
        </p:nvGrpSpPr>
        <p:grpSpPr>
          <a:xfrm rot="-5762987">
            <a:off x="921748" y="82221"/>
            <a:ext cx="336762" cy="442357"/>
            <a:chOff x="8600507" y="161550"/>
            <a:chExt cx="336739" cy="442327"/>
          </a:xfrm>
        </p:grpSpPr>
        <p:sp>
          <p:nvSpPr>
            <p:cNvPr id="5520" name="Google Shape;5520;p20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0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2" name="Google Shape;5522;p207"/>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07"/>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207"/>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5525" name="Shape 5525"/>
        <p:cNvGrpSpPr/>
        <p:nvPr/>
      </p:nvGrpSpPr>
      <p:grpSpPr>
        <a:xfrm>
          <a:off x="0" y="0"/>
          <a:ext cx="0" cy="0"/>
          <a:chOff x="0" y="0"/>
          <a:chExt cx="0" cy="0"/>
        </a:xfrm>
      </p:grpSpPr>
      <p:sp>
        <p:nvSpPr>
          <p:cNvPr id="5526" name="Google Shape;5526;p20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527" name="Google Shape;5527;p208"/>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08"/>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08"/>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08"/>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08"/>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08"/>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08"/>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08"/>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08"/>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08"/>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08"/>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8" name="Google Shape;5538;p208"/>
          <p:cNvGrpSpPr/>
          <p:nvPr/>
        </p:nvGrpSpPr>
        <p:grpSpPr>
          <a:xfrm flipH="1" rot="-9748155">
            <a:off x="-2039798" y="-2588570"/>
            <a:ext cx="4316831" cy="6436115"/>
            <a:chOff x="-1553249" y="840164"/>
            <a:chExt cx="4317082" cy="6436489"/>
          </a:xfrm>
        </p:grpSpPr>
        <p:sp>
          <p:nvSpPr>
            <p:cNvPr id="5539" name="Google Shape;5539;p20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0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0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2" name="Google Shape;5542;p208"/>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08"/>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08"/>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08"/>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6" name="Google Shape;5546;p208"/>
          <p:cNvGrpSpPr/>
          <p:nvPr/>
        </p:nvGrpSpPr>
        <p:grpSpPr>
          <a:xfrm>
            <a:off x="8533831" y="4031023"/>
            <a:ext cx="507787" cy="479699"/>
            <a:chOff x="118806" y="581498"/>
            <a:chExt cx="507787" cy="479699"/>
          </a:xfrm>
        </p:grpSpPr>
        <p:sp>
          <p:nvSpPr>
            <p:cNvPr id="5547" name="Google Shape;5547;p20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0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0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0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0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0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553" name="Shape 5553"/>
        <p:cNvGrpSpPr/>
        <p:nvPr/>
      </p:nvGrpSpPr>
      <p:grpSpPr>
        <a:xfrm>
          <a:off x="0" y="0"/>
          <a:ext cx="0" cy="0"/>
          <a:chOff x="0" y="0"/>
          <a:chExt cx="0" cy="0"/>
        </a:xfrm>
      </p:grpSpPr>
      <p:sp>
        <p:nvSpPr>
          <p:cNvPr id="5554" name="Google Shape;5554;p209"/>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555" name="Google Shape;5555;p209"/>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56" name="Google Shape;5556;p209"/>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557" name="Google Shape;5557;p209"/>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58" name="Google Shape;5558;p209"/>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559" name="Google Shape;5559;p209"/>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60" name="Google Shape;5560;p209"/>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5561" name="Google Shape;5561;p209"/>
          <p:cNvGrpSpPr/>
          <p:nvPr/>
        </p:nvGrpSpPr>
        <p:grpSpPr>
          <a:xfrm>
            <a:off x="-2542299" y="-134999"/>
            <a:ext cx="5252734" cy="5647515"/>
            <a:chOff x="5643550" y="25"/>
            <a:chExt cx="4889448" cy="5256925"/>
          </a:xfrm>
        </p:grpSpPr>
        <p:sp>
          <p:nvSpPr>
            <p:cNvPr id="5562" name="Google Shape;5562;p209"/>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09"/>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09"/>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5" name="Google Shape;5565;p209"/>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09"/>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09"/>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09"/>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09"/>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09"/>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09"/>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09"/>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3" name="Google Shape;5573;p209"/>
          <p:cNvGrpSpPr/>
          <p:nvPr/>
        </p:nvGrpSpPr>
        <p:grpSpPr>
          <a:xfrm>
            <a:off x="8358870" y="4467925"/>
            <a:ext cx="584127" cy="613923"/>
            <a:chOff x="1756750" y="321625"/>
            <a:chExt cx="584127" cy="613923"/>
          </a:xfrm>
        </p:grpSpPr>
        <p:grpSp>
          <p:nvGrpSpPr>
            <p:cNvPr id="5574" name="Google Shape;5574;p209"/>
            <p:cNvGrpSpPr/>
            <p:nvPr/>
          </p:nvGrpSpPr>
          <p:grpSpPr>
            <a:xfrm>
              <a:off x="1756750" y="321625"/>
              <a:ext cx="584127" cy="613923"/>
              <a:chOff x="1756750" y="321625"/>
              <a:chExt cx="584127" cy="613923"/>
            </a:xfrm>
          </p:grpSpPr>
          <p:sp>
            <p:nvSpPr>
              <p:cNvPr id="5575" name="Google Shape;5575;p209"/>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09"/>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09"/>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09"/>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09"/>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0" name="Google Shape;5580;p209"/>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1" name="Google Shape;5581;p209"/>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2" name="Google Shape;5582;p209"/>
          <p:cNvGrpSpPr/>
          <p:nvPr/>
        </p:nvGrpSpPr>
        <p:grpSpPr>
          <a:xfrm flipH="1">
            <a:off x="3265538" y="4351964"/>
            <a:ext cx="707248" cy="956435"/>
            <a:chOff x="4352200" y="3762752"/>
            <a:chExt cx="707248" cy="956435"/>
          </a:xfrm>
        </p:grpSpPr>
        <p:sp>
          <p:nvSpPr>
            <p:cNvPr id="5583" name="Google Shape;5583;p209"/>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09"/>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09"/>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209"/>
            <p:cNvGrpSpPr/>
            <p:nvPr/>
          </p:nvGrpSpPr>
          <p:grpSpPr>
            <a:xfrm>
              <a:off x="4593401" y="4009753"/>
              <a:ext cx="466047" cy="709434"/>
              <a:chOff x="4593401" y="4009753"/>
              <a:chExt cx="466047" cy="709434"/>
            </a:xfrm>
          </p:grpSpPr>
          <p:sp>
            <p:nvSpPr>
              <p:cNvPr id="5587" name="Google Shape;5587;p209"/>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09"/>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09"/>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09"/>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91" name="Google Shape;5591;p209"/>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09"/>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5593" name="Shape 5593"/>
        <p:cNvGrpSpPr/>
        <p:nvPr/>
      </p:nvGrpSpPr>
      <p:grpSpPr>
        <a:xfrm>
          <a:off x="0" y="0"/>
          <a:ext cx="0" cy="0"/>
          <a:chOff x="0" y="0"/>
          <a:chExt cx="0" cy="0"/>
        </a:xfrm>
      </p:grpSpPr>
      <p:sp>
        <p:nvSpPr>
          <p:cNvPr id="5594" name="Google Shape;5594;p210"/>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595" name="Google Shape;5595;p210"/>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5596" name="Google Shape;5596;p210"/>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5597" name="Google Shape;5597;p210"/>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10"/>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10"/>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10"/>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10"/>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10"/>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10"/>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10"/>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10"/>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10"/>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210"/>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10"/>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9" name="Google Shape;5609;p210"/>
          <p:cNvGrpSpPr/>
          <p:nvPr/>
        </p:nvGrpSpPr>
        <p:grpSpPr>
          <a:xfrm>
            <a:off x="80638" y="4486163"/>
            <a:ext cx="584127" cy="613923"/>
            <a:chOff x="1756750" y="321625"/>
            <a:chExt cx="584127" cy="613923"/>
          </a:xfrm>
        </p:grpSpPr>
        <p:grpSp>
          <p:nvGrpSpPr>
            <p:cNvPr id="5610" name="Google Shape;5610;p210"/>
            <p:cNvGrpSpPr/>
            <p:nvPr/>
          </p:nvGrpSpPr>
          <p:grpSpPr>
            <a:xfrm>
              <a:off x="1756750" y="321625"/>
              <a:ext cx="584127" cy="613923"/>
              <a:chOff x="1756750" y="321625"/>
              <a:chExt cx="584127" cy="613923"/>
            </a:xfrm>
          </p:grpSpPr>
          <p:sp>
            <p:nvSpPr>
              <p:cNvPr id="5611" name="Google Shape;5611;p210"/>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10"/>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10"/>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10"/>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10"/>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210"/>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7" name="Google Shape;5617;p210"/>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10"/>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5619" name="Shape 5619"/>
        <p:cNvGrpSpPr/>
        <p:nvPr/>
      </p:nvGrpSpPr>
      <p:grpSpPr>
        <a:xfrm>
          <a:off x="0" y="0"/>
          <a:ext cx="0" cy="0"/>
          <a:chOff x="0" y="0"/>
          <a:chExt cx="0" cy="0"/>
        </a:xfrm>
      </p:grpSpPr>
      <p:sp>
        <p:nvSpPr>
          <p:cNvPr id="5620" name="Google Shape;5620;p211"/>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11"/>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11"/>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11"/>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11"/>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11"/>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11"/>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11"/>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11"/>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11"/>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0" name="Google Shape;5630;p211"/>
          <p:cNvGrpSpPr/>
          <p:nvPr/>
        </p:nvGrpSpPr>
        <p:grpSpPr>
          <a:xfrm rot="-5163975">
            <a:off x="4635819" y="4745767"/>
            <a:ext cx="336724" cy="442307"/>
            <a:chOff x="8600507" y="161550"/>
            <a:chExt cx="336739" cy="442327"/>
          </a:xfrm>
        </p:grpSpPr>
        <p:sp>
          <p:nvSpPr>
            <p:cNvPr id="5631" name="Google Shape;5631;p21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1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3" name="Google Shape;5633;p211"/>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11"/>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5635" name="Shape 5635"/>
        <p:cNvGrpSpPr/>
        <p:nvPr/>
      </p:nvGrpSpPr>
      <p:grpSpPr>
        <a:xfrm>
          <a:off x="0" y="0"/>
          <a:ext cx="0" cy="0"/>
          <a:chOff x="0" y="0"/>
          <a:chExt cx="0" cy="0"/>
        </a:xfrm>
      </p:grpSpPr>
      <p:sp>
        <p:nvSpPr>
          <p:cNvPr id="5636" name="Google Shape;5636;p212"/>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12"/>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12"/>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12"/>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0" name="Google Shape;5640;p212"/>
          <p:cNvGrpSpPr/>
          <p:nvPr/>
        </p:nvGrpSpPr>
        <p:grpSpPr>
          <a:xfrm flipH="1" rot="-9748155">
            <a:off x="-2115998" y="-2359970"/>
            <a:ext cx="4316831" cy="6436115"/>
            <a:chOff x="-1553249" y="840164"/>
            <a:chExt cx="4317082" cy="6436489"/>
          </a:xfrm>
        </p:grpSpPr>
        <p:sp>
          <p:nvSpPr>
            <p:cNvPr id="5641" name="Google Shape;5641;p21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1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1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4" name="Google Shape;5644;p212"/>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12"/>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12"/>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12"/>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12"/>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9" name="Google Shape;5649;p212"/>
          <p:cNvGrpSpPr/>
          <p:nvPr/>
        </p:nvGrpSpPr>
        <p:grpSpPr>
          <a:xfrm>
            <a:off x="8477306" y="153486"/>
            <a:ext cx="507787" cy="479699"/>
            <a:chOff x="118806" y="581498"/>
            <a:chExt cx="507787" cy="479699"/>
          </a:xfrm>
        </p:grpSpPr>
        <p:sp>
          <p:nvSpPr>
            <p:cNvPr id="5650" name="Google Shape;5650;p21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1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1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1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1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1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6" name="Google Shape;5656;p212"/>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12"/>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661" name="Shape 5661"/>
        <p:cNvGrpSpPr/>
        <p:nvPr/>
      </p:nvGrpSpPr>
      <p:grpSpPr>
        <a:xfrm>
          <a:off x="0" y="0"/>
          <a:ext cx="0" cy="0"/>
          <a:chOff x="0" y="0"/>
          <a:chExt cx="0" cy="0"/>
        </a:xfrm>
      </p:grpSpPr>
      <p:sp>
        <p:nvSpPr>
          <p:cNvPr id="5662" name="Google Shape;5662;p214"/>
          <p:cNvSpPr txBox="1"/>
          <p:nvPr>
            <p:ph type="ctrTitle"/>
          </p:nvPr>
        </p:nvSpPr>
        <p:spPr>
          <a:xfrm>
            <a:off x="715100" y="1223778"/>
            <a:ext cx="5147700" cy="1995000"/>
          </a:xfrm>
          <a:prstGeom prst="rect">
            <a:avLst/>
          </a:prstGeom>
          <a:effectLst>
            <a:outerShdw rotWithShape="0" algn="bl" dir="4200000" dist="47625">
              <a:schemeClr val="dk2"/>
            </a:outerShdw>
          </a:effectLst>
        </p:spPr>
        <p:txBody>
          <a:bodyPr anchorCtr="0" anchor="t" bIns="91425" lIns="91425" spcFirstLastPara="1" rIns="91425" wrap="square" tIns="91425">
            <a:noAutofit/>
          </a:bodyPr>
          <a:lstStyle>
            <a:lvl1pPr lvl="0" rtl="0">
              <a:lnSpc>
                <a:spcPct val="90000"/>
              </a:lnSpc>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663" name="Google Shape;5663;p214"/>
          <p:cNvSpPr txBox="1"/>
          <p:nvPr>
            <p:ph idx="1" type="subTitle"/>
          </p:nvPr>
        </p:nvSpPr>
        <p:spPr>
          <a:xfrm>
            <a:off x="715100" y="3430076"/>
            <a:ext cx="4192200" cy="40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5664" name="Google Shape;5664;p214"/>
          <p:cNvGrpSpPr/>
          <p:nvPr/>
        </p:nvGrpSpPr>
        <p:grpSpPr>
          <a:xfrm>
            <a:off x="4849101" y="-58799"/>
            <a:ext cx="5252734" cy="5647515"/>
            <a:chOff x="5643550" y="25"/>
            <a:chExt cx="4889448" cy="5256925"/>
          </a:xfrm>
        </p:grpSpPr>
        <p:sp>
          <p:nvSpPr>
            <p:cNvPr id="5665" name="Google Shape;5665;p21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1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1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214"/>
          <p:cNvGrpSpPr/>
          <p:nvPr/>
        </p:nvGrpSpPr>
        <p:grpSpPr>
          <a:xfrm rot="310857">
            <a:off x="-2037176" y="779405"/>
            <a:ext cx="4317019" cy="6436395"/>
            <a:chOff x="-1553249" y="840164"/>
            <a:chExt cx="4317082" cy="6436489"/>
          </a:xfrm>
        </p:grpSpPr>
        <p:sp>
          <p:nvSpPr>
            <p:cNvPr id="5669" name="Google Shape;5669;p214"/>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14"/>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14"/>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2" name="Google Shape;5672;p214"/>
          <p:cNvSpPr/>
          <p:nvPr/>
        </p:nvSpPr>
        <p:spPr>
          <a:xfrm rot="983652">
            <a:off x="4026458" y="-153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14"/>
          <p:cNvSpPr/>
          <p:nvPr/>
        </p:nvSpPr>
        <p:spPr>
          <a:xfrm>
            <a:off x="5353642" y="3216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214"/>
          <p:cNvGrpSpPr/>
          <p:nvPr/>
        </p:nvGrpSpPr>
        <p:grpSpPr>
          <a:xfrm>
            <a:off x="517150" y="321625"/>
            <a:ext cx="584127" cy="613923"/>
            <a:chOff x="1756750" y="321625"/>
            <a:chExt cx="584127" cy="613923"/>
          </a:xfrm>
        </p:grpSpPr>
        <p:grpSp>
          <p:nvGrpSpPr>
            <p:cNvPr id="5675" name="Google Shape;5675;p214"/>
            <p:cNvGrpSpPr/>
            <p:nvPr/>
          </p:nvGrpSpPr>
          <p:grpSpPr>
            <a:xfrm>
              <a:off x="1756750" y="321625"/>
              <a:ext cx="584127" cy="613923"/>
              <a:chOff x="1756750" y="321625"/>
              <a:chExt cx="584127" cy="613923"/>
            </a:xfrm>
          </p:grpSpPr>
          <p:sp>
            <p:nvSpPr>
              <p:cNvPr id="5676" name="Google Shape;5676;p21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1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1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1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1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1" name="Google Shape;5681;p21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2" name="Google Shape;5682;p214"/>
          <p:cNvSpPr/>
          <p:nvPr/>
        </p:nvSpPr>
        <p:spPr>
          <a:xfrm>
            <a:off x="2705393" y="4665109"/>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14"/>
          <p:cNvSpPr/>
          <p:nvPr/>
        </p:nvSpPr>
        <p:spPr>
          <a:xfrm>
            <a:off x="8686374" y="22135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4" name="Google Shape;5684;p214"/>
          <p:cNvGrpSpPr/>
          <p:nvPr/>
        </p:nvGrpSpPr>
        <p:grpSpPr>
          <a:xfrm>
            <a:off x="4352200" y="4264102"/>
            <a:ext cx="707248" cy="956435"/>
            <a:chOff x="4352200" y="3762752"/>
            <a:chExt cx="707248" cy="956435"/>
          </a:xfrm>
        </p:grpSpPr>
        <p:sp>
          <p:nvSpPr>
            <p:cNvPr id="5685" name="Google Shape;5685;p21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1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1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8" name="Google Shape;5688;p214"/>
            <p:cNvGrpSpPr/>
            <p:nvPr/>
          </p:nvGrpSpPr>
          <p:grpSpPr>
            <a:xfrm>
              <a:off x="4593401" y="4009753"/>
              <a:ext cx="466047" cy="709434"/>
              <a:chOff x="4593401" y="4009753"/>
              <a:chExt cx="466047" cy="709434"/>
            </a:xfrm>
          </p:grpSpPr>
          <p:sp>
            <p:nvSpPr>
              <p:cNvPr id="5689" name="Google Shape;5689;p21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1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1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1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93" name="Google Shape;5693;p21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14"/>
          <p:cNvSpPr/>
          <p:nvPr/>
        </p:nvSpPr>
        <p:spPr>
          <a:xfrm rot="-810331">
            <a:off x="-526027" y="3311761"/>
            <a:ext cx="3632617" cy="2861097"/>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14"/>
          <p:cNvSpPr/>
          <p:nvPr/>
        </p:nvSpPr>
        <p:spPr>
          <a:xfrm rot="2380410">
            <a:off x="7803501" y="47099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14"/>
          <p:cNvSpPr/>
          <p:nvPr/>
        </p:nvSpPr>
        <p:spPr>
          <a:xfrm rot="1131537">
            <a:off x="1486243" y="7996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14"/>
          <p:cNvSpPr/>
          <p:nvPr/>
        </p:nvSpPr>
        <p:spPr>
          <a:xfrm rot="1158630">
            <a:off x="8497225" y="1532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14"/>
          <p:cNvSpPr/>
          <p:nvPr/>
        </p:nvSpPr>
        <p:spPr>
          <a:xfrm>
            <a:off x="1846110" y="44418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14"/>
          <p:cNvSpPr/>
          <p:nvPr/>
        </p:nvSpPr>
        <p:spPr>
          <a:xfrm>
            <a:off x="4675602" y="6135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700" name="Shape 5700"/>
        <p:cNvGrpSpPr/>
        <p:nvPr/>
      </p:nvGrpSpPr>
      <p:grpSpPr>
        <a:xfrm>
          <a:off x="0" y="0"/>
          <a:ext cx="0" cy="0"/>
          <a:chOff x="0" y="0"/>
          <a:chExt cx="0" cy="0"/>
        </a:xfrm>
      </p:grpSpPr>
      <p:sp>
        <p:nvSpPr>
          <p:cNvPr id="5701" name="Google Shape;5701;p215"/>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702" name="Google Shape;5702;p215"/>
          <p:cNvSpPr txBox="1"/>
          <p:nvPr>
            <p:ph hasCustomPrompt="1" idx="2" type="title"/>
          </p:nvPr>
        </p:nvSpPr>
        <p:spPr>
          <a:xfrm>
            <a:off x="3858013" y="1292050"/>
            <a:ext cx="1428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703" name="Google Shape;5703;p215"/>
          <p:cNvSpPr txBox="1"/>
          <p:nvPr>
            <p:ph idx="1" type="subTitle"/>
          </p:nvPr>
        </p:nvSpPr>
        <p:spPr>
          <a:xfrm>
            <a:off x="2415588" y="3229250"/>
            <a:ext cx="4312800" cy="39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04" name="Google Shape;5704;p215"/>
          <p:cNvSpPr/>
          <p:nvPr/>
        </p:nvSpPr>
        <p:spPr>
          <a:xfrm>
            <a:off x="4530776" y="5208181"/>
            <a:ext cx="783863" cy="224049"/>
          </a:xfrm>
          <a:custGeom>
            <a:rect b="b" l="l" r="r" t="t"/>
            <a:pathLst>
              <a:path extrusionOk="0" h="2276" w="4156">
                <a:moveTo>
                  <a:pt x="2423" y="1"/>
                </a:moveTo>
                <a:cubicBezTo>
                  <a:pt x="1834" y="1"/>
                  <a:pt x="1249" y="142"/>
                  <a:pt x="724" y="417"/>
                </a:cubicBezTo>
                <a:cubicBezTo>
                  <a:pt x="437" y="567"/>
                  <a:pt x="127" y="785"/>
                  <a:pt x="58" y="1118"/>
                </a:cubicBezTo>
                <a:cubicBezTo>
                  <a:pt x="1" y="1336"/>
                  <a:pt x="46" y="1588"/>
                  <a:pt x="184" y="1772"/>
                </a:cubicBezTo>
                <a:cubicBezTo>
                  <a:pt x="345" y="1921"/>
                  <a:pt x="540" y="2013"/>
                  <a:pt x="747" y="2059"/>
                </a:cubicBezTo>
                <a:cubicBezTo>
                  <a:pt x="1068" y="2173"/>
                  <a:pt x="1401" y="2242"/>
                  <a:pt x="1745" y="2265"/>
                </a:cubicBezTo>
                <a:cubicBezTo>
                  <a:pt x="1825" y="2272"/>
                  <a:pt x="1906" y="2275"/>
                  <a:pt x="1986" y="2275"/>
                </a:cubicBezTo>
                <a:cubicBezTo>
                  <a:pt x="2318" y="2275"/>
                  <a:pt x="2647" y="2220"/>
                  <a:pt x="2962" y="2128"/>
                </a:cubicBezTo>
                <a:cubicBezTo>
                  <a:pt x="3306" y="2047"/>
                  <a:pt x="3616" y="1864"/>
                  <a:pt x="3857" y="1600"/>
                </a:cubicBezTo>
                <a:cubicBezTo>
                  <a:pt x="4098" y="1336"/>
                  <a:pt x="4155" y="945"/>
                  <a:pt x="4018" y="624"/>
                </a:cubicBezTo>
                <a:cubicBezTo>
                  <a:pt x="3845" y="280"/>
                  <a:pt x="3455" y="131"/>
                  <a:pt x="3088" y="62"/>
                </a:cubicBezTo>
                <a:cubicBezTo>
                  <a:pt x="2868" y="21"/>
                  <a:pt x="2645" y="1"/>
                  <a:pt x="2423" y="1"/>
                </a:cubicBezTo>
                <a:close/>
              </a:path>
            </a:pathLst>
          </a:custGeom>
          <a:solidFill>
            <a:srgbClr val="FF882C"/>
          </a:solid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15"/>
          <p:cNvSpPr/>
          <p:nvPr/>
        </p:nvSpPr>
        <p:spPr>
          <a:xfrm>
            <a:off x="4035105" y="4849562"/>
            <a:ext cx="167863" cy="83083"/>
          </a:xfrm>
          <a:custGeom>
            <a:rect b="b" l="l" r="r" t="t"/>
            <a:pathLst>
              <a:path extrusionOk="0" h="844" w="890">
                <a:moveTo>
                  <a:pt x="444" y="0"/>
                </a:moveTo>
                <a:cubicBezTo>
                  <a:pt x="272" y="0"/>
                  <a:pt x="99" y="99"/>
                  <a:pt x="35" y="307"/>
                </a:cubicBezTo>
                <a:cubicBezTo>
                  <a:pt x="0" y="437"/>
                  <a:pt x="44" y="574"/>
                  <a:pt x="141" y="662"/>
                </a:cubicBezTo>
                <a:lnTo>
                  <a:pt x="141" y="662"/>
                </a:lnTo>
                <a:lnTo>
                  <a:pt x="69" y="617"/>
                </a:lnTo>
                <a:lnTo>
                  <a:pt x="69" y="617"/>
                </a:lnTo>
                <a:cubicBezTo>
                  <a:pt x="152" y="775"/>
                  <a:pt x="293" y="844"/>
                  <a:pt x="434" y="844"/>
                </a:cubicBezTo>
                <a:cubicBezTo>
                  <a:pt x="662" y="844"/>
                  <a:pt x="889" y="661"/>
                  <a:pt x="861" y="376"/>
                </a:cubicBezTo>
                <a:cubicBezTo>
                  <a:pt x="836" y="131"/>
                  <a:pt x="641" y="0"/>
                  <a:pt x="444" y="0"/>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15"/>
          <p:cNvSpPr/>
          <p:nvPr/>
        </p:nvSpPr>
        <p:spPr>
          <a:xfrm>
            <a:off x="4032842" y="4835681"/>
            <a:ext cx="173333" cy="115372"/>
          </a:xfrm>
          <a:custGeom>
            <a:rect b="b" l="l" r="r" t="t"/>
            <a:pathLst>
              <a:path extrusionOk="0" fill="none" h="1172" w="919">
                <a:moveTo>
                  <a:pt x="81" y="758"/>
                </a:moveTo>
                <a:cubicBezTo>
                  <a:pt x="299" y="1171"/>
                  <a:pt x="919" y="976"/>
                  <a:pt x="873" y="517"/>
                </a:cubicBezTo>
                <a:cubicBezTo>
                  <a:pt x="827" y="58"/>
                  <a:pt x="184" y="1"/>
                  <a:pt x="47" y="448"/>
                </a:cubicBezTo>
                <a:cubicBezTo>
                  <a:pt x="1" y="621"/>
                  <a:pt x="93" y="804"/>
                  <a:pt x="265" y="873"/>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15"/>
          <p:cNvSpPr/>
          <p:nvPr/>
        </p:nvSpPr>
        <p:spPr>
          <a:xfrm>
            <a:off x="3634495" y="4852613"/>
            <a:ext cx="102038" cy="51287"/>
          </a:xfrm>
          <a:custGeom>
            <a:rect b="b" l="l" r="r" t="t"/>
            <a:pathLst>
              <a:path extrusionOk="0" h="521" w="541">
                <a:moveTo>
                  <a:pt x="276" y="1"/>
                </a:moveTo>
                <a:cubicBezTo>
                  <a:pt x="127" y="12"/>
                  <a:pt x="1" y="139"/>
                  <a:pt x="12" y="288"/>
                </a:cubicBezTo>
                <a:cubicBezTo>
                  <a:pt x="43" y="432"/>
                  <a:pt x="158" y="521"/>
                  <a:pt x="289" y="521"/>
                </a:cubicBezTo>
                <a:cubicBezTo>
                  <a:pt x="303" y="521"/>
                  <a:pt x="319" y="520"/>
                  <a:pt x="334" y="517"/>
                </a:cubicBezTo>
                <a:lnTo>
                  <a:pt x="259" y="501"/>
                </a:lnTo>
                <a:lnTo>
                  <a:pt x="259" y="501"/>
                </a:lnTo>
                <a:cubicBezTo>
                  <a:pt x="262" y="502"/>
                  <a:pt x="265" y="502"/>
                  <a:pt x="267" y="502"/>
                </a:cubicBezTo>
                <a:cubicBezTo>
                  <a:pt x="380" y="502"/>
                  <a:pt x="491" y="427"/>
                  <a:pt x="517" y="311"/>
                </a:cubicBezTo>
                <a:cubicBezTo>
                  <a:pt x="540" y="150"/>
                  <a:pt x="437" y="12"/>
                  <a:pt x="276" y="1"/>
                </a:cubicBezTo>
                <a:close/>
              </a:path>
            </a:pathLst>
          </a:custGeom>
          <a:solidFill>
            <a:srgbClr val="FF8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15"/>
          <p:cNvSpPr/>
          <p:nvPr/>
        </p:nvSpPr>
        <p:spPr>
          <a:xfrm>
            <a:off x="3634495" y="4852613"/>
            <a:ext cx="102038" cy="53256"/>
          </a:xfrm>
          <a:custGeom>
            <a:rect b="b" l="l" r="r" t="t"/>
            <a:pathLst>
              <a:path extrusionOk="0" fill="none" h="541" w="541">
                <a:moveTo>
                  <a:pt x="173" y="483"/>
                </a:moveTo>
                <a:cubicBezTo>
                  <a:pt x="311" y="540"/>
                  <a:pt x="483" y="460"/>
                  <a:pt x="517" y="311"/>
                </a:cubicBezTo>
                <a:cubicBezTo>
                  <a:pt x="540" y="150"/>
                  <a:pt x="437" y="12"/>
                  <a:pt x="276" y="1"/>
                </a:cubicBezTo>
                <a:cubicBezTo>
                  <a:pt x="127" y="12"/>
                  <a:pt x="1" y="139"/>
                  <a:pt x="12" y="288"/>
                </a:cubicBezTo>
                <a:cubicBezTo>
                  <a:pt x="47" y="449"/>
                  <a:pt x="185" y="540"/>
                  <a:pt x="334" y="517"/>
                </a:cubicBezTo>
              </a:path>
            </a:pathLst>
          </a:custGeom>
          <a:noFill/>
          <a:ln cap="flat" cmpd="sng" w="2575">
            <a:solidFill>
              <a:srgbClr val="040504"/>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15"/>
          <p:cNvSpPr/>
          <p:nvPr/>
        </p:nvSpPr>
        <p:spPr>
          <a:xfrm>
            <a:off x="-26882" y="4486611"/>
            <a:ext cx="9195483" cy="945713"/>
          </a:xfrm>
          <a:custGeom>
            <a:rect b="b" l="l" r="r" t="t"/>
            <a:pathLst>
              <a:path extrusionOk="0" h="9607" w="48389">
                <a:moveTo>
                  <a:pt x="12706" y="0"/>
                </a:moveTo>
                <a:lnTo>
                  <a:pt x="1" y="792"/>
                </a:lnTo>
                <a:lnTo>
                  <a:pt x="1" y="9607"/>
                </a:lnTo>
                <a:lnTo>
                  <a:pt x="48389" y="9607"/>
                </a:lnTo>
                <a:lnTo>
                  <a:pt x="48389" y="792"/>
                </a:lnTo>
                <a:lnTo>
                  <a:pt x="33067" y="2560"/>
                </a:lnTo>
                <a:lnTo>
                  <a:pt x="12706"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15"/>
          <p:cNvSpPr/>
          <p:nvPr/>
        </p:nvSpPr>
        <p:spPr>
          <a:xfrm>
            <a:off x="-26875" y="4964925"/>
            <a:ext cx="3635699" cy="466322"/>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15"/>
          <p:cNvSpPr/>
          <p:nvPr/>
        </p:nvSpPr>
        <p:spPr>
          <a:xfrm>
            <a:off x="-26875" y="5071933"/>
            <a:ext cx="2843917" cy="359315"/>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15"/>
          <p:cNvSpPr/>
          <p:nvPr/>
        </p:nvSpPr>
        <p:spPr>
          <a:xfrm>
            <a:off x="-26875" y="466892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15"/>
          <p:cNvSpPr/>
          <p:nvPr/>
        </p:nvSpPr>
        <p:spPr>
          <a:xfrm>
            <a:off x="-26882" y="40674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15"/>
          <p:cNvSpPr/>
          <p:nvPr/>
        </p:nvSpPr>
        <p:spPr>
          <a:xfrm>
            <a:off x="-26882" y="43217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15"/>
          <p:cNvSpPr/>
          <p:nvPr/>
        </p:nvSpPr>
        <p:spPr>
          <a:xfrm>
            <a:off x="490426" y="4394925"/>
            <a:ext cx="9197783" cy="1310313"/>
          </a:xfrm>
          <a:custGeom>
            <a:rect b="b" l="l" r="r" t="t"/>
            <a:pathLst>
              <a:path extrusionOk="0" h="12459" w="45646">
                <a:moveTo>
                  <a:pt x="45428" y="1"/>
                </a:moveTo>
                <a:cubicBezTo>
                  <a:pt x="43694" y="2617"/>
                  <a:pt x="41640" y="4844"/>
                  <a:pt x="39046" y="6600"/>
                </a:cubicBezTo>
                <a:cubicBezTo>
                  <a:pt x="38530" y="6967"/>
                  <a:pt x="37956" y="7243"/>
                  <a:pt x="37359" y="7403"/>
                </a:cubicBezTo>
                <a:cubicBezTo>
                  <a:pt x="37199" y="7439"/>
                  <a:pt x="37041" y="7462"/>
                  <a:pt x="36888" y="7462"/>
                </a:cubicBezTo>
                <a:cubicBezTo>
                  <a:pt x="36548" y="7462"/>
                  <a:pt x="36235" y="7346"/>
                  <a:pt x="35982" y="6990"/>
                </a:cubicBezTo>
                <a:cubicBezTo>
                  <a:pt x="35465" y="6267"/>
                  <a:pt x="35798" y="5188"/>
                  <a:pt x="35328" y="4465"/>
                </a:cubicBezTo>
                <a:cubicBezTo>
                  <a:pt x="34933" y="3895"/>
                  <a:pt x="34276" y="3545"/>
                  <a:pt x="33578" y="3545"/>
                </a:cubicBezTo>
                <a:cubicBezTo>
                  <a:pt x="33545" y="3545"/>
                  <a:pt x="33512" y="3545"/>
                  <a:pt x="33480" y="3547"/>
                </a:cubicBezTo>
                <a:cubicBezTo>
                  <a:pt x="32860" y="3570"/>
                  <a:pt x="32045" y="3891"/>
                  <a:pt x="31483" y="4155"/>
                </a:cubicBezTo>
                <a:cubicBezTo>
                  <a:pt x="28807" y="5395"/>
                  <a:pt x="26348" y="7202"/>
                  <a:pt x="23450" y="7202"/>
                </a:cubicBezTo>
                <a:cubicBezTo>
                  <a:pt x="23290" y="7202"/>
                  <a:pt x="23129" y="7197"/>
                  <a:pt x="22966" y="7185"/>
                </a:cubicBezTo>
                <a:cubicBezTo>
                  <a:pt x="21360" y="7059"/>
                  <a:pt x="19833" y="6302"/>
                  <a:pt x="18318" y="5785"/>
                </a:cubicBezTo>
                <a:cubicBezTo>
                  <a:pt x="15967" y="4979"/>
                  <a:pt x="13470" y="4530"/>
                  <a:pt x="10980" y="4530"/>
                </a:cubicBezTo>
                <a:cubicBezTo>
                  <a:pt x="9714" y="4530"/>
                  <a:pt x="8450" y="4646"/>
                  <a:pt x="7208" y="4890"/>
                </a:cubicBezTo>
                <a:cubicBezTo>
                  <a:pt x="6485" y="5050"/>
                  <a:pt x="5808" y="5372"/>
                  <a:pt x="5223" y="5831"/>
                </a:cubicBezTo>
                <a:cubicBezTo>
                  <a:pt x="4396" y="6520"/>
                  <a:pt x="4040" y="7759"/>
                  <a:pt x="3271" y="8494"/>
                </a:cubicBezTo>
                <a:cubicBezTo>
                  <a:pt x="2732" y="9010"/>
                  <a:pt x="1986" y="9240"/>
                  <a:pt x="1378" y="9676"/>
                </a:cubicBezTo>
                <a:cubicBezTo>
                  <a:pt x="1378" y="9676"/>
                  <a:pt x="0" y="10640"/>
                  <a:pt x="643" y="11684"/>
                </a:cubicBezTo>
                <a:cubicBezTo>
                  <a:pt x="1005" y="12257"/>
                  <a:pt x="1493" y="12459"/>
                  <a:pt x="1999" y="12459"/>
                </a:cubicBezTo>
                <a:cubicBezTo>
                  <a:pt x="2458" y="12459"/>
                  <a:pt x="2931" y="12293"/>
                  <a:pt x="3340" y="12086"/>
                </a:cubicBezTo>
                <a:lnTo>
                  <a:pt x="3467" y="11742"/>
                </a:lnTo>
                <a:lnTo>
                  <a:pt x="3467" y="11742"/>
                </a:lnTo>
                <a:cubicBezTo>
                  <a:pt x="3043" y="11915"/>
                  <a:pt x="2569" y="12099"/>
                  <a:pt x="2120" y="12099"/>
                </a:cubicBezTo>
                <a:cubicBezTo>
                  <a:pt x="2094" y="12099"/>
                  <a:pt x="2069" y="12099"/>
                  <a:pt x="2043" y="12098"/>
                </a:cubicBezTo>
                <a:cubicBezTo>
                  <a:pt x="1561" y="12086"/>
                  <a:pt x="1056" y="11811"/>
                  <a:pt x="930" y="11352"/>
                </a:cubicBezTo>
                <a:cubicBezTo>
                  <a:pt x="758" y="10801"/>
                  <a:pt x="1171" y="10250"/>
                  <a:pt x="1642" y="9917"/>
                </a:cubicBezTo>
                <a:cubicBezTo>
                  <a:pt x="2250" y="9492"/>
                  <a:pt x="2996" y="9251"/>
                  <a:pt x="3535" y="8746"/>
                </a:cubicBezTo>
                <a:cubicBezTo>
                  <a:pt x="4304" y="8012"/>
                  <a:pt x="4545" y="6818"/>
                  <a:pt x="5360" y="6141"/>
                </a:cubicBezTo>
                <a:cubicBezTo>
                  <a:pt x="5923" y="5705"/>
                  <a:pt x="6588" y="5395"/>
                  <a:pt x="7289" y="5257"/>
                </a:cubicBezTo>
                <a:cubicBezTo>
                  <a:pt x="8512" y="5017"/>
                  <a:pt x="9746" y="4903"/>
                  <a:pt x="10978" y="4903"/>
                </a:cubicBezTo>
                <a:cubicBezTo>
                  <a:pt x="13455" y="4903"/>
                  <a:pt x="15927" y="5363"/>
                  <a:pt x="18295" y="6175"/>
                </a:cubicBezTo>
                <a:cubicBezTo>
                  <a:pt x="19810" y="6692"/>
                  <a:pt x="21302" y="7392"/>
                  <a:pt x="22898" y="7507"/>
                </a:cubicBezTo>
                <a:cubicBezTo>
                  <a:pt x="23066" y="7519"/>
                  <a:pt x="23234" y="7525"/>
                  <a:pt x="23401" y="7525"/>
                </a:cubicBezTo>
                <a:cubicBezTo>
                  <a:pt x="26310" y="7525"/>
                  <a:pt x="28939" y="5702"/>
                  <a:pt x="31620" y="4454"/>
                </a:cubicBezTo>
                <a:cubicBezTo>
                  <a:pt x="32183" y="4201"/>
                  <a:pt x="32768" y="3960"/>
                  <a:pt x="33388" y="3937"/>
                </a:cubicBezTo>
                <a:cubicBezTo>
                  <a:pt x="33414" y="3936"/>
                  <a:pt x="33441" y="3936"/>
                  <a:pt x="33467" y="3936"/>
                </a:cubicBezTo>
                <a:cubicBezTo>
                  <a:pt x="34053" y="3936"/>
                  <a:pt x="34676" y="4178"/>
                  <a:pt x="34983" y="4683"/>
                </a:cubicBezTo>
                <a:cubicBezTo>
                  <a:pt x="35454" y="5429"/>
                  <a:pt x="35132" y="6508"/>
                  <a:pt x="35637" y="7231"/>
                </a:cubicBezTo>
                <a:cubicBezTo>
                  <a:pt x="35925" y="7636"/>
                  <a:pt x="36383" y="7808"/>
                  <a:pt x="36866" y="7808"/>
                </a:cubicBezTo>
                <a:cubicBezTo>
                  <a:pt x="36999" y="7808"/>
                  <a:pt x="37134" y="7795"/>
                  <a:pt x="37267" y="7771"/>
                </a:cubicBezTo>
                <a:cubicBezTo>
                  <a:pt x="37898" y="7644"/>
                  <a:pt x="38495" y="7392"/>
                  <a:pt x="39023" y="7013"/>
                </a:cubicBezTo>
                <a:cubicBezTo>
                  <a:pt x="41640" y="5234"/>
                  <a:pt x="43890" y="2962"/>
                  <a:pt x="45646" y="322"/>
                </a:cubicBezTo>
                <a:lnTo>
                  <a:pt x="45428"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15"/>
          <p:cNvSpPr/>
          <p:nvPr/>
        </p:nvSpPr>
        <p:spPr>
          <a:xfrm rot="-7174023">
            <a:off x="1014309" y="-3526089"/>
            <a:ext cx="1845508" cy="5626445"/>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15"/>
          <p:cNvSpPr/>
          <p:nvPr/>
        </p:nvSpPr>
        <p:spPr>
          <a:xfrm rot="-7174023">
            <a:off x="795806" y="-3222801"/>
            <a:ext cx="2124222" cy="6098846"/>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15"/>
          <p:cNvSpPr/>
          <p:nvPr/>
        </p:nvSpPr>
        <p:spPr>
          <a:xfrm rot="-7174023">
            <a:off x="945511" y="-2570017"/>
            <a:ext cx="2031702" cy="6800387"/>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15"/>
          <p:cNvSpPr/>
          <p:nvPr/>
        </p:nvSpPr>
        <p:spPr>
          <a:xfrm flipH="1" rot="-5652187">
            <a:off x="665781" y="-3271375"/>
            <a:ext cx="2250431" cy="5459912"/>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15"/>
          <p:cNvSpPr/>
          <p:nvPr/>
        </p:nvSpPr>
        <p:spPr>
          <a:xfrm rot="-1337635">
            <a:off x="6873905" y="-909857"/>
            <a:ext cx="2231314" cy="5264744"/>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15"/>
          <p:cNvSpPr/>
          <p:nvPr/>
        </p:nvSpPr>
        <p:spPr>
          <a:xfrm rot="-1337635">
            <a:off x="6995694" y="-1073948"/>
            <a:ext cx="3238892" cy="517363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15"/>
          <p:cNvSpPr/>
          <p:nvPr/>
        </p:nvSpPr>
        <p:spPr>
          <a:xfrm rot="-1337635">
            <a:off x="7320730" y="-1572550"/>
            <a:ext cx="4354549" cy="5304951"/>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15"/>
          <p:cNvSpPr/>
          <p:nvPr/>
        </p:nvSpPr>
        <p:spPr>
          <a:xfrm rot="-1337635">
            <a:off x="7841739" y="-2387948"/>
            <a:ext cx="3984016" cy="5956381"/>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15"/>
          <p:cNvSpPr/>
          <p:nvPr/>
        </p:nvSpPr>
        <p:spPr>
          <a:xfrm rot="983652">
            <a:off x="6230633" y="-1618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15"/>
          <p:cNvSpPr/>
          <p:nvPr/>
        </p:nvSpPr>
        <p:spPr>
          <a:xfrm rot="1489794">
            <a:off x="1408669" y="19070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15"/>
          <p:cNvSpPr/>
          <p:nvPr/>
        </p:nvSpPr>
        <p:spPr>
          <a:xfrm rot="1489794">
            <a:off x="1725149" y="17319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15"/>
          <p:cNvSpPr/>
          <p:nvPr/>
        </p:nvSpPr>
        <p:spPr>
          <a:xfrm>
            <a:off x="8144874" y="32755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8" name="Google Shape;5728;p215"/>
          <p:cNvGrpSpPr/>
          <p:nvPr/>
        </p:nvGrpSpPr>
        <p:grpSpPr>
          <a:xfrm flipH="1">
            <a:off x="-26875" y="3275590"/>
            <a:ext cx="707248" cy="956435"/>
            <a:chOff x="4352200" y="3762752"/>
            <a:chExt cx="707248" cy="956435"/>
          </a:xfrm>
        </p:grpSpPr>
        <p:sp>
          <p:nvSpPr>
            <p:cNvPr id="5729" name="Google Shape;5729;p215"/>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15"/>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15"/>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2" name="Google Shape;5732;p215"/>
            <p:cNvGrpSpPr/>
            <p:nvPr/>
          </p:nvGrpSpPr>
          <p:grpSpPr>
            <a:xfrm>
              <a:off x="4593401" y="4009753"/>
              <a:ext cx="466047" cy="709434"/>
              <a:chOff x="4593401" y="4009753"/>
              <a:chExt cx="466047" cy="709434"/>
            </a:xfrm>
          </p:grpSpPr>
          <p:sp>
            <p:nvSpPr>
              <p:cNvPr id="5733" name="Google Shape;5733;p215"/>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15"/>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15"/>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15"/>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37" name="Google Shape;5737;p215"/>
          <p:cNvSpPr/>
          <p:nvPr/>
        </p:nvSpPr>
        <p:spPr>
          <a:xfrm rot="3939343">
            <a:off x="8118724" y="38533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15"/>
          <p:cNvSpPr/>
          <p:nvPr/>
        </p:nvSpPr>
        <p:spPr>
          <a:xfrm rot="2331604">
            <a:off x="7509151" y="3022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15"/>
          <p:cNvSpPr/>
          <p:nvPr/>
        </p:nvSpPr>
        <p:spPr>
          <a:xfrm rot="3563769">
            <a:off x="6923227" y="138971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0" name="Google Shape;5740;p215"/>
          <p:cNvGrpSpPr/>
          <p:nvPr/>
        </p:nvGrpSpPr>
        <p:grpSpPr>
          <a:xfrm>
            <a:off x="5257091" y="437403"/>
            <a:ext cx="655581" cy="605175"/>
            <a:chOff x="5370091" y="503028"/>
            <a:chExt cx="655581" cy="605175"/>
          </a:xfrm>
        </p:grpSpPr>
        <p:sp>
          <p:nvSpPr>
            <p:cNvPr id="5741" name="Google Shape;5741;p21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1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1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1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1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1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1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1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1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0" name="Google Shape;5750;p215"/>
          <p:cNvSpPr/>
          <p:nvPr/>
        </p:nvSpPr>
        <p:spPr>
          <a:xfrm>
            <a:off x="1276650" y="38622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15"/>
          <p:cNvSpPr/>
          <p:nvPr/>
        </p:nvSpPr>
        <p:spPr>
          <a:xfrm>
            <a:off x="806360" y="292115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752" name="Shape 5752"/>
        <p:cNvGrpSpPr/>
        <p:nvPr/>
      </p:nvGrpSpPr>
      <p:grpSpPr>
        <a:xfrm>
          <a:off x="0" y="0"/>
          <a:ext cx="0" cy="0"/>
          <a:chOff x="0" y="0"/>
          <a:chExt cx="0" cy="0"/>
        </a:xfrm>
      </p:grpSpPr>
      <p:sp>
        <p:nvSpPr>
          <p:cNvPr id="5753" name="Google Shape;5753;p2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754" name="Google Shape;5754;p21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755" name="Shape 5755"/>
        <p:cNvGrpSpPr/>
        <p:nvPr/>
      </p:nvGrpSpPr>
      <p:grpSpPr>
        <a:xfrm>
          <a:off x="0" y="0"/>
          <a:ext cx="0" cy="0"/>
          <a:chOff x="0" y="0"/>
          <a:chExt cx="0" cy="0"/>
        </a:xfrm>
      </p:grpSpPr>
      <p:sp>
        <p:nvSpPr>
          <p:cNvPr id="5756" name="Google Shape;5756;p217"/>
          <p:cNvSpPr txBox="1"/>
          <p:nvPr>
            <p:ph idx="1" type="subTitle"/>
          </p:nvPr>
        </p:nvSpPr>
        <p:spPr>
          <a:xfrm>
            <a:off x="2967950" y="2226037"/>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757" name="Google Shape;5757;p217"/>
          <p:cNvSpPr txBox="1"/>
          <p:nvPr>
            <p:ph idx="2" type="subTitle"/>
          </p:nvPr>
        </p:nvSpPr>
        <p:spPr>
          <a:xfrm>
            <a:off x="2959842" y="1721564"/>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58" name="Google Shape;5758;p217"/>
          <p:cNvSpPr txBox="1"/>
          <p:nvPr>
            <p:ph idx="3" type="subTitle"/>
          </p:nvPr>
        </p:nvSpPr>
        <p:spPr>
          <a:xfrm>
            <a:off x="2963896" y="3580813"/>
            <a:ext cx="3870300" cy="648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759" name="Google Shape;5759;p217"/>
          <p:cNvSpPr txBox="1"/>
          <p:nvPr>
            <p:ph idx="4" type="subTitle"/>
          </p:nvPr>
        </p:nvSpPr>
        <p:spPr>
          <a:xfrm>
            <a:off x="2955788" y="3076340"/>
            <a:ext cx="38703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0" name="Google Shape;5760;p21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5761" name="Google Shape;5761;p217"/>
          <p:cNvGrpSpPr/>
          <p:nvPr/>
        </p:nvGrpSpPr>
        <p:grpSpPr>
          <a:xfrm rot="1388846">
            <a:off x="7040832" y="-2848703"/>
            <a:ext cx="4317099" cy="6436514"/>
            <a:chOff x="-1553249" y="840164"/>
            <a:chExt cx="4317082" cy="6436489"/>
          </a:xfrm>
        </p:grpSpPr>
        <p:sp>
          <p:nvSpPr>
            <p:cNvPr id="5762" name="Google Shape;5762;p21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1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1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5" name="Google Shape;5765;p217"/>
          <p:cNvSpPr/>
          <p:nvPr/>
        </p:nvSpPr>
        <p:spPr>
          <a:xfrm rot="-1326123">
            <a:off x="6778365" y="-927003"/>
            <a:ext cx="3632707" cy="286116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17"/>
          <p:cNvSpPr/>
          <p:nvPr/>
        </p:nvSpPr>
        <p:spPr>
          <a:xfrm rot="816618">
            <a:off x="267605" y="9836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17"/>
          <p:cNvSpPr/>
          <p:nvPr/>
        </p:nvSpPr>
        <p:spPr>
          <a:xfrm rot="4398706">
            <a:off x="-1117988" y="-1688263"/>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17"/>
          <p:cNvSpPr/>
          <p:nvPr/>
        </p:nvSpPr>
        <p:spPr>
          <a:xfrm>
            <a:off x="7566592" y="3084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9" name="Google Shape;5769;p217"/>
          <p:cNvGrpSpPr/>
          <p:nvPr/>
        </p:nvGrpSpPr>
        <p:grpSpPr>
          <a:xfrm flipH="1" rot="4487617">
            <a:off x="1865242" y="27368"/>
            <a:ext cx="336743" cy="442332"/>
            <a:chOff x="8600507" y="161550"/>
            <a:chExt cx="336739" cy="442327"/>
          </a:xfrm>
        </p:grpSpPr>
        <p:sp>
          <p:nvSpPr>
            <p:cNvPr id="5770" name="Google Shape;5770;p217"/>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17"/>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217"/>
          <p:cNvSpPr/>
          <p:nvPr/>
        </p:nvSpPr>
        <p:spPr>
          <a:xfrm rot="4398706">
            <a:off x="-1306357" y="-2203743"/>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17"/>
          <p:cNvSpPr/>
          <p:nvPr/>
        </p:nvSpPr>
        <p:spPr>
          <a:xfrm>
            <a:off x="610299" y="4690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17"/>
          <p:cNvSpPr/>
          <p:nvPr/>
        </p:nvSpPr>
        <p:spPr>
          <a:xfrm>
            <a:off x="-26882" y="460085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17"/>
          <p:cNvSpPr/>
          <p:nvPr/>
        </p:nvSpPr>
        <p:spPr>
          <a:xfrm>
            <a:off x="-26882" y="485512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17"/>
          <p:cNvSpPr/>
          <p:nvPr/>
        </p:nvSpPr>
        <p:spPr>
          <a:xfrm rot="2700000">
            <a:off x="8678501" y="4233102"/>
            <a:ext cx="261930" cy="566153"/>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17"/>
          <p:cNvSpPr/>
          <p:nvPr/>
        </p:nvSpPr>
        <p:spPr>
          <a:xfrm rot="3444015">
            <a:off x="742968" y="47004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17"/>
          <p:cNvSpPr/>
          <p:nvPr/>
        </p:nvSpPr>
        <p:spPr>
          <a:xfrm flipH="1" rot="-2700000">
            <a:off x="7850668" y="470040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9" name="Google Shape;5779;p217"/>
          <p:cNvGrpSpPr/>
          <p:nvPr/>
        </p:nvGrpSpPr>
        <p:grpSpPr>
          <a:xfrm>
            <a:off x="66100" y="3939863"/>
            <a:ext cx="584127" cy="613923"/>
            <a:chOff x="1756750" y="321625"/>
            <a:chExt cx="584127" cy="613923"/>
          </a:xfrm>
        </p:grpSpPr>
        <p:grpSp>
          <p:nvGrpSpPr>
            <p:cNvPr id="5780" name="Google Shape;5780;p217"/>
            <p:cNvGrpSpPr/>
            <p:nvPr/>
          </p:nvGrpSpPr>
          <p:grpSpPr>
            <a:xfrm>
              <a:off x="1756750" y="321625"/>
              <a:ext cx="584127" cy="613923"/>
              <a:chOff x="1756750" y="321625"/>
              <a:chExt cx="584127" cy="613923"/>
            </a:xfrm>
          </p:grpSpPr>
          <p:sp>
            <p:nvSpPr>
              <p:cNvPr id="5781" name="Google Shape;5781;p217"/>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17"/>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17"/>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17"/>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17"/>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6" name="Google Shape;5786;p217"/>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7" name="Google Shape;5787;p217"/>
          <p:cNvSpPr/>
          <p:nvPr/>
        </p:nvSpPr>
        <p:spPr>
          <a:xfrm>
            <a:off x="8528025" y="41828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788" name="Shape 5788"/>
        <p:cNvGrpSpPr/>
        <p:nvPr/>
      </p:nvGrpSpPr>
      <p:grpSpPr>
        <a:xfrm>
          <a:off x="0" y="0"/>
          <a:ext cx="0" cy="0"/>
          <a:chOff x="0" y="0"/>
          <a:chExt cx="0" cy="0"/>
        </a:xfrm>
      </p:grpSpPr>
      <p:sp>
        <p:nvSpPr>
          <p:cNvPr id="5789" name="Google Shape;5789;p218"/>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790" name="Google Shape;5790;p218"/>
          <p:cNvSpPr/>
          <p:nvPr/>
        </p:nvSpPr>
        <p:spPr>
          <a:xfrm rot="-1493199">
            <a:off x="6568367" y="4002800"/>
            <a:ext cx="5662750"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18"/>
          <p:cNvSpPr/>
          <p:nvPr/>
        </p:nvSpPr>
        <p:spPr>
          <a:xfrm rot="-1493199">
            <a:off x="6688336" y="4278529"/>
            <a:ext cx="5662750"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18"/>
          <p:cNvSpPr/>
          <p:nvPr/>
        </p:nvSpPr>
        <p:spPr>
          <a:xfrm>
            <a:off x="8894400" y="39260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3" name="Google Shape;5793;p218"/>
          <p:cNvGrpSpPr/>
          <p:nvPr/>
        </p:nvGrpSpPr>
        <p:grpSpPr>
          <a:xfrm>
            <a:off x="200731" y="4439423"/>
            <a:ext cx="507787" cy="479699"/>
            <a:chOff x="118806" y="581498"/>
            <a:chExt cx="507787" cy="479699"/>
          </a:xfrm>
        </p:grpSpPr>
        <p:sp>
          <p:nvSpPr>
            <p:cNvPr id="5794" name="Google Shape;5794;p218"/>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18"/>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18"/>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18"/>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18"/>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18"/>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0" name="Google Shape;5800;p218"/>
          <p:cNvSpPr/>
          <p:nvPr/>
        </p:nvSpPr>
        <p:spPr>
          <a:xfrm rot="2253592">
            <a:off x="8615739" y="33216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18"/>
          <p:cNvSpPr/>
          <p:nvPr/>
        </p:nvSpPr>
        <p:spPr>
          <a:xfrm flipH="1" rot="457578">
            <a:off x="-1267942" y="-1276721"/>
            <a:ext cx="3445128" cy="4196974"/>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18"/>
          <p:cNvSpPr/>
          <p:nvPr/>
        </p:nvSpPr>
        <p:spPr>
          <a:xfrm flipH="1" rot="457578">
            <a:off x="-1476430" y="-1841933"/>
            <a:ext cx="3151979" cy="4712348"/>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18"/>
          <p:cNvSpPr/>
          <p:nvPr/>
        </p:nvSpPr>
        <p:spPr>
          <a:xfrm>
            <a:off x="1994517" y="1423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18"/>
          <p:cNvSpPr/>
          <p:nvPr/>
        </p:nvSpPr>
        <p:spPr>
          <a:xfrm>
            <a:off x="8162077" y="14237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18"/>
          <p:cNvSpPr/>
          <p:nvPr/>
        </p:nvSpPr>
        <p:spPr>
          <a:xfrm rot="4714243">
            <a:off x="977075" y="4623389"/>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18"/>
          <p:cNvSpPr/>
          <p:nvPr/>
        </p:nvSpPr>
        <p:spPr>
          <a:xfrm rot="838504">
            <a:off x="1328418" y="28704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7" name="Google Shape;5807;p218"/>
          <p:cNvGrpSpPr/>
          <p:nvPr/>
        </p:nvGrpSpPr>
        <p:grpSpPr>
          <a:xfrm rot="-762542">
            <a:off x="8573058" y="831467"/>
            <a:ext cx="599276" cy="795233"/>
            <a:chOff x="8448587" y="737769"/>
            <a:chExt cx="599276" cy="795233"/>
          </a:xfrm>
        </p:grpSpPr>
        <p:sp>
          <p:nvSpPr>
            <p:cNvPr id="5808" name="Google Shape;5808;p218"/>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18"/>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18"/>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18"/>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18"/>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18"/>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18"/>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18"/>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18"/>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18"/>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18"/>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218"/>
          <p:cNvGrpSpPr/>
          <p:nvPr/>
        </p:nvGrpSpPr>
        <p:grpSpPr>
          <a:xfrm>
            <a:off x="8600507" y="161550"/>
            <a:ext cx="336739" cy="442327"/>
            <a:chOff x="8600507" y="161550"/>
            <a:chExt cx="336739" cy="442327"/>
          </a:xfrm>
        </p:grpSpPr>
        <p:sp>
          <p:nvSpPr>
            <p:cNvPr id="5820" name="Google Shape;5820;p218"/>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18"/>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2" name="Google Shape;5822;p218"/>
          <p:cNvSpPr/>
          <p:nvPr/>
        </p:nvSpPr>
        <p:spPr>
          <a:xfrm rot="-1326189">
            <a:off x="5468853" y="418574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18"/>
          <p:cNvSpPr/>
          <p:nvPr/>
        </p:nvSpPr>
        <p:spPr>
          <a:xfrm flipH="1" rot="-983652">
            <a:off x="-1968767" y="-778606"/>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18"/>
          <p:cNvSpPr/>
          <p:nvPr/>
        </p:nvSpPr>
        <p:spPr>
          <a:xfrm>
            <a:off x="720010" y="49191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18"/>
          <p:cNvSpPr/>
          <p:nvPr/>
        </p:nvSpPr>
        <p:spPr>
          <a:xfrm>
            <a:off x="227668" y="389433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826" name="Shape 5826"/>
        <p:cNvGrpSpPr/>
        <p:nvPr/>
      </p:nvGrpSpPr>
      <p:grpSpPr>
        <a:xfrm>
          <a:off x="0" y="0"/>
          <a:ext cx="0" cy="0"/>
          <a:chOff x="0" y="0"/>
          <a:chExt cx="0" cy="0"/>
        </a:xfrm>
      </p:grpSpPr>
      <p:sp>
        <p:nvSpPr>
          <p:cNvPr id="5827" name="Google Shape;5827;p219"/>
          <p:cNvSpPr txBox="1"/>
          <p:nvPr>
            <p:ph type="title"/>
          </p:nvPr>
        </p:nvSpPr>
        <p:spPr>
          <a:xfrm>
            <a:off x="720000" y="463025"/>
            <a:ext cx="4469700" cy="1092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5828" name="Google Shape;5828;p219"/>
          <p:cNvSpPr txBox="1"/>
          <p:nvPr>
            <p:ph idx="1" type="body"/>
          </p:nvPr>
        </p:nvSpPr>
        <p:spPr>
          <a:xfrm>
            <a:off x="720000" y="1887375"/>
            <a:ext cx="3852000" cy="265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Anaheim"/>
              <a:buChar char="●"/>
              <a:defRPr sz="1400"/>
            </a:lvl1pPr>
            <a:lvl2pPr indent="-317500" lvl="1" marL="914400" rtl="0">
              <a:lnSpc>
                <a:spcPct val="115000"/>
              </a:lnSpc>
              <a:spcBef>
                <a:spcPts val="0"/>
              </a:spcBef>
              <a:spcAft>
                <a:spcPts val="0"/>
              </a:spcAft>
              <a:buSzPts val="1400"/>
              <a:buFont typeface="Anaheim"/>
              <a:buChar char="○"/>
              <a:defRPr/>
            </a:lvl2pPr>
            <a:lvl3pPr indent="-317500" lvl="2" marL="1371600" rtl="0">
              <a:lnSpc>
                <a:spcPct val="115000"/>
              </a:lnSpc>
              <a:spcBef>
                <a:spcPts val="0"/>
              </a:spcBef>
              <a:spcAft>
                <a:spcPts val="0"/>
              </a:spcAft>
              <a:buSzPts val="1400"/>
              <a:buFont typeface="Anaheim"/>
              <a:buChar char="■"/>
              <a:defRPr/>
            </a:lvl3pPr>
            <a:lvl4pPr indent="-317500" lvl="3" marL="1828800" rtl="0">
              <a:lnSpc>
                <a:spcPct val="115000"/>
              </a:lnSpc>
              <a:spcBef>
                <a:spcPts val="0"/>
              </a:spcBef>
              <a:spcAft>
                <a:spcPts val="0"/>
              </a:spcAft>
              <a:buSzPts val="1400"/>
              <a:buFont typeface="Anaheim"/>
              <a:buChar char="●"/>
              <a:defRPr/>
            </a:lvl4pPr>
            <a:lvl5pPr indent="-317500" lvl="4" marL="2286000" rtl="0">
              <a:lnSpc>
                <a:spcPct val="115000"/>
              </a:lnSpc>
              <a:spcBef>
                <a:spcPts val="0"/>
              </a:spcBef>
              <a:spcAft>
                <a:spcPts val="0"/>
              </a:spcAft>
              <a:buSzPts val="1400"/>
              <a:buFont typeface="Anaheim"/>
              <a:buChar char="○"/>
              <a:defRPr/>
            </a:lvl5pPr>
            <a:lvl6pPr indent="-317500" lvl="5" marL="2743200" rtl="0">
              <a:lnSpc>
                <a:spcPct val="115000"/>
              </a:lnSpc>
              <a:spcBef>
                <a:spcPts val="0"/>
              </a:spcBef>
              <a:spcAft>
                <a:spcPts val="0"/>
              </a:spcAft>
              <a:buSzPts val="1400"/>
              <a:buFont typeface="Anaheim"/>
              <a:buChar char="■"/>
              <a:defRPr/>
            </a:lvl6pPr>
            <a:lvl7pPr indent="-317500" lvl="6" marL="3200400" rtl="0">
              <a:lnSpc>
                <a:spcPct val="115000"/>
              </a:lnSpc>
              <a:spcBef>
                <a:spcPts val="0"/>
              </a:spcBef>
              <a:spcAft>
                <a:spcPts val="0"/>
              </a:spcAft>
              <a:buSzPts val="1400"/>
              <a:buFont typeface="Anaheim"/>
              <a:buChar char="●"/>
              <a:defRPr/>
            </a:lvl7pPr>
            <a:lvl8pPr indent="-317500" lvl="7" marL="3657600" rtl="0">
              <a:lnSpc>
                <a:spcPct val="115000"/>
              </a:lnSpc>
              <a:spcBef>
                <a:spcPts val="0"/>
              </a:spcBef>
              <a:spcAft>
                <a:spcPts val="0"/>
              </a:spcAft>
              <a:buSzPts val="1400"/>
              <a:buFont typeface="Anaheim"/>
              <a:buChar char="○"/>
              <a:defRPr/>
            </a:lvl8pPr>
            <a:lvl9pPr indent="-317500" lvl="8" marL="4114800" rtl="0">
              <a:lnSpc>
                <a:spcPct val="115000"/>
              </a:lnSpc>
              <a:spcBef>
                <a:spcPts val="0"/>
              </a:spcBef>
              <a:spcAft>
                <a:spcPts val="0"/>
              </a:spcAft>
              <a:buSzPts val="1400"/>
              <a:buFont typeface="Anaheim"/>
              <a:buChar char="■"/>
              <a:defRPr/>
            </a:lvl9pPr>
          </a:lstStyle>
          <a:p/>
        </p:txBody>
      </p:sp>
      <p:grpSp>
        <p:nvGrpSpPr>
          <p:cNvPr id="5829" name="Google Shape;5829;p219"/>
          <p:cNvGrpSpPr/>
          <p:nvPr/>
        </p:nvGrpSpPr>
        <p:grpSpPr>
          <a:xfrm rot="9436435">
            <a:off x="5732639" y="-2774260"/>
            <a:ext cx="4316790" cy="6436054"/>
            <a:chOff x="-1553249" y="840164"/>
            <a:chExt cx="4317082" cy="6436489"/>
          </a:xfrm>
        </p:grpSpPr>
        <p:sp>
          <p:nvSpPr>
            <p:cNvPr id="5830" name="Google Shape;5830;p21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1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1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3" name="Google Shape;5833;p219"/>
          <p:cNvSpPr/>
          <p:nvPr/>
        </p:nvSpPr>
        <p:spPr>
          <a:xfrm rot="9725500">
            <a:off x="5888387" y="-1293666"/>
            <a:ext cx="3632681" cy="2861148"/>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4" name="Google Shape;5834;p219"/>
          <p:cNvGrpSpPr/>
          <p:nvPr/>
        </p:nvGrpSpPr>
        <p:grpSpPr>
          <a:xfrm flipH="1" rot="762542">
            <a:off x="655558" y="4512229"/>
            <a:ext cx="599276" cy="795233"/>
            <a:chOff x="8448587" y="737769"/>
            <a:chExt cx="599276" cy="795233"/>
          </a:xfrm>
        </p:grpSpPr>
        <p:sp>
          <p:nvSpPr>
            <p:cNvPr id="5835" name="Google Shape;5835;p219"/>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19"/>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19"/>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19"/>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19"/>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19"/>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19"/>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19"/>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19"/>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19"/>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19"/>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6" name="Google Shape;5846;p219"/>
          <p:cNvSpPr/>
          <p:nvPr/>
        </p:nvSpPr>
        <p:spPr>
          <a:xfrm flipH="1" rot="-2700000">
            <a:off x="961393" y="1927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19"/>
          <p:cNvSpPr/>
          <p:nvPr/>
        </p:nvSpPr>
        <p:spPr>
          <a:xfrm>
            <a:off x="1650112" y="46846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19"/>
          <p:cNvSpPr/>
          <p:nvPr/>
        </p:nvSpPr>
        <p:spPr>
          <a:xfrm flipH="1" rot="-5020912">
            <a:off x="5209525" y="93382"/>
            <a:ext cx="261924"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19"/>
          <p:cNvSpPr/>
          <p:nvPr/>
        </p:nvSpPr>
        <p:spPr>
          <a:xfrm rot="2331604">
            <a:off x="225426" y="1004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19"/>
          <p:cNvSpPr/>
          <p:nvPr/>
        </p:nvSpPr>
        <p:spPr>
          <a:xfrm rot="1489794">
            <a:off x="296656" y="431446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19"/>
          <p:cNvSpPr/>
          <p:nvPr/>
        </p:nvSpPr>
        <p:spPr>
          <a:xfrm>
            <a:off x="8682750" y="40507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852" name="Shape 5852"/>
        <p:cNvGrpSpPr/>
        <p:nvPr/>
      </p:nvGrpSpPr>
      <p:grpSpPr>
        <a:xfrm>
          <a:off x="0" y="0"/>
          <a:ext cx="0" cy="0"/>
          <a:chOff x="0" y="0"/>
          <a:chExt cx="0" cy="0"/>
        </a:xfrm>
      </p:grpSpPr>
      <p:sp>
        <p:nvSpPr>
          <p:cNvPr id="5853" name="Google Shape;5853;p220"/>
          <p:cNvSpPr txBox="1"/>
          <p:nvPr>
            <p:ph type="title"/>
          </p:nvPr>
        </p:nvSpPr>
        <p:spPr>
          <a:xfrm>
            <a:off x="3609100" y="1163900"/>
            <a:ext cx="4819800" cy="254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83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5854" name="Google Shape;5854;p220"/>
          <p:cNvSpPr/>
          <p:nvPr/>
        </p:nvSpPr>
        <p:spPr>
          <a:xfrm rot="257879">
            <a:off x="-1758854" y="491044"/>
            <a:ext cx="2231339" cy="5264802"/>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20"/>
          <p:cNvSpPr/>
          <p:nvPr/>
        </p:nvSpPr>
        <p:spPr>
          <a:xfrm rot="257879">
            <a:off x="-1609395" y="629158"/>
            <a:ext cx="3238928" cy="5173690"/>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20"/>
          <p:cNvSpPr/>
          <p:nvPr/>
        </p:nvSpPr>
        <p:spPr>
          <a:xfrm rot="257879">
            <a:off x="-1183952" y="571549"/>
            <a:ext cx="4354597" cy="530501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20"/>
          <p:cNvSpPr/>
          <p:nvPr/>
        </p:nvSpPr>
        <p:spPr>
          <a:xfrm rot="257879">
            <a:off x="-479267" y="-41768"/>
            <a:ext cx="3984060" cy="5956447"/>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20"/>
          <p:cNvSpPr/>
          <p:nvPr/>
        </p:nvSpPr>
        <p:spPr>
          <a:xfrm rot="2579214">
            <a:off x="-1912192" y="3201379"/>
            <a:ext cx="5758982" cy="1504233"/>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20"/>
          <p:cNvSpPr/>
          <p:nvPr/>
        </p:nvSpPr>
        <p:spPr>
          <a:xfrm rot="2763792">
            <a:off x="4855955" y="382969"/>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20"/>
          <p:cNvSpPr/>
          <p:nvPr/>
        </p:nvSpPr>
        <p:spPr>
          <a:xfrm rot="2763792">
            <a:off x="5152992" y="453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20"/>
          <p:cNvSpPr/>
          <p:nvPr/>
        </p:nvSpPr>
        <p:spPr>
          <a:xfrm>
            <a:off x="1345249" y="2892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20"/>
          <p:cNvSpPr/>
          <p:nvPr/>
        </p:nvSpPr>
        <p:spPr>
          <a:xfrm rot="3939343">
            <a:off x="3895911" y="46026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3" name="Google Shape;5863;p220"/>
          <p:cNvGrpSpPr/>
          <p:nvPr/>
        </p:nvGrpSpPr>
        <p:grpSpPr>
          <a:xfrm>
            <a:off x="8044878" y="4305916"/>
            <a:ext cx="655581" cy="605175"/>
            <a:chOff x="5370091" y="503028"/>
            <a:chExt cx="655581" cy="605175"/>
          </a:xfrm>
        </p:grpSpPr>
        <p:sp>
          <p:nvSpPr>
            <p:cNvPr id="5864" name="Google Shape;5864;p22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2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2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2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2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2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2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2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2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3" name="Google Shape;5873;p220"/>
          <p:cNvSpPr/>
          <p:nvPr/>
        </p:nvSpPr>
        <p:spPr>
          <a:xfrm>
            <a:off x="7376760" y="88017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4" name="Google Shape;5874;p220"/>
          <p:cNvGrpSpPr/>
          <p:nvPr/>
        </p:nvGrpSpPr>
        <p:grpSpPr>
          <a:xfrm rot="8546136">
            <a:off x="6335977" y="-2697728"/>
            <a:ext cx="4316708" cy="6435932"/>
            <a:chOff x="-1553249" y="840164"/>
            <a:chExt cx="4317082" cy="6436489"/>
          </a:xfrm>
        </p:grpSpPr>
        <p:sp>
          <p:nvSpPr>
            <p:cNvPr id="5875" name="Google Shape;5875;p220"/>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20"/>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20"/>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8" name="Google Shape;5878;p220"/>
          <p:cNvSpPr/>
          <p:nvPr/>
        </p:nvSpPr>
        <p:spPr>
          <a:xfrm flipH="1" rot="2997992">
            <a:off x="6556310" y="-10027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20"/>
          <p:cNvSpPr/>
          <p:nvPr/>
        </p:nvSpPr>
        <p:spPr>
          <a:xfrm>
            <a:off x="1139967" y="71514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20"/>
          <p:cNvSpPr/>
          <p:nvPr/>
        </p:nvSpPr>
        <p:spPr>
          <a:xfrm flipH="1" rot="-2700000">
            <a:off x="8718693" y="3742297"/>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1" name="Google Shape;5881;p220"/>
          <p:cNvGrpSpPr/>
          <p:nvPr/>
        </p:nvGrpSpPr>
        <p:grpSpPr>
          <a:xfrm rot="9541772">
            <a:off x="2974098" y="-177104"/>
            <a:ext cx="707275" cy="956471"/>
            <a:chOff x="4352200" y="3762752"/>
            <a:chExt cx="707248" cy="956435"/>
          </a:xfrm>
        </p:grpSpPr>
        <p:sp>
          <p:nvSpPr>
            <p:cNvPr id="5882" name="Google Shape;5882;p22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2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2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5" name="Google Shape;5885;p220"/>
            <p:cNvGrpSpPr/>
            <p:nvPr/>
          </p:nvGrpSpPr>
          <p:grpSpPr>
            <a:xfrm>
              <a:off x="4593401" y="4009753"/>
              <a:ext cx="466047" cy="709434"/>
              <a:chOff x="4593401" y="4009753"/>
              <a:chExt cx="466047" cy="709434"/>
            </a:xfrm>
          </p:grpSpPr>
          <p:sp>
            <p:nvSpPr>
              <p:cNvPr id="5886" name="Google Shape;5886;p22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2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2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2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90" name="Shape 5890"/>
        <p:cNvGrpSpPr/>
        <p:nvPr/>
      </p:nvGrpSpPr>
      <p:grpSpPr>
        <a:xfrm>
          <a:off x="0" y="0"/>
          <a:ext cx="0" cy="0"/>
          <a:chOff x="0" y="0"/>
          <a:chExt cx="0" cy="0"/>
        </a:xfrm>
      </p:grpSpPr>
      <p:sp>
        <p:nvSpPr>
          <p:cNvPr id="5891" name="Google Shape;5891;p221"/>
          <p:cNvSpPr txBox="1"/>
          <p:nvPr>
            <p:ph type="title"/>
          </p:nvPr>
        </p:nvSpPr>
        <p:spPr>
          <a:xfrm>
            <a:off x="1951050" y="1558000"/>
            <a:ext cx="5241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892" name="Google Shape;5892;p221"/>
          <p:cNvSpPr txBox="1"/>
          <p:nvPr>
            <p:ph idx="1" type="subTitle"/>
          </p:nvPr>
        </p:nvSpPr>
        <p:spPr>
          <a:xfrm>
            <a:off x="1951050" y="2426613"/>
            <a:ext cx="5241900" cy="131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893" name="Google Shape;5893;p221"/>
          <p:cNvGrpSpPr/>
          <p:nvPr/>
        </p:nvGrpSpPr>
        <p:grpSpPr>
          <a:xfrm flipH="1" rot="-6857646">
            <a:off x="-1887555" y="1721515"/>
            <a:ext cx="4316866" cy="6436167"/>
            <a:chOff x="-1553249" y="840164"/>
            <a:chExt cx="4317082" cy="6436489"/>
          </a:xfrm>
        </p:grpSpPr>
        <p:sp>
          <p:nvSpPr>
            <p:cNvPr id="5894" name="Google Shape;5894;p22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2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2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7" name="Google Shape;5897;p221"/>
          <p:cNvSpPr/>
          <p:nvPr/>
        </p:nvSpPr>
        <p:spPr>
          <a:xfrm flipH="1" rot="-7146734">
            <a:off x="-606775" y="3406159"/>
            <a:ext cx="3632638" cy="286111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21"/>
          <p:cNvSpPr/>
          <p:nvPr/>
        </p:nvSpPr>
        <p:spPr>
          <a:xfrm flipH="1" rot="2439316">
            <a:off x="6160557" y="1425242"/>
            <a:ext cx="3747124" cy="597119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21"/>
          <p:cNvSpPr/>
          <p:nvPr/>
        </p:nvSpPr>
        <p:spPr>
          <a:xfrm flipH="1" rot="2439316">
            <a:off x="6331245" y="2146717"/>
            <a:ext cx="5029374" cy="6124253"/>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21"/>
          <p:cNvSpPr/>
          <p:nvPr/>
        </p:nvSpPr>
        <p:spPr>
          <a:xfrm flipH="1" rot="10800000">
            <a:off x="-26875" y="-34161"/>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21"/>
          <p:cNvSpPr/>
          <p:nvPr/>
        </p:nvSpPr>
        <p:spPr>
          <a:xfrm flipH="1" rot="10800000">
            <a:off x="-26875" y="-34162"/>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221"/>
          <p:cNvSpPr/>
          <p:nvPr/>
        </p:nvSpPr>
        <p:spPr>
          <a:xfrm flipH="1" rot="10800000">
            <a:off x="-26875" y="-187633"/>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221"/>
          <p:cNvSpPr/>
          <p:nvPr/>
        </p:nvSpPr>
        <p:spPr>
          <a:xfrm flipH="1" rot="10800000">
            <a:off x="-26882" y="3780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21"/>
          <p:cNvSpPr/>
          <p:nvPr/>
        </p:nvSpPr>
        <p:spPr>
          <a:xfrm flipH="1" rot="10800000">
            <a:off x="-26882" y="-187628"/>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21"/>
          <p:cNvSpPr/>
          <p:nvPr/>
        </p:nvSpPr>
        <p:spPr>
          <a:xfrm rot="3500376">
            <a:off x="3142952" y="-3331635"/>
            <a:ext cx="2250425" cy="545989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6" name="Google Shape;5906;p221"/>
          <p:cNvGrpSpPr/>
          <p:nvPr/>
        </p:nvGrpSpPr>
        <p:grpSpPr>
          <a:xfrm>
            <a:off x="8428900" y="1176144"/>
            <a:ext cx="486326" cy="598263"/>
            <a:chOff x="6779450" y="68769"/>
            <a:chExt cx="486326" cy="598263"/>
          </a:xfrm>
        </p:grpSpPr>
        <p:sp>
          <p:nvSpPr>
            <p:cNvPr id="5907" name="Google Shape;5907;p221"/>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21"/>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9" name="Google Shape;5909;p221"/>
          <p:cNvSpPr/>
          <p:nvPr/>
        </p:nvSpPr>
        <p:spPr>
          <a:xfrm rot="267916">
            <a:off x="6144755" y="643097"/>
            <a:ext cx="408442" cy="343854"/>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21"/>
          <p:cNvSpPr/>
          <p:nvPr/>
        </p:nvSpPr>
        <p:spPr>
          <a:xfrm rot="-632372">
            <a:off x="859402" y="161471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21"/>
          <p:cNvSpPr/>
          <p:nvPr/>
        </p:nvSpPr>
        <p:spPr>
          <a:xfrm>
            <a:off x="8150549" y="40060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21"/>
          <p:cNvSpPr/>
          <p:nvPr/>
        </p:nvSpPr>
        <p:spPr>
          <a:xfrm>
            <a:off x="385260" y="117613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21"/>
          <p:cNvSpPr/>
          <p:nvPr/>
        </p:nvSpPr>
        <p:spPr>
          <a:xfrm>
            <a:off x="7655517" y="375616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4" name="Google Shape;5914;p221"/>
          <p:cNvGrpSpPr/>
          <p:nvPr/>
        </p:nvGrpSpPr>
        <p:grpSpPr>
          <a:xfrm flipH="1" rot="762542">
            <a:off x="-28767" y="2501054"/>
            <a:ext cx="599276" cy="795233"/>
            <a:chOff x="8448587" y="737769"/>
            <a:chExt cx="599276" cy="795233"/>
          </a:xfrm>
        </p:grpSpPr>
        <p:sp>
          <p:nvSpPr>
            <p:cNvPr id="5915" name="Google Shape;5915;p221"/>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21"/>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21"/>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21"/>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21"/>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21"/>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21"/>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21"/>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21"/>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21"/>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21"/>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6" name="Google Shape;5926;p221"/>
          <p:cNvSpPr/>
          <p:nvPr/>
        </p:nvSpPr>
        <p:spPr>
          <a:xfrm rot="3939343">
            <a:off x="974999" y="3458357"/>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21"/>
          <p:cNvSpPr/>
          <p:nvPr/>
        </p:nvSpPr>
        <p:spPr>
          <a:xfrm rot="1238307">
            <a:off x="4329918" y="465279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928" name="Shape 5928"/>
        <p:cNvGrpSpPr/>
        <p:nvPr/>
      </p:nvGrpSpPr>
      <p:grpSpPr>
        <a:xfrm>
          <a:off x="0" y="0"/>
          <a:ext cx="0" cy="0"/>
          <a:chOff x="0" y="0"/>
          <a:chExt cx="0" cy="0"/>
        </a:xfrm>
      </p:grpSpPr>
      <p:sp>
        <p:nvSpPr>
          <p:cNvPr id="5929" name="Google Shape;5929;p222"/>
          <p:cNvSpPr/>
          <p:nvPr/>
        </p:nvSpPr>
        <p:spPr>
          <a:xfrm flipH="1">
            <a:off x="6093473"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22"/>
          <p:cNvSpPr/>
          <p:nvPr/>
        </p:nvSpPr>
        <p:spPr>
          <a:xfrm flipH="1">
            <a:off x="5236685" y="4704304"/>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22"/>
          <p:cNvSpPr/>
          <p:nvPr/>
        </p:nvSpPr>
        <p:spPr>
          <a:xfrm>
            <a:off x="-29827" y="481130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222"/>
          <p:cNvSpPr txBox="1"/>
          <p:nvPr>
            <p:ph type="title"/>
          </p:nvPr>
        </p:nvSpPr>
        <p:spPr>
          <a:xfrm>
            <a:off x="720000" y="469850"/>
            <a:ext cx="3819600" cy="12630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5933" name="Google Shape;5933;p222"/>
          <p:cNvSpPr/>
          <p:nvPr/>
        </p:nvSpPr>
        <p:spPr>
          <a:xfrm flipH="1">
            <a:off x="-26882" y="3960280"/>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22"/>
          <p:cNvSpPr/>
          <p:nvPr/>
        </p:nvSpPr>
        <p:spPr>
          <a:xfrm flipH="1">
            <a:off x="-26882" y="4214553"/>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22"/>
          <p:cNvSpPr/>
          <p:nvPr/>
        </p:nvSpPr>
        <p:spPr>
          <a:xfrm>
            <a:off x="8590538" y="10374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22"/>
          <p:cNvSpPr/>
          <p:nvPr/>
        </p:nvSpPr>
        <p:spPr>
          <a:xfrm>
            <a:off x="8749937" y="396027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22"/>
          <p:cNvSpPr/>
          <p:nvPr/>
        </p:nvSpPr>
        <p:spPr>
          <a:xfrm flipH="1" rot="-3860123">
            <a:off x="7565652" y="-1470568"/>
            <a:ext cx="3445126" cy="4196978"/>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22"/>
          <p:cNvSpPr/>
          <p:nvPr/>
        </p:nvSpPr>
        <p:spPr>
          <a:xfrm flipH="1" rot="-3860123">
            <a:off x="7309870" y="-1485867"/>
            <a:ext cx="3151977" cy="4712352"/>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22"/>
          <p:cNvSpPr/>
          <p:nvPr/>
        </p:nvSpPr>
        <p:spPr>
          <a:xfrm>
            <a:off x="8098292" y="650118"/>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22"/>
          <p:cNvSpPr/>
          <p:nvPr/>
        </p:nvSpPr>
        <p:spPr>
          <a:xfrm rot="4714243">
            <a:off x="8327888" y="3850564"/>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22"/>
          <p:cNvSpPr/>
          <p:nvPr/>
        </p:nvSpPr>
        <p:spPr>
          <a:xfrm flipH="1" rot="-6641840">
            <a:off x="5777737" y="-243843"/>
            <a:ext cx="5758997" cy="1504232"/>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2" name="Google Shape;5942;p222"/>
          <p:cNvGrpSpPr/>
          <p:nvPr/>
        </p:nvGrpSpPr>
        <p:grpSpPr>
          <a:xfrm>
            <a:off x="145186" y="471348"/>
            <a:ext cx="507787" cy="479699"/>
            <a:chOff x="118806" y="581498"/>
            <a:chExt cx="507787" cy="479699"/>
          </a:xfrm>
        </p:grpSpPr>
        <p:sp>
          <p:nvSpPr>
            <p:cNvPr id="5943" name="Google Shape;5943;p22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2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2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2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2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2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9" name="Google Shape;5949;p222"/>
          <p:cNvSpPr/>
          <p:nvPr/>
        </p:nvSpPr>
        <p:spPr>
          <a:xfrm rot="838504">
            <a:off x="349668" y="3796996"/>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222"/>
          <p:cNvGrpSpPr/>
          <p:nvPr/>
        </p:nvGrpSpPr>
        <p:grpSpPr>
          <a:xfrm flipH="1" rot="4487617">
            <a:off x="902067" y="93343"/>
            <a:ext cx="336743" cy="442332"/>
            <a:chOff x="8600507" y="161550"/>
            <a:chExt cx="336739" cy="442327"/>
          </a:xfrm>
        </p:grpSpPr>
        <p:sp>
          <p:nvSpPr>
            <p:cNvPr id="5951" name="Google Shape;5951;p22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2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3" name="Google Shape;5953;p222"/>
          <p:cNvSpPr/>
          <p:nvPr/>
        </p:nvSpPr>
        <p:spPr>
          <a:xfrm rot="816618">
            <a:off x="502478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22"/>
          <p:cNvSpPr/>
          <p:nvPr/>
        </p:nvSpPr>
        <p:spPr>
          <a:xfrm rot="5733127">
            <a:off x="680406" y="1854870"/>
            <a:ext cx="2250420" cy="545988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22"/>
          <p:cNvSpPr/>
          <p:nvPr/>
        </p:nvSpPr>
        <p:spPr>
          <a:xfrm flipH="1">
            <a:off x="4539546" y="4561755"/>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956" name="Shape 5956"/>
        <p:cNvGrpSpPr/>
        <p:nvPr/>
      </p:nvGrpSpPr>
      <p:grpSpPr>
        <a:xfrm>
          <a:off x="0" y="0"/>
          <a:ext cx="0" cy="0"/>
          <a:chOff x="0" y="0"/>
          <a:chExt cx="0" cy="0"/>
        </a:xfrm>
      </p:grpSpPr>
      <p:sp>
        <p:nvSpPr>
          <p:cNvPr id="5957" name="Google Shape;5957;p223"/>
          <p:cNvSpPr/>
          <p:nvPr/>
        </p:nvSpPr>
        <p:spPr>
          <a:xfrm rot="3869549">
            <a:off x="5774393" y="3166138"/>
            <a:ext cx="1845495" cy="5626478"/>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23"/>
          <p:cNvSpPr/>
          <p:nvPr/>
        </p:nvSpPr>
        <p:spPr>
          <a:xfrm rot="3869549">
            <a:off x="5752176" y="2397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23"/>
          <p:cNvSpPr/>
          <p:nvPr/>
        </p:nvSpPr>
        <p:spPr>
          <a:xfrm rot="3869549">
            <a:off x="5766296" y="1038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23"/>
          <p:cNvSpPr/>
          <p:nvPr/>
        </p:nvSpPr>
        <p:spPr>
          <a:xfrm flipH="1" rot="5982236">
            <a:off x="6004196" y="2510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23"/>
          <p:cNvSpPr txBox="1"/>
          <p:nvPr>
            <p:ph hasCustomPrompt="1" type="title"/>
          </p:nvPr>
        </p:nvSpPr>
        <p:spPr>
          <a:xfrm>
            <a:off x="1981500" y="1434275"/>
            <a:ext cx="5181000" cy="151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10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5962" name="Google Shape;5962;p223"/>
          <p:cNvSpPr txBox="1"/>
          <p:nvPr>
            <p:ph idx="1" type="subTitle"/>
          </p:nvPr>
        </p:nvSpPr>
        <p:spPr>
          <a:xfrm>
            <a:off x="1981500" y="2945425"/>
            <a:ext cx="5181000" cy="45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963" name="Google Shape;5963;p223"/>
          <p:cNvSpPr/>
          <p:nvPr/>
        </p:nvSpPr>
        <p:spPr>
          <a:xfrm flipH="1" rot="1893437">
            <a:off x="-1094461" y="-2574980"/>
            <a:ext cx="3747105" cy="597116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23"/>
          <p:cNvSpPr/>
          <p:nvPr/>
        </p:nvSpPr>
        <p:spPr>
          <a:xfrm flipH="1" rot="1893437">
            <a:off x="-807789" y="-1991921"/>
            <a:ext cx="5029349" cy="6124222"/>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23"/>
          <p:cNvSpPr/>
          <p:nvPr/>
        </p:nvSpPr>
        <p:spPr>
          <a:xfrm rot="-545906">
            <a:off x="822260" y="114250"/>
            <a:ext cx="209626"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23"/>
          <p:cNvSpPr/>
          <p:nvPr/>
        </p:nvSpPr>
        <p:spPr>
          <a:xfrm rot="-545913">
            <a:off x="4668033" y="4864710"/>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23"/>
          <p:cNvSpPr/>
          <p:nvPr/>
        </p:nvSpPr>
        <p:spPr>
          <a:xfrm rot="816618">
            <a:off x="6347330" y="3630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23"/>
          <p:cNvSpPr/>
          <p:nvPr/>
        </p:nvSpPr>
        <p:spPr>
          <a:xfrm flipH="1" rot="-2700000">
            <a:off x="8607543" y="5138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23"/>
          <p:cNvSpPr/>
          <p:nvPr/>
        </p:nvSpPr>
        <p:spPr>
          <a:xfrm>
            <a:off x="8570650" y="177983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0" name="Google Shape;5970;p223"/>
          <p:cNvGrpSpPr/>
          <p:nvPr/>
        </p:nvGrpSpPr>
        <p:grpSpPr>
          <a:xfrm flipH="1" rot="-5929814">
            <a:off x="-2573352" y="1492711"/>
            <a:ext cx="4316874" cy="6436180"/>
            <a:chOff x="-1553249" y="840164"/>
            <a:chExt cx="4317082" cy="6436489"/>
          </a:xfrm>
        </p:grpSpPr>
        <p:sp>
          <p:nvSpPr>
            <p:cNvPr id="5971" name="Google Shape;5971;p22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2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2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4" name="Google Shape;5974;p223"/>
          <p:cNvSpPr/>
          <p:nvPr/>
        </p:nvSpPr>
        <p:spPr>
          <a:xfrm flipH="1" rot="-6127801">
            <a:off x="-997217" y="3177956"/>
            <a:ext cx="3632523" cy="286102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23"/>
          <p:cNvSpPr/>
          <p:nvPr/>
        </p:nvSpPr>
        <p:spPr>
          <a:xfrm rot="-632372">
            <a:off x="584140" y="3280362"/>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23"/>
          <p:cNvSpPr/>
          <p:nvPr/>
        </p:nvSpPr>
        <p:spPr>
          <a:xfrm rot="4714243">
            <a:off x="2563150" y="838127"/>
            <a:ext cx="202017" cy="328391"/>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7" name="Google Shape;5977;p223"/>
          <p:cNvGrpSpPr/>
          <p:nvPr/>
        </p:nvGrpSpPr>
        <p:grpSpPr>
          <a:xfrm flipH="1" rot="762542">
            <a:off x="2925258" y="4528154"/>
            <a:ext cx="599276" cy="795233"/>
            <a:chOff x="8448587" y="737769"/>
            <a:chExt cx="599276" cy="795233"/>
          </a:xfrm>
        </p:grpSpPr>
        <p:sp>
          <p:nvSpPr>
            <p:cNvPr id="5978" name="Google Shape;5978;p22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2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2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2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2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2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2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2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2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2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2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223"/>
          <p:cNvGrpSpPr/>
          <p:nvPr/>
        </p:nvGrpSpPr>
        <p:grpSpPr>
          <a:xfrm>
            <a:off x="7198705" y="510473"/>
            <a:ext cx="1269924" cy="1269594"/>
            <a:chOff x="4767663" y="300099"/>
            <a:chExt cx="1269924" cy="1269594"/>
          </a:xfrm>
        </p:grpSpPr>
        <p:sp>
          <p:nvSpPr>
            <p:cNvPr id="5990" name="Google Shape;5990;p223"/>
            <p:cNvSpPr/>
            <p:nvPr/>
          </p:nvSpPr>
          <p:spPr>
            <a:xfrm rot="513214">
              <a:off x="4844453" y="376911"/>
              <a:ext cx="1116345" cy="1115971"/>
            </a:xfrm>
            <a:custGeom>
              <a:rect b="b" l="l" r="r" t="t"/>
              <a:pathLst>
                <a:path extrusionOk="0" h="34873" w="34882">
                  <a:moveTo>
                    <a:pt x="17441" y="0"/>
                  </a:moveTo>
                  <a:cubicBezTo>
                    <a:pt x="7806" y="0"/>
                    <a:pt x="1" y="7806"/>
                    <a:pt x="1" y="17441"/>
                  </a:cubicBezTo>
                  <a:cubicBezTo>
                    <a:pt x="1" y="27066"/>
                    <a:pt x="7806" y="34872"/>
                    <a:pt x="17441" y="34872"/>
                  </a:cubicBezTo>
                  <a:cubicBezTo>
                    <a:pt x="27067" y="34872"/>
                    <a:pt x="34882" y="27066"/>
                    <a:pt x="34882" y="17441"/>
                  </a:cubicBezTo>
                  <a:cubicBezTo>
                    <a:pt x="34882" y="7806"/>
                    <a:pt x="27067" y="0"/>
                    <a:pt x="1744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1" name="Google Shape;5991;p223"/>
            <p:cNvGrpSpPr/>
            <p:nvPr/>
          </p:nvGrpSpPr>
          <p:grpSpPr>
            <a:xfrm>
              <a:off x="4913752" y="454299"/>
              <a:ext cx="1004595" cy="972811"/>
              <a:chOff x="4913752" y="454299"/>
              <a:chExt cx="1004595" cy="972811"/>
            </a:xfrm>
          </p:grpSpPr>
          <p:sp>
            <p:nvSpPr>
              <p:cNvPr id="5992" name="Google Shape;5992;p223"/>
              <p:cNvSpPr/>
              <p:nvPr/>
            </p:nvSpPr>
            <p:spPr>
              <a:xfrm rot="513214">
                <a:off x="5076598" y="908360"/>
                <a:ext cx="263549" cy="453390"/>
              </a:xfrm>
              <a:custGeom>
                <a:rect b="b" l="l" r="r" t="t"/>
                <a:pathLst>
                  <a:path extrusionOk="0" h="14168" w="8235">
                    <a:moveTo>
                      <a:pt x="8235" y="1"/>
                    </a:moveTo>
                    <a:lnTo>
                      <a:pt x="8235" y="1"/>
                    </a:lnTo>
                    <a:cubicBezTo>
                      <a:pt x="7592" y="732"/>
                      <a:pt x="6968" y="1482"/>
                      <a:pt x="6343" y="2240"/>
                    </a:cubicBezTo>
                    <a:cubicBezTo>
                      <a:pt x="5451" y="3328"/>
                      <a:pt x="4586" y="4434"/>
                      <a:pt x="3738" y="5567"/>
                    </a:cubicBezTo>
                    <a:cubicBezTo>
                      <a:pt x="2882" y="6700"/>
                      <a:pt x="2043" y="7842"/>
                      <a:pt x="1232" y="9020"/>
                    </a:cubicBezTo>
                    <a:cubicBezTo>
                      <a:pt x="812" y="9609"/>
                      <a:pt x="402" y="10206"/>
                      <a:pt x="0" y="10813"/>
                    </a:cubicBezTo>
                    <a:cubicBezTo>
                      <a:pt x="1972" y="12588"/>
                      <a:pt x="4416" y="13757"/>
                      <a:pt x="7039" y="14167"/>
                    </a:cubicBezTo>
                    <a:cubicBezTo>
                      <a:pt x="7155" y="13462"/>
                      <a:pt x="7253" y="12758"/>
                      <a:pt x="7343" y="12053"/>
                    </a:cubicBezTo>
                    <a:cubicBezTo>
                      <a:pt x="7521" y="10688"/>
                      <a:pt x="7664" y="9332"/>
                      <a:pt x="7789" y="7967"/>
                    </a:cubicBezTo>
                    <a:cubicBezTo>
                      <a:pt x="8021" y="5318"/>
                      <a:pt x="8172" y="2659"/>
                      <a:pt x="8235"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23"/>
              <p:cNvSpPr/>
              <p:nvPr/>
            </p:nvSpPr>
            <p:spPr>
              <a:xfrm rot="513214">
                <a:off x="4959815" y="482632"/>
                <a:ext cx="429711" cy="651476"/>
              </a:xfrm>
              <a:custGeom>
                <a:rect b="b" l="l" r="r" t="t"/>
                <a:pathLst>
                  <a:path extrusionOk="0" h="20358" w="13427">
                    <a:moveTo>
                      <a:pt x="12499" y="0"/>
                    </a:moveTo>
                    <a:cubicBezTo>
                      <a:pt x="7984" y="616"/>
                      <a:pt x="4068" y="3417"/>
                      <a:pt x="2034" y="7494"/>
                    </a:cubicBezTo>
                    <a:cubicBezTo>
                      <a:pt x="0" y="11571"/>
                      <a:pt x="125" y="16388"/>
                      <a:pt x="2355" y="20358"/>
                    </a:cubicBezTo>
                    <a:cubicBezTo>
                      <a:pt x="2908" y="19974"/>
                      <a:pt x="3461" y="19573"/>
                      <a:pt x="4006" y="19180"/>
                    </a:cubicBezTo>
                    <a:cubicBezTo>
                      <a:pt x="5121" y="18360"/>
                      <a:pt x="6209" y="17521"/>
                      <a:pt x="7289" y="16665"/>
                    </a:cubicBezTo>
                    <a:cubicBezTo>
                      <a:pt x="8368" y="15808"/>
                      <a:pt x="9430" y="14934"/>
                      <a:pt x="10473" y="14042"/>
                    </a:cubicBezTo>
                    <a:cubicBezTo>
                      <a:pt x="11482" y="13167"/>
                      <a:pt x="12472" y="12284"/>
                      <a:pt x="13426" y="11357"/>
                    </a:cubicBezTo>
                    <a:cubicBezTo>
                      <a:pt x="13426" y="10491"/>
                      <a:pt x="13400" y="9626"/>
                      <a:pt x="13346" y="8761"/>
                    </a:cubicBezTo>
                    <a:cubicBezTo>
                      <a:pt x="13257" y="7396"/>
                      <a:pt x="13087" y="6040"/>
                      <a:pt x="12918" y="4675"/>
                    </a:cubicBezTo>
                    <a:cubicBezTo>
                      <a:pt x="12748" y="3319"/>
                      <a:pt x="12588" y="1954"/>
                      <a:pt x="12525" y="598"/>
                    </a:cubicBezTo>
                    <a:cubicBezTo>
                      <a:pt x="12507" y="402"/>
                      <a:pt x="12507" y="196"/>
                      <a:pt x="1249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23"/>
              <p:cNvSpPr/>
              <p:nvPr/>
            </p:nvSpPr>
            <p:spPr>
              <a:xfrm rot="513214">
                <a:off x="5397605" y="956357"/>
                <a:ext cx="263549" cy="453678"/>
              </a:xfrm>
              <a:custGeom>
                <a:rect b="b" l="l" r="r" t="t"/>
                <a:pathLst>
                  <a:path extrusionOk="0" h="14177" w="8235">
                    <a:moveTo>
                      <a:pt x="1" y="1"/>
                    </a:moveTo>
                    <a:cubicBezTo>
                      <a:pt x="72" y="2659"/>
                      <a:pt x="224" y="5318"/>
                      <a:pt x="447" y="7976"/>
                    </a:cubicBezTo>
                    <a:cubicBezTo>
                      <a:pt x="572" y="9341"/>
                      <a:pt x="714" y="10697"/>
                      <a:pt x="893" y="12062"/>
                    </a:cubicBezTo>
                    <a:cubicBezTo>
                      <a:pt x="982" y="12767"/>
                      <a:pt x="1080" y="13471"/>
                      <a:pt x="1196" y="14176"/>
                    </a:cubicBezTo>
                    <a:cubicBezTo>
                      <a:pt x="3819" y="13766"/>
                      <a:pt x="6263" y="12597"/>
                      <a:pt x="8235" y="10822"/>
                    </a:cubicBezTo>
                    <a:cubicBezTo>
                      <a:pt x="7833" y="10215"/>
                      <a:pt x="7423" y="9609"/>
                      <a:pt x="7013" y="9020"/>
                    </a:cubicBezTo>
                    <a:cubicBezTo>
                      <a:pt x="6192" y="7851"/>
                      <a:pt x="5353" y="6709"/>
                      <a:pt x="4497" y="5576"/>
                    </a:cubicBezTo>
                    <a:cubicBezTo>
                      <a:pt x="3649" y="4443"/>
                      <a:pt x="2784" y="3328"/>
                      <a:pt x="1892" y="2240"/>
                    </a:cubicBezTo>
                    <a:cubicBezTo>
                      <a:pt x="1276" y="1482"/>
                      <a:pt x="643" y="732"/>
                      <a:pt x="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23"/>
              <p:cNvSpPr/>
              <p:nvPr/>
            </p:nvSpPr>
            <p:spPr>
              <a:xfrm rot="513214">
                <a:off x="5442861" y="555270"/>
                <a:ext cx="429423" cy="651476"/>
              </a:xfrm>
              <a:custGeom>
                <a:rect b="b" l="l" r="r" t="t"/>
                <a:pathLst>
                  <a:path extrusionOk="0" h="20358" w="13418">
                    <a:moveTo>
                      <a:pt x="928" y="0"/>
                    </a:moveTo>
                    <a:cubicBezTo>
                      <a:pt x="919" y="196"/>
                      <a:pt x="910" y="402"/>
                      <a:pt x="901" y="598"/>
                    </a:cubicBezTo>
                    <a:cubicBezTo>
                      <a:pt x="830" y="1954"/>
                      <a:pt x="678" y="3319"/>
                      <a:pt x="509" y="4675"/>
                    </a:cubicBezTo>
                    <a:cubicBezTo>
                      <a:pt x="330" y="6040"/>
                      <a:pt x="170" y="7396"/>
                      <a:pt x="80" y="8761"/>
                    </a:cubicBezTo>
                    <a:cubicBezTo>
                      <a:pt x="27" y="9626"/>
                      <a:pt x="0" y="10491"/>
                      <a:pt x="0" y="11348"/>
                    </a:cubicBezTo>
                    <a:cubicBezTo>
                      <a:pt x="955" y="12284"/>
                      <a:pt x="1945" y="13167"/>
                      <a:pt x="2944" y="14033"/>
                    </a:cubicBezTo>
                    <a:cubicBezTo>
                      <a:pt x="3988" y="14934"/>
                      <a:pt x="5049" y="15808"/>
                      <a:pt x="6138" y="16665"/>
                    </a:cubicBezTo>
                    <a:cubicBezTo>
                      <a:pt x="7217" y="17521"/>
                      <a:pt x="8306" y="18360"/>
                      <a:pt x="9421" y="19171"/>
                    </a:cubicBezTo>
                    <a:cubicBezTo>
                      <a:pt x="9965" y="19573"/>
                      <a:pt x="10509" y="19965"/>
                      <a:pt x="11071" y="20358"/>
                    </a:cubicBezTo>
                    <a:cubicBezTo>
                      <a:pt x="13292" y="16388"/>
                      <a:pt x="13417" y="11571"/>
                      <a:pt x="11383" y="7494"/>
                    </a:cubicBezTo>
                    <a:cubicBezTo>
                      <a:pt x="9358" y="3417"/>
                      <a:pt x="5442" y="616"/>
                      <a:pt x="928"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6" name="Google Shape;5996;p223"/>
            <p:cNvSpPr/>
            <p:nvPr/>
          </p:nvSpPr>
          <p:spPr>
            <a:xfrm rot="513214">
              <a:off x="5016084" y="513640"/>
              <a:ext cx="767475" cy="879899"/>
            </a:xfrm>
            <a:custGeom>
              <a:rect b="b" l="l" r="r" t="t"/>
              <a:pathLst>
                <a:path extrusionOk="0" h="27496" w="23981">
                  <a:moveTo>
                    <a:pt x="11987" y="1"/>
                  </a:moveTo>
                  <a:cubicBezTo>
                    <a:pt x="11370" y="1"/>
                    <a:pt x="10755" y="43"/>
                    <a:pt x="10144" y="128"/>
                  </a:cubicBezTo>
                  <a:cubicBezTo>
                    <a:pt x="10152" y="333"/>
                    <a:pt x="10152" y="530"/>
                    <a:pt x="10170" y="726"/>
                  </a:cubicBezTo>
                  <a:cubicBezTo>
                    <a:pt x="10233" y="2082"/>
                    <a:pt x="10393" y="3447"/>
                    <a:pt x="10563" y="4803"/>
                  </a:cubicBezTo>
                  <a:cubicBezTo>
                    <a:pt x="10741" y="6168"/>
                    <a:pt x="10902" y="7524"/>
                    <a:pt x="10991" y="8889"/>
                  </a:cubicBezTo>
                  <a:cubicBezTo>
                    <a:pt x="11045" y="9754"/>
                    <a:pt x="11071" y="10619"/>
                    <a:pt x="11071" y="11485"/>
                  </a:cubicBezTo>
                  <a:cubicBezTo>
                    <a:pt x="10117" y="12412"/>
                    <a:pt x="9127" y="13295"/>
                    <a:pt x="8118" y="14170"/>
                  </a:cubicBezTo>
                  <a:cubicBezTo>
                    <a:pt x="7084" y="15062"/>
                    <a:pt x="6022" y="15936"/>
                    <a:pt x="4934" y="16793"/>
                  </a:cubicBezTo>
                  <a:cubicBezTo>
                    <a:pt x="3854" y="17649"/>
                    <a:pt x="2766" y="18488"/>
                    <a:pt x="1651" y="19308"/>
                  </a:cubicBezTo>
                  <a:cubicBezTo>
                    <a:pt x="1106" y="19701"/>
                    <a:pt x="553" y="20102"/>
                    <a:pt x="0" y="20486"/>
                  </a:cubicBezTo>
                  <a:cubicBezTo>
                    <a:pt x="741" y="21797"/>
                    <a:pt x="1677" y="22975"/>
                    <a:pt x="2793" y="23974"/>
                  </a:cubicBezTo>
                  <a:cubicBezTo>
                    <a:pt x="3203" y="23367"/>
                    <a:pt x="3604" y="22770"/>
                    <a:pt x="4024" y="22181"/>
                  </a:cubicBezTo>
                  <a:cubicBezTo>
                    <a:pt x="4835" y="21003"/>
                    <a:pt x="5683" y="19861"/>
                    <a:pt x="6530" y="18728"/>
                  </a:cubicBezTo>
                  <a:cubicBezTo>
                    <a:pt x="7378" y="17595"/>
                    <a:pt x="8252" y="16480"/>
                    <a:pt x="9135" y="15392"/>
                  </a:cubicBezTo>
                  <a:cubicBezTo>
                    <a:pt x="9760" y="14634"/>
                    <a:pt x="10384" y="13884"/>
                    <a:pt x="11027" y="13162"/>
                  </a:cubicBezTo>
                  <a:lnTo>
                    <a:pt x="11027" y="13162"/>
                  </a:lnTo>
                  <a:cubicBezTo>
                    <a:pt x="10955" y="15811"/>
                    <a:pt x="10813" y="18470"/>
                    <a:pt x="10581" y="21128"/>
                  </a:cubicBezTo>
                  <a:cubicBezTo>
                    <a:pt x="10465" y="22493"/>
                    <a:pt x="10322" y="23849"/>
                    <a:pt x="10135" y="25214"/>
                  </a:cubicBezTo>
                  <a:cubicBezTo>
                    <a:pt x="10045" y="25919"/>
                    <a:pt x="9947" y="26623"/>
                    <a:pt x="9831" y="27328"/>
                  </a:cubicBezTo>
                  <a:cubicBezTo>
                    <a:pt x="10545" y="27440"/>
                    <a:pt x="11265" y="27495"/>
                    <a:pt x="11986" y="27495"/>
                  </a:cubicBezTo>
                  <a:cubicBezTo>
                    <a:pt x="12706" y="27495"/>
                    <a:pt x="13426" y="27440"/>
                    <a:pt x="14140" y="27328"/>
                  </a:cubicBezTo>
                  <a:cubicBezTo>
                    <a:pt x="14024" y="26623"/>
                    <a:pt x="13926" y="25919"/>
                    <a:pt x="13837" y="25214"/>
                  </a:cubicBezTo>
                  <a:cubicBezTo>
                    <a:pt x="13658" y="23849"/>
                    <a:pt x="13516" y="22493"/>
                    <a:pt x="13391" y="21128"/>
                  </a:cubicBezTo>
                  <a:cubicBezTo>
                    <a:pt x="13159" y="18470"/>
                    <a:pt x="13016" y="15811"/>
                    <a:pt x="12945" y="13162"/>
                  </a:cubicBezTo>
                  <a:lnTo>
                    <a:pt x="12945" y="13162"/>
                  </a:lnTo>
                  <a:cubicBezTo>
                    <a:pt x="13587" y="13884"/>
                    <a:pt x="14212" y="14634"/>
                    <a:pt x="14836" y="15392"/>
                  </a:cubicBezTo>
                  <a:cubicBezTo>
                    <a:pt x="15728" y="16480"/>
                    <a:pt x="16593" y="17595"/>
                    <a:pt x="17441" y="18728"/>
                  </a:cubicBezTo>
                  <a:cubicBezTo>
                    <a:pt x="18297" y="19861"/>
                    <a:pt x="19136" y="21003"/>
                    <a:pt x="19948" y="22181"/>
                  </a:cubicBezTo>
                  <a:cubicBezTo>
                    <a:pt x="20367" y="22770"/>
                    <a:pt x="20777" y="23376"/>
                    <a:pt x="21179" y="23974"/>
                  </a:cubicBezTo>
                  <a:cubicBezTo>
                    <a:pt x="22294" y="22975"/>
                    <a:pt x="23240" y="21797"/>
                    <a:pt x="23980" y="20486"/>
                  </a:cubicBezTo>
                  <a:cubicBezTo>
                    <a:pt x="23418" y="20102"/>
                    <a:pt x="22874" y="19701"/>
                    <a:pt x="22330" y="19308"/>
                  </a:cubicBezTo>
                  <a:cubicBezTo>
                    <a:pt x="21215" y="18488"/>
                    <a:pt x="20126" y="17649"/>
                    <a:pt x="19047" y="16793"/>
                  </a:cubicBezTo>
                  <a:cubicBezTo>
                    <a:pt x="17958" y="15936"/>
                    <a:pt x="16897" y="15062"/>
                    <a:pt x="15853" y="14170"/>
                  </a:cubicBezTo>
                  <a:cubicBezTo>
                    <a:pt x="14854" y="13295"/>
                    <a:pt x="13864" y="12412"/>
                    <a:pt x="12909" y="11485"/>
                  </a:cubicBezTo>
                  <a:cubicBezTo>
                    <a:pt x="12909" y="10619"/>
                    <a:pt x="12936" y="9754"/>
                    <a:pt x="12989" y="8889"/>
                  </a:cubicBezTo>
                  <a:cubicBezTo>
                    <a:pt x="13079" y="7524"/>
                    <a:pt x="13248" y="6168"/>
                    <a:pt x="13418" y="4803"/>
                  </a:cubicBezTo>
                  <a:cubicBezTo>
                    <a:pt x="13587" y="3447"/>
                    <a:pt x="13739" y="2082"/>
                    <a:pt x="13810" y="726"/>
                  </a:cubicBezTo>
                  <a:cubicBezTo>
                    <a:pt x="13819" y="530"/>
                    <a:pt x="13828" y="333"/>
                    <a:pt x="13837" y="128"/>
                  </a:cubicBezTo>
                  <a:cubicBezTo>
                    <a:pt x="13221" y="43"/>
                    <a:pt x="12603" y="1"/>
                    <a:pt x="11987"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5997" name="Shape 5997"/>
        <p:cNvGrpSpPr/>
        <p:nvPr/>
      </p:nvGrpSpPr>
      <p:grpSpPr>
        <a:xfrm>
          <a:off x="0" y="0"/>
          <a:ext cx="0" cy="0"/>
          <a:chOff x="0" y="0"/>
          <a:chExt cx="0" cy="0"/>
        </a:xfrm>
      </p:grpSpPr>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998" name="Shape 5998"/>
        <p:cNvGrpSpPr/>
        <p:nvPr/>
      </p:nvGrpSpPr>
      <p:grpSpPr>
        <a:xfrm>
          <a:off x="0" y="0"/>
          <a:ext cx="0" cy="0"/>
          <a:chOff x="0" y="0"/>
          <a:chExt cx="0" cy="0"/>
        </a:xfrm>
      </p:grpSpPr>
      <p:sp>
        <p:nvSpPr>
          <p:cNvPr id="5999" name="Google Shape;5999;p225"/>
          <p:cNvSpPr txBox="1"/>
          <p:nvPr>
            <p:ph hasCustomPrompt="1" type="title"/>
          </p:nvPr>
        </p:nvSpPr>
        <p:spPr>
          <a:xfrm>
            <a:off x="72000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00" name="Google Shape;6000;p225"/>
          <p:cNvSpPr txBox="1"/>
          <p:nvPr>
            <p:ph idx="1" type="subTitle"/>
          </p:nvPr>
        </p:nvSpPr>
        <p:spPr>
          <a:xfrm>
            <a:off x="72017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01" name="Google Shape;6001;p225"/>
          <p:cNvSpPr txBox="1"/>
          <p:nvPr>
            <p:ph idx="2" type="subTitle"/>
          </p:nvPr>
        </p:nvSpPr>
        <p:spPr>
          <a:xfrm>
            <a:off x="71510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02" name="Google Shape;6002;p225"/>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6003" name="Google Shape;6003;p225"/>
          <p:cNvSpPr txBox="1"/>
          <p:nvPr>
            <p:ph hasCustomPrompt="1" idx="4" type="title"/>
          </p:nvPr>
        </p:nvSpPr>
        <p:spPr>
          <a:xfrm>
            <a:off x="3381550" y="1406733"/>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04" name="Google Shape;6004;p225"/>
          <p:cNvSpPr txBox="1"/>
          <p:nvPr>
            <p:ph idx="5" type="subTitle"/>
          </p:nvPr>
        </p:nvSpPr>
        <p:spPr>
          <a:xfrm>
            <a:off x="3381725" y="2383049"/>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05" name="Google Shape;6005;p225"/>
          <p:cNvSpPr txBox="1"/>
          <p:nvPr>
            <p:ph idx="6" type="subTitle"/>
          </p:nvPr>
        </p:nvSpPr>
        <p:spPr>
          <a:xfrm>
            <a:off x="3376650" y="1900691"/>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06" name="Google Shape;6006;p225"/>
          <p:cNvSpPr txBox="1"/>
          <p:nvPr>
            <p:ph hasCustomPrompt="1" idx="7" type="title"/>
          </p:nvPr>
        </p:nvSpPr>
        <p:spPr>
          <a:xfrm>
            <a:off x="72000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07" name="Google Shape;6007;p225"/>
          <p:cNvSpPr txBox="1"/>
          <p:nvPr>
            <p:ph idx="8" type="subTitle"/>
          </p:nvPr>
        </p:nvSpPr>
        <p:spPr>
          <a:xfrm>
            <a:off x="72017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08" name="Google Shape;6008;p225"/>
          <p:cNvSpPr txBox="1"/>
          <p:nvPr>
            <p:ph idx="9" type="subTitle"/>
          </p:nvPr>
        </p:nvSpPr>
        <p:spPr>
          <a:xfrm>
            <a:off x="71510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09" name="Google Shape;6009;p225"/>
          <p:cNvSpPr txBox="1"/>
          <p:nvPr>
            <p:ph hasCustomPrompt="1" idx="13" type="title"/>
          </p:nvPr>
        </p:nvSpPr>
        <p:spPr>
          <a:xfrm>
            <a:off x="3381550" y="3108405"/>
            <a:ext cx="7842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3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10" name="Google Shape;6010;p225"/>
          <p:cNvSpPr txBox="1"/>
          <p:nvPr>
            <p:ph idx="14" type="subTitle"/>
          </p:nvPr>
        </p:nvSpPr>
        <p:spPr>
          <a:xfrm>
            <a:off x="3381725" y="4084701"/>
            <a:ext cx="2423100" cy="523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011" name="Google Shape;6011;p225"/>
          <p:cNvSpPr txBox="1"/>
          <p:nvPr>
            <p:ph idx="15" type="subTitle"/>
          </p:nvPr>
        </p:nvSpPr>
        <p:spPr>
          <a:xfrm>
            <a:off x="3376650" y="3602364"/>
            <a:ext cx="2423100" cy="4848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12" name="Google Shape;6012;p225"/>
          <p:cNvSpPr/>
          <p:nvPr/>
        </p:nvSpPr>
        <p:spPr>
          <a:xfrm flipH="1">
            <a:off x="5799744" y="-64900"/>
            <a:ext cx="2577756" cy="607563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25"/>
          <p:cNvSpPr/>
          <p:nvPr/>
        </p:nvSpPr>
        <p:spPr>
          <a:xfrm flipH="1">
            <a:off x="5971831" y="-64900"/>
            <a:ext cx="3747161" cy="5971253"/>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25"/>
          <p:cNvSpPr/>
          <p:nvPr/>
        </p:nvSpPr>
        <p:spPr>
          <a:xfrm flipH="1">
            <a:off x="6466475" y="-64900"/>
            <a:ext cx="5029424" cy="6124314"/>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5" name="Google Shape;6015;p225"/>
          <p:cNvGrpSpPr/>
          <p:nvPr/>
        </p:nvGrpSpPr>
        <p:grpSpPr>
          <a:xfrm>
            <a:off x="109475" y="4415844"/>
            <a:ext cx="486326" cy="598263"/>
            <a:chOff x="6779450" y="68769"/>
            <a:chExt cx="486326" cy="598263"/>
          </a:xfrm>
        </p:grpSpPr>
        <p:sp>
          <p:nvSpPr>
            <p:cNvPr id="6016" name="Google Shape;6016;p225"/>
            <p:cNvSpPr/>
            <p:nvPr/>
          </p:nvSpPr>
          <p:spPr>
            <a:xfrm rot="-648094">
              <a:off x="6810618" y="101383"/>
              <a:ext cx="382915" cy="368823"/>
            </a:xfrm>
            <a:custGeom>
              <a:rect b="b" l="l" r="r" t="t"/>
              <a:pathLst>
                <a:path extrusionOk="0" h="4423" w="4592">
                  <a:moveTo>
                    <a:pt x="1939" y="0"/>
                  </a:moveTo>
                  <a:cubicBezTo>
                    <a:pt x="1841" y="0"/>
                    <a:pt x="1748" y="16"/>
                    <a:pt x="1665" y="50"/>
                  </a:cubicBezTo>
                  <a:cubicBezTo>
                    <a:pt x="506" y="497"/>
                    <a:pt x="1" y="3206"/>
                    <a:pt x="3961" y="4422"/>
                  </a:cubicBezTo>
                  <a:cubicBezTo>
                    <a:pt x="3961" y="4422"/>
                    <a:pt x="4592" y="2953"/>
                    <a:pt x="4156" y="1863"/>
                  </a:cubicBezTo>
                  <a:cubicBezTo>
                    <a:pt x="3781" y="900"/>
                    <a:pt x="2681" y="0"/>
                    <a:pt x="193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25"/>
            <p:cNvSpPr/>
            <p:nvPr/>
          </p:nvSpPr>
          <p:spPr>
            <a:xfrm rot="-648094">
              <a:off x="7031423" y="198221"/>
              <a:ext cx="193459" cy="454712"/>
            </a:xfrm>
            <a:custGeom>
              <a:rect b="b" l="l" r="r" t="t"/>
              <a:pathLst>
                <a:path extrusionOk="0" fill="none" h="5453" w="2320">
                  <a:moveTo>
                    <a:pt x="1" y="0"/>
                  </a:moveTo>
                  <a:cubicBezTo>
                    <a:pt x="758" y="1137"/>
                    <a:pt x="2216" y="3375"/>
                    <a:pt x="2319" y="545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8" name="Google Shape;6018;p225"/>
          <p:cNvSpPr/>
          <p:nvPr/>
        </p:nvSpPr>
        <p:spPr>
          <a:xfrm rot="-2700000">
            <a:off x="5778925" y="3538476"/>
            <a:ext cx="3632637" cy="286111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25"/>
          <p:cNvSpPr/>
          <p:nvPr/>
        </p:nvSpPr>
        <p:spPr>
          <a:xfrm rot="-632372">
            <a:off x="8266527" y="584825"/>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25"/>
          <p:cNvSpPr/>
          <p:nvPr/>
        </p:nvSpPr>
        <p:spPr>
          <a:xfrm rot="3444015">
            <a:off x="945843" y="612321"/>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25"/>
          <p:cNvSpPr/>
          <p:nvPr/>
        </p:nvSpPr>
        <p:spPr>
          <a:xfrm rot="4398706">
            <a:off x="-8431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25"/>
          <p:cNvSpPr/>
          <p:nvPr/>
        </p:nvSpPr>
        <p:spPr>
          <a:xfrm rot="4398706">
            <a:off x="-10391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25"/>
          <p:cNvSpPr/>
          <p:nvPr/>
        </p:nvSpPr>
        <p:spPr>
          <a:xfrm>
            <a:off x="355067" y="1107693"/>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25"/>
          <p:cNvSpPr/>
          <p:nvPr/>
        </p:nvSpPr>
        <p:spPr>
          <a:xfrm rot="-1326189">
            <a:off x="-1617747" y="-538654"/>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25"/>
          <p:cNvSpPr/>
          <p:nvPr/>
        </p:nvSpPr>
        <p:spPr>
          <a:xfrm>
            <a:off x="7389985" y="152388"/>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25"/>
          <p:cNvSpPr/>
          <p:nvPr/>
        </p:nvSpPr>
        <p:spPr>
          <a:xfrm>
            <a:off x="145449" y="39935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027" name="Shape 6027"/>
        <p:cNvGrpSpPr/>
        <p:nvPr/>
      </p:nvGrpSpPr>
      <p:grpSpPr>
        <a:xfrm>
          <a:off x="0" y="0"/>
          <a:ext cx="0" cy="0"/>
          <a:chOff x="0" y="0"/>
          <a:chExt cx="0" cy="0"/>
        </a:xfrm>
      </p:grpSpPr>
      <p:sp>
        <p:nvSpPr>
          <p:cNvPr id="6028" name="Google Shape;6028;p226"/>
          <p:cNvSpPr txBox="1"/>
          <p:nvPr>
            <p:ph type="title"/>
          </p:nvPr>
        </p:nvSpPr>
        <p:spPr>
          <a:xfrm>
            <a:off x="715100" y="2956100"/>
            <a:ext cx="3423900" cy="450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029" name="Google Shape;6029;p226"/>
          <p:cNvSpPr txBox="1"/>
          <p:nvPr>
            <p:ph idx="1" type="subTitle"/>
          </p:nvPr>
        </p:nvSpPr>
        <p:spPr>
          <a:xfrm>
            <a:off x="715100" y="1508300"/>
            <a:ext cx="6519900" cy="14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6030" name="Google Shape;6030;p226"/>
          <p:cNvSpPr/>
          <p:nvPr/>
        </p:nvSpPr>
        <p:spPr>
          <a:xfrm rot="10800000">
            <a:off x="4539546" y="-45064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26"/>
          <p:cNvSpPr/>
          <p:nvPr/>
        </p:nvSpPr>
        <p:spPr>
          <a:xfrm rot="10800000">
            <a:off x="-26882" y="-225211"/>
            <a:ext cx="9197763" cy="1138360"/>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26"/>
          <p:cNvSpPr/>
          <p:nvPr/>
        </p:nvSpPr>
        <p:spPr>
          <a:xfrm rot="10800000">
            <a:off x="-26882" y="-450641"/>
            <a:ext cx="9197763" cy="1109517"/>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26"/>
          <p:cNvSpPr/>
          <p:nvPr/>
        </p:nvSpPr>
        <p:spPr>
          <a:xfrm flipH="1" rot="-3964955">
            <a:off x="1192872" y="-2995577"/>
            <a:ext cx="2250414" cy="545987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226"/>
          <p:cNvSpPr/>
          <p:nvPr/>
        </p:nvSpPr>
        <p:spPr>
          <a:xfrm rot="816618">
            <a:off x="8224680" y="239982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26"/>
          <p:cNvSpPr/>
          <p:nvPr/>
        </p:nvSpPr>
        <p:spPr>
          <a:xfrm>
            <a:off x="8743000" y="40401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26"/>
          <p:cNvSpPr/>
          <p:nvPr/>
        </p:nvSpPr>
        <p:spPr>
          <a:xfrm>
            <a:off x="232737" y="24285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26"/>
          <p:cNvSpPr/>
          <p:nvPr/>
        </p:nvSpPr>
        <p:spPr>
          <a:xfrm>
            <a:off x="1981592" y="4043031"/>
            <a:ext cx="119443"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226"/>
          <p:cNvGrpSpPr/>
          <p:nvPr/>
        </p:nvGrpSpPr>
        <p:grpSpPr>
          <a:xfrm flipH="1" rot="4487617">
            <a:off x="321942" y="862418"/>
            <a:ext cx="336743" cy="442332"/>
            <a:chOff x="8600507" y="161550"/>
            <a:chExt cx="336739" cy="442327"/>
          </a:xfrm>
        </p:grpSpPr>
        <p:sp>
          <p:nvSpPr>
            <p:cNvPr id="6039" name="Google Shape;6039;p22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2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1" name="Google Shape;6041;p226"/>
          <p:cNvSpPr/>
          <p:nvPr/>
        </p:nvSpPr>
        <p:spPr>
          <a:xfrm rot="3444015">
            <a:off x="8578280" y="766709"/>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26"/>
          <p:cNvSpPr/>
          <p:nvPr/>
        </p:nvSpPr>
        <p:spPr>
          <a:xfrm flipH="1" rot="-2700000">
            <a:off x="8704743" y="4730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26"/>
          <p:cNvSpPr/>
          <p:nvPr/>
        </p:nvSpPr>
        <p:spPr>
          <a:xfrm flipH="1" rot="-5960443">
            <a:off x="4470986" y="4662203"/>
            <a:ext cx="202019" cy="328390"/>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26"/>
          <p:cNvSpPr/>
          <p:nvPr/>
        </p:nvSpPr>
        <p:spPr>
          <a:xfrm flipH="1" rot="7416409">
            <a:off x="572660" y="1335051"/>
            <a:ext cx="1845507" cy="562643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26"/>
          <p:cNvSpPr/>
          <p:nvPr/>
        </p:nvSpPr>
        <p:spPr>
          <a:xfrm flipH="1" rot="7416409">
            <a:off x="474246" y="1642575"/>
            <a:ext cx="2124220" cy="6098833"/>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26"/>
          <p:cNvSpPr/>
          <p:nvPr/>
        </p:nvSpPr>
        <p:spPr>
          <a:xfrm flipH="1" rot="7416409">
            <a:off x="346619" y="2285579"/>
            <a:ext cx="2031700" cy="680037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26"/>
          <p:cNvSpPr/>
          <p:nvPr/>
        </p:nvSpPr>
        <p:spPr>
          <a:xfrm rot="5894572">
            <a:off x="503799" y="1599609"/>
            <a:ext cx="2250441" cy="54599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048" name="Shape 6048"/>
        <p:cNvGrpSpPr/>
        <p:nvPr/>
      </p:nvGrpSpPr>
      <p:grpSpPr>
        <a:xfrm>
          <a:off x="0" y="0"/>
          <a:ext cx="0" cy="0"/>
          <a:chOff x="0" y="0"/>
          <a:chExt cx="0" cy="0"/>
        </a:xfrm>
      </p:grpSpPr>
      <p:sp>
        <p:nvSpPr>
          <p:cNvPr id="6049" name="Google Shape;6049;p227"/>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sp>
        <p:nvSpPr>
          <p:cNvPr id="6050" name="Google Shape;6050;p22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51" name="Google Shape;6051;p22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6052" name="Google Shape;6052;p227"/>
          <p:cNvGrpSpPr/>
          <p:nvPr/>
        </p:nvGrpSpPr>
        <p:grpSpPr>
          <a:xfrm flipH="1" rot="-8546136">
            <a:off x="-750623" y="-2773928"/>
            <a:ext cx="4316708" cy="6435932"/>
            <a:chOff x="-1553249" y="840164"/>
            <a:chExt cx="4317082" cy="6436489"/>
          </a:xfrm>
        </p:grpSpPr>
        <p:sp>
          <p:nvSpPr>
            <p:cNvPr id="6053" name="Google Shape;6053;p2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6" name="Google Shape;6056;p227"/>
          <p:cNvSpPr/>
          <p:nvPr/>
        </p:nvSpPr>
        <p:spPr>
          <a:xfrm rot="-2997992">
            <a:off x="-286999" y="-1078957"/>
            <a:ext cx="3632751" cy="286120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7" name="Google Shape;6057;p227"/>
          <p:cNvGrpSpPr/>
          <p:nvPr/>
        </p:nvGrpSpPr>
        <p:grpSpPr>
          <a:xfrm flipH="1" rot="1763244">
            <a:off x="6534574" y="1334914"/>
            <a:ext cx="4316974" cy="6436329"/>
            <a:chOff x="-1553249" y="840164"/>
            <a:chExt cx="4317082" cy="6436489"/>
          </a:xfrm>
        </p:grpSpPr>
        <p:sp>
          <p:nvSpPr>
            <p:cNvPr id="6058" name="Google Shape;6058;p22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2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2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1" name="Google Shape;6061;p227"/>
          <p:cNvSpPr/>
          <p:nvPr/>
        </p:nvSpPr>
        <p:spPr>
          <a:xfrm flipH="1" rot="1144561">
            <a:off x="6110480" y="3532984"/>
            <a:ext cx="3632836" cy="28612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27"/>
          <p:cNvSpPr/>
          <p:nvPr/>
        </p:nvSpPr>
        <p:spPr>
          <a:xfrm flipH="1" rot="3152072">
            <a:off x="8120892" y="3812655"/>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27"/>
          <p:cNvSpPr/>
          <p:nvPr/>
        </p:nvSpPr>
        <p:spPr>
          <a:xfrm rot="204106">
            <a:off x="857856" y="4381147"/>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27"/>
          <p:cNvSpPr/>
          <p:nvPr/>
        </p:nvSpPr>
        <p:spPr>
          <a:xfrm flipH="1" rot="-2700000">
            <a:off x="4325193" y="2559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27"/>
          <p:cNvSpPr/>
          <p:nvPr/>
        </p:nvSpPr>
        <p:spPr>
          <a:xfrm>
            <a:off x="8705025" y="33864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27"/>
          <p:cNvSpPr/>
          <p:nvPr/>
        </p:nvSpPr>
        <p:spPr>
          <a:xfrm>
            <a:off x="299087" y="3844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27"/>
          <p:cNvSpPr/>
          <p:nvPr/>
        </p:nvSpPr>
        <p:spPr>
          <a:xfrm rot="3939343">
            <a:off x="1902274" y="46069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27"/>
          <p:cNvSpPr/>
          <p:nvPr/>
        </p:nvSpPr>
        <p:spPr>
          <a:xfrm flipH="1" rot="-3939326">
            <a:off x="5978551" y="187451"/>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27"/>
          <p:cNvSpPr/>
          <p:nvPr/>
        </p:nvSpPr>
        <p:spPr>
          <a:xfrm rot="-2260247">
            <a:off x="6921596" y="-1969024"/>
            <a:ext cx="3179591" cy="387322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27"/>
          <p:cNvSpPr/>
          <p:nvPr/>
        </p:nvSpPr>
        <p:spPr>
          <a:xfrm rot="-2260247">
            <a:off x="6913623" y="-1803616"/>
            <a:ext cx="2907816" cy="4347321"/>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227"/>
          <p:cNvGrpSpPr/>
          <p:nvPr/>
        </p:nvGrpSpPr>
        <p:grpSpPr>
          <a:xfrm flipH="1" rot="762542">
            <a:off x="-63867" y="4422179"/>
            <a:ext cx="599276" cy="795233"/>
            <a:chOff x="8448587" y="737769"/>
            <a:chExt cx="599276" cy="795233"/>
          </a:xfrm>
        </p:grpSpPr>
        <p:sp>
          <p:nvSpPr>
            <p:cNvPr id="6072" name="Google Shape;6072;p227"/>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27"/>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27"/>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27"/>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27"/>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27"/>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27"/>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27"/>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27"/>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27"/>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27"/>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6083" name="Shape 6083"/>
        <p:cNvGrpSpPr/>
        <p:nvPr/>
      </p:nvGrpSpPr>
      <p:grpSpPr>
        <a:xfrm>
          <a:off x="0" y="0"/>
          <a:ext cx="0" cy="0"/>
          <a:chOff x="0" y="0"/>
          <a:chExt cx="0" cy="0"/>
        </a:xfrm>
      </p:grpSpPr>
      <p:sp>
        <p:nvSpPr>
          <p:cNvPr id="6084" name="Google Shape;6084;p228"/>
          <p:cNvSpPr/>
          <p:nvPr/>
        </p:nvSpPr>
        <p:spPr>
          <a:xfrm rot="2763792">
            <a:off x="8505792" y="1215131"/>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5" name="Google Shape;6085;p228"/>
          <p:cNvGrpSpPr/>
          <p:nvPr/>
        </p:nvGrpSpPr>
        <p:grpSpPr>
          <a:xfrm rot="10603241">
            <a:off x="7002607" y="-2317408"/>
            <a:ext cx="4316811" cy="6436086"/>
            <a:chOff x="-1553249" y="840164"/>
            <a:chExt cx="4317082" cy="6436489"/>
          </a:xfrm>
        </p:grpSpPr>
        <p:sp>
          <p:nvSpPr>
            <p:cNvPr id="6086" name="Google Shape;6086;p228"/>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28"/>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28"/>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9" name="Google Shape;6089;p228"/>
          <p:cNvSpPr/>
          <p:nvPr/>
        </p:nvSpPr>
        <p:spPr>
          <a:xfrm flipH="1" rot="5055143">
            <a:off x="7296296" y="-674688"/>
            <a:ext cx="3632675" cy="2861143"/>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28"/>
          <p:cNvSpPr txBox="1"/>
          <p:nvPr>
            <p:ph type="title"/>
          </p:nvPr>
        </p:nvSpPr>
        <p:spPr>
          <a:xfrm>
            <a:off x="1723200" y="458800"/>
            <a:ext cx="5697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
        <p:nvSpPr>
          <p:cNvPr id="6091" name="Google Shape;6091;p228"/>
          <p:cNvSpPr txBox="1"/>
          <p:nvPr>
            <p:ph idx="1" type="body"/>
          </p:nvPr>
        </p:nvSpPr>
        <p:spPr>
          <a:xfrm>
            <a:off x="717550" y="1619825"/>
            <a:ext cx="36951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6092" name="Google Shape;6092;p228"/>
          <p:cNvSpPr txBox="1"/>
          <p:nvPr>
            <p:ph idx="2" type="body"/>
          </p:nvPr>
        </p:nvSpPr>
        <p:spPr>
          <a:xfrm>
            <a:off x="4572000" y="1619825"/>
            <a:ext cx="3854400" cy="2988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6093" name="Google Shape;6093;p228"/>
          <p:cNvSpPr/>
          <p:nvPr/>
        </p:nvSpPr>
        <p:spPr>
          <a:xfrm>
            <a:off x="327975" y="4749638"/>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28"/>
          <p:cNvSpPr/>
          <p:nvPr/>
        </p:nvSpPr>
        <p:spPr>
          <a:xfrm rot="3444015">
            <a:off x="307293" y="916846"/>
            <a:ext cx="209907"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28"/>
          <p:cNvSpPr/>
          <p:nvPr/>
        </p:nvSpPr>
        <p:spPr>
          <a:xfrm rot="4398706">
            <a:off x="-1071763" y="-1800838"/>
            <a:ext cx="3179612" cy="3873255"/>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28"/>
          <p:cNvSpPr/>
          <p:nvPr/>
        </p:nvSpPr>
        <p:spPr>
          <a:xfrm rot="4398706">
            <a:off x="-1267737" y="-2314239"/>
            <a:ext cx="2907836" cy="4347350"/>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28"/>
          <p:cNvSpPr/>
          <p:nvPr/>
        </p:nvSpPr>
        <p:spPr>
          <a:xfrm rot="-1326189">
            <a:off x="-1913022" y="-616316"/>
            <a:ext cx="5758986" cy="1504238"/>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28"/>
          <p:cNvSpPr/>
          <p:nvPr/>
        </p:nvSpPr>
        <p:spPr>
          <a:xfrm rot="816618">
            <a:off x="8546830" y="4509173"/>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28"/>
          <p:cNvSpPr/>
          <p:nvPr/>
        </p:nvSpPr>
        <p:spPr>
          <a:xfrm>
            <a:off x="8290600" y="4775288"/>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28"/>
          <p:cNvSpPr/>
          <p:nvPr/>
        </p:nvSpPr>
        <p:spPr>
          <a:xfrm>
            <a:off x="171262" y="133982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28"/>
          <p:cNvSpPr/>
          <p:nvPr/>
        </p:nvSpPr>
        <p:spPr>
          <a:xfrm flipH="1" rot="-4561753">
            <a:off x="175063" y="4317977"/>
            <a:ext cx="202018" cy="328393"/>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102" name="Shape 6102"/>
        <p:cNvGrpSpPr/>
        <p:nvPr/>
      </p:nvGrpSpPr>
      <p:grpSpPr>
        <a:xfrm>
          <a:off x="0" y="0"/>
          <a:ext cx="0" cy="0"/>
          <a:chOff x="0" y="0"/>
          <a:chExt cx="0" cy="0"/>
        </a:xfrm>
      </p:grpSpPr>
      <p:sp>
        <p:nvSpPr>
          <p:cNvPr id="6103" name="Google Shape;6103;p229"/>
          <p:cNvSpPr txBox="1"/>
          <p:nvPr>
            <p:ph idx="1" type="subTitle"/>
          </p:nvPr>
        </p:nvSpPr>
        <p:spPr>
          <a:xfrm>
            <a:off x="783725"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04" name="Google Shape;6104;p229"/>
          <p:cNvSpPr txBox="1"/>
          <p:nvPr>
            <p:ph idx="2" type="subTitle"/>
          </p:nvPr>
        </p:nvSpPr>
        <p:spPr>
          <a:xfrm>
            <a:off x="783725"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05" name="Google Shape;6105;p229"/>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6106" name="Google Shape;6106;p229"/>
          <p:cNvSpPr txBox="1"/>
          <p:nvPr>
            <p:ph idx="3" type="subTitle"/>
          </p:nvPr>
        </p:nvSpPr>
        <p:spPr>
          <a:xfrm>
            <a:off x="3360438"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07" name="Google Shape;6107;p229"/>
          <p:cNvSpPr txBox="1"/>
          <p:nvPr>
            <p:ph idx="4" type="subTitle"/>
          </p:nvPr>
        </p:nvSpPr>
        <p:spPr>
          <a:xfrm>
            <a:off x="3360438"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08" name="Google Shape;6108;p229"/>
          <p:cNvSpPr txBox="1"/>
          <p:nvPr>
            <p:ph idx="5" type="subTitle"/>
          </p:nvPr>
        </p:nvSpPr>
        <p:spPr>
          <a:xfrm>
            <a:off x="5937150" y="3041505"/>
            <a:ext cx="2423100" cy="8115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09" name="Google Shape;6109;p229"/>
          <p:cNvSpPr txBox="1"/>
          <p:nvPr>
            <p:ph idx="6" type="subTitle"/>
          </p:nvPr>
        </p:nvSpPr>
        <p:spPr>
          <a:xfrm>
            <a:off x="5937150" y="2524491"/>
            <a:ext cx="24231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10" name="Google Shape;6110;p229"/>
          <p:cNvSpPr/>
          <p:nvPr/>
        </p:nvSpPr>
        <p:spPr>
          <a:xfrm flipH="1" rot="-2214639">
            <a:off x="8168408" y="-1587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29"/>
          <p:cNvSpPr/>
          <p:nvPr/>
        </p:nvSpPr>
        <p:spPr>
          <a:xfrm flipH="1" rot="-2214639">
            <a:off x="8157459" y="-6028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2" name="Google Shape;6112;p229"/>
          <p:cNvGrpSpPr/>
          <p:nvPr/>
        </p:nvGrpSpPr>
        <p:grpSpPr>
          <a:xfrm rot="7071245">
            <a:off x="6570609" y="2102524"/>
            <a:ext cx="4316884" cy="6436195"/>
            <a:chOff x="-1553249" y="840164"/>
            <a:chExt cx="4317082" cy="6436489"/>
          </a:xfrm>
        </p:grpSpPr>
        <p:sp>
          <p:nvSpPr>
            <p:cNvPr id="6113" name="Google Shape;6113;p229"/>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29"/>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29"/>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6" name="Google Shape;6116;p229"/>
          <p:cNvSpPr/>
          <p:nvPr/>
        </p:nvSpPr>
        <p:spPr>
          <a:xfrm rot="7360387">
            <a:off x="6151957" y="3442376"/>
            <a:ext cx="3632620" cy="2861100"/>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29"/>
          <p:cNvSpPr/>
          <p:nvPr/>
        </p:nvSpPr>
        <p:spPr>
          <a:xfrm rot="8553351">
            <a:off x="83915" y="1767938"/>
            <a:ext cx="2231310" cy="5264733"/>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29"/>
          <p:cNvSpPr/>
          <p:nvPr/>
        </p:nvSpPr>
        <p:spPr>
          <a:xfrm rot="8553351">
            <a:off x="-968916" y="2179346"/>
            <a:ext cx="3238885" cy="5173622"/>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29"/>
          <p:cNvSpPr/>
          <p:nvPr/>
        </p:nvSpPr>
        <p:spPr>
          <a:xfrm rot="-10725276">
            <a:off x="-2228930" y="4120813"/>
            <a:ext cx="5758909" cy="150423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29"/>
          <p:cNvSpPr/>
          <p:nvPr/>
        </p:nvSpPr>
        <p:spPr>
          <a:xfrm rot="1489794">
            <a:off x="7645944" y="3513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29"/>
          <p:cNvSpPr/>
          <p:nvPr/>
        </p:nvSpPr>
        <p:spPr>
          <a:xfrm rot="1489794">
            <a:off x="7962424" y="176204"/>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2" name="Google Shape;6122;p229"/>
          <p:cNvGrpSpPr/>
          <p:nvPr/>
        </p:nvGrpSpPr>
        <p:grpSpPr>
          <a:xfrm>
            <a:off x="485578" y="766651"/>
            <a:ext cx="655581" cy="605175"/>
            <a:chOff x="5370091" y="503028"/>
            <a:chExt cx="655581" cy="605175"/>
          </a:xfrm>
        </p:grpSpPr>
        <p:sp>
          <p:nvSpPr>
            <p:cNvPr id="6123" name="Google Shape;6123;p229"/>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29"/>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29"/>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29"/>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29"/>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29"/>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29"/>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29"/>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29"/>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2" name="Google Shape;6132;p229"/>
          <p:cNvSpPr/>
          <p:nvPr/>
        </p:nvSpPr>
        <p:spPr>
          <a:xfrm>
            <a:off x="485585" y="4171100"/>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29"/>
          <p:cNvSpPr/>
          <p:nvPr/>
        </p:nvSpPr>
        <p:spPr>
          <a:xfrm rot="3939343">
            <a:off x="1068599" y="86482"/>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29"/>
          <p:cNvSpPr/>
          <p:nvPr/>
        </p:nvSpPr>
        <p:spPr>
          <a:xfrm rot="3563769">
            <a:off x="3727502" y="47069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29"/>
          <p:cNvSpPr/>
          <p:nvPr/>
        </p:nvSpPr>
        <p:spPr>
          <a:xfrm rot="2331604">
            <a:off x="304551" y="180977"/>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29"/>
          <p:cNvSpPr/>
          <p:nvPr/>
        </p:nvSpPr>
        <p:spPr>
          <a:xfrm flipH="1" rot="-3939326">
            <a:off x="8628026" y="39247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29"/>
          <p:cNvSpPr/>
          <p:nvPr/>
        </p:nvSpPr>
        <p:spPr>
          <a:xfrm>
            <a:off x="8845462" y="35534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138" name="Shape 6138"/>
        <p:cNvGrpSpPr/>
        <p:nvPr/>
      </p:nvGrpSpPr>
      <p:grpSpPr>
        <a:xfrm>
          <a:off x="0" y="0"/>
          <a:ext cx="0" cy="0"/>
          <a:chOff x="0" y="0"/>
          <a:chExt cx="0" cy="0"/>
        </a:xfrm>
      </p:grpSpPr>
      <p:sp>
        <p:nvSpPr>
          <p:cNvPr id="6139" name="Google Shape;6139;p230"/>
          <p:cNvSpPr txBox="1"/>
          <p:nvPr>
            <p:ph idx="1" type="subTitle"/>
          </p:nvPr>
        </p:nvSpPr>
        <p:spPr>
          <a:xfrm>
            <a:off x="999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0" name="Google Shape;6140;p230"/>
          <p:cNvSpPr txBox="1"/>
          <p:nvPr>
            <p:ph idx="2" type="subTitle"/>
          </p:nvPr>
        </p:nvSpPr>
        <p:spPr>
          <a:xfrm>
            <a:off x="999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41" name="Google Shape;6141;p23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6142" name="Google Shape;6142;p230"/>
          <p:cNvSpPr txBox="1"/>
          <p:nvPr>
            <p:ph idx="3" type="subTitle"/>
          </p:nvPr>
        </p:nvSpPr>
        <p:spPr>
          <a:xfrm>
            <a:off x="3542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3" name="Google Shape;6143;p230"/>
          <p:cNvSpPr txBox="1"/>
          <p:nvPr>
            <p:ph idx="4" type="subTitle"/>
          </p:nvPr>
        </p:nvSpPr>
        <p:spPr>
          <a:xfrm>
            <a:off x="3542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44" name="Google Shape;6144;p230"/>
          <p:cNvSpPr txBox="1"/>
          <p:nvPr>
            <p:ph idx="5" type="subTitle"/>
          </p:nvPr>
        </p:nvSpPr>
        <p:spPr>
          <a:xfrm>
            <a:off x="6085850" y="2263427"/>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5" name="Google Shape;6145;p230"/>
          <p:cNvSpPr txBox="1"/>
          <p:nvPr>
            <p:ph idx="6" type="subTitle"/>
          </p:nvPr>
        </p:nvSpPr>
        <p:spPr>
          <a:xfrm>
            <a:off x="6085850" y="1755925"/>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46" name="Google Shape;6146;p230"/>
          <p:cNvSpPr txBox="1"/>
          <p:nvPr>
            <p:ph idx="7" type="subTitle"/>
          </p:nvPr>
        </p:nvSpPr>
        <p:spPr>
          <a:xfrm>
            <a:off x="999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7" name="Google Shape;6147;p230"/>
          <p:cNvSpPr txBox="1"/>
          <p:nvPr>
            <p:ph idx="8" type="subTitle"/>
          </p:nvPr>
        </p:nvSpPr>
        <p:spPr>
          <a:xfrm>
            <a:off x="999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48" name="Google Shape;6148;p230"/>
          <p:cNvSpPr txBox="1"/>
          <p:nvPr>
            <p:ph idx="9" type="subTitle"/>
          </p:nvPr>
        </p:nvSpPr>
        <p:spPr>
          <a:xfrm>
            <a:off x="3542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49" name="Google Shape;6149;p230"/>
          <p:cNvSpPr txBox="1"/>
          <p:nvPr>
            <p:ph idx="13" type="subTitle"/>
          </p:nvPr>
        </p:nvSpPr>
        <p:spPr>
          <a:xfrm>
            <a:off x="3542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50" name="Google Shape;6150;p230"/>
          <p:cNvSpPr txBox="1"/>
          <p:nvPr>
            <p:ph idx="14" type="subTitle"/>
          </p:nvPr>
        </p:nvSpPr>
        <p:spPr>
          <a:xfrm>
            <a:off x="6085850" y="3996803"/>
            <a:ext cx="2058300" cy="611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51" name="Google Shape;6151;p230"/>
          <p:cNvSpPr txBox="1"/>
          <p:nvPr>
            <p:ph idx="15" type="subTitle"/>
          </p:nvPr>
        </p:nvSpPr>
        <p:spPr>
          <a:xfrm>
            <a:off x="6085850" y="3489298"/>
            <a:ext cx="2058300" cy="484800"/>
          </a:xfrm>
          <a:prstGeom prst="rect">
            <a:avLst/>
          </a:prstGeom>
          <a:ln>
            <a:noFill/>
          </a:ln>
          <a:effectLst>
            <a:outerShdw rotWithShape="0" algn="bl" dir="4260000" dist="38100">
              <a:schemeClr val="dk2"/>
            </a:outerShdw>
          </a:effectLst>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400">
                <a:solidFill>
                  <a:schemeClr val="dk1"/>
                </a:solidFill>
                <a:latin typeface="Spicy Rice"/>
                <a:ea typeface="Spicy Rice"/>
                <a:cs typeface="Spicy Rice"/>
                <a:sym typeface="Spicy Ric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152" name="Google Shape;6152;p230"/>
          <p:cNvGrpSpPr/>
          <p:nvPr/>
        </p:nvGrpSpPr>
        <p:grpSpPr>
          <a:xfrm>
            <a:off x="8518312" y="4263265"/>
            <a:ext cx="707248" cy="956435"/>
            <a:chOff x="4352200" y="3762752"/>
            <a:chExt cx="707248" cy="956435"/>
          </a:xfrm>
        </p:grpSpPr>
        <p:sp>
          <p:nvSpPr>
            <p:cNvPr id="6153" name="Google Shape;6153;p230"/>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30"/>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30"/>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6" name="Google Shape;6156;p230"/>
            <p:cNvGrpSpPr/>
            <p:nvPr/>
          </p:nvGrpSpPr>
          <p:grpSpPr>
            <a:xfrm>
              <a:off x="4593401" y="4009753"/>
              <a:ext cx="466047" cy="709434"/>
              <a:chOff x="4593401" y="4009753"/>
              <a:chExt cx="466047" cy="709434"/>
            </a:xfrm>
          </p:grpSpPr>
          <p:sp>
            <p:nvSpPr>
              <p:cNvPr id="6157" name="Google Shape;6157;p230"/>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230"/>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230"/>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30"/>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61" name="Google Shape;6161;p230"/>
          <p:cNvSpPr/>
          <p:nvPr/>
        </p:nvSpPr>
        <p:spPr>
          <a:xfrm rot="3563769">
            <a:off x="135127" y="4709163"/>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30"/>
          <p:cNvSpPr/>
          <p:nvPr/>
        </p:nvSpPr>
        <p:spPr>
          <a:xfrm>
            <a:off x="7427838" y="2309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30"/>
          <p:cNvSpPr/>
          <p:nvPr/>
        </p:nvSpPr>
        <p:spPr>
          <a:xfrm>
            <a:off x="496335" y="43560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30"/>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30"/>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30"/>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30"/>
          <p:cNvSpPr/>
          <p:nvPr/>
        </p:nvSpPr>
        <p:spPr>
          <a:xfrm flipH="1" rot="-3145308">
            <a:off x="7591234" y="-1382319"/>
            <a:ext cx="4354548" cy="5304950"/>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30"/>
          <p:cNvSpPr/>
          <p:nvPr/>
        </p:nvSpPr>
        <p:spPr>
          <a:xfrm flipH="1" rot="-3145308">
            <a:off x="7215632" y="-1513251"/>
            <a:ext cx="3984015" cy="595638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30"/>
          <p:cNvSpPr/>
          <p:nvPr/>
        </p:nvSpPr>
        <p:spPr>
          <a:xfrm flipH="1" rot="-5672957">
            <a:off x="6466542" y="870820"/>
            <a:ext cx="5758768" cy="1504191"/>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30"/>
          <p:cNvSpPr/>
          <p:nvPr/>
        </p:nvSpPr>
        <p:spPr>
          <a:xfrm>
            <a:off x="8428899" y="480979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30"/>
          <p:cNvSpPr/>
          <p:nvPr/>
        </p:nvSpPr>
        <p:spPr>
          <a:xfrm rot="1489794">
            <a:off x="8573949" y="1644617"/>
            <a:ext cx="261916" cy="246331"/>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172" name="Shape 6172"/>
        <p:cNvGrpSpPr/>
        <p:nvPr/>
      </p:nvGrpSpPr>
      <p:grpSpPr>
        <a:xfrm>
          <a:off x="0" y="0"/>
          <a:ext cx="0" cy="0"/>
          <a:chOff x="0" y="0"/>
          <a:chExt cx="0" cy="0"/>
        </a:xfrm>
      </p:grpSpPr>
      <p:sp>
        <p:nvSpPr>
          <p:cNvPr id="6173" name="Google Shape;6173;p231"/>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6174" name="Google Shape;6174;p231"/>
          <p:cNvGrpSpPr/>
          <p:nvPr/>
        </p:nvGrpSpPr>
        <p:grpSpPr>
          <a:xfrm flipH="1" rot="-5929814">
            <a:off x="-1963752" y="2102311"/>
            <a:ext cx="4316874" cy="6436180"/>
            <a:chOff x="-1553249" y="840164"/>
            <a:chExt cx="4317082" cy="6436489"/>
          </a:xfrm>
        </p:grpSpPr>
        <p:sp>
          <p:nvSpPr>
            <p:cNvPr id="6175" name="Google Shape;6175;p231"/>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31"/>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31"/>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8" name="Google Shape;6178;p231"/>
          <p:cNvSpPr/>
          <p:nvPr/>
        </p:nvSpPr>
        <p:spPr>
          <a:xfrm flipH="1" rot="-5009620">
            <a:off x="-803052" y="3483731"/>
            <a:ext cx="3632581" cy="2861069"/>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31"/>
          <p:cNvSpPr/>
          <p:nvPr/>
        </p:nvSpPr>
        <p:spPr>
          <a:xfrm rot="-2355823">
            <a:off x="6873419" y="-19800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31"/>
          <p:cNvSpPr/>
          <p:nvPr/>
        </p:nvSpPr>
        <p:spPr>
          <a:xfrm rot="-2355823">
            <a:off x="6906781" y="-23176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31"/>
          <p:cNvSpPr/>
          <p:nvPr/>
        </p:nvSpPr>
        <p:spPr>
          <a:xfrm rot="-455535">
            <a:off x="6702164" y="-8508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31"/>
          <p:cNvSpPr/>
          <p:nvPr/>
        </p:nvSpPr>
        <p:spPr>
          <a:xfrm flipH="1" rot="2527535">
            <a:off x="6151727" y="27636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31"/>
          <p:cNvSpPr/>
          <p:nvPr/>
        </p:nvSpPr>
        <p:spPr>
          <a:xfrm flipH="1" rot="2527535">
            <a:off x="6187290" y="18633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31"/>
          <p:cNvSpPr/>
          <p:nvPr/>
        </p:nvSpPr>
        <p:spPr>
          <a:xfrm flipH="1" rot="-95">
            <a:off x="5131417" y="42148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31"/>
          <p:cNvSpPr/>
          <p:nvPr/>
        </p:nvSpPr>
        <p:spPr>
          <a:xfrm>
            <a:off x="8761000" y="3948175"/>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6" name="Google Shape;6186;p231"/>
          <p:cNvGrpSpPr/>
          <p:nvPr/>
        </p:nvGrpSpPr>
        <p:grpSpPr>
          <a:xfrm>
            <a:off x="134381" y="295148"/>
            <a:ext cx="507787" cy="479699"/>
            <a:chOff x="118806" y="581498"/>
            <a:chExt cx="507787" cy="479699"/>
          </a:xfrm>
        </p:grpSpPr>
        <p:sp>
          <p:nvSpPr>
            <p:cNvPr id="6187" name="Google Shape;6187;p231"/>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31"/>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31"/>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31"/>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31"/>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31"/>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3" name="Google Shape;6193;p231"/>
          <p:cNvSpPr/>
          <p:nvPr/>
        </p:nvSpPr>
        <p:spPr>
          <a:xfrm rot="2358982">
            <a:off x="233666" y="1184225"/>
            <a:ext cx="264960"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4" name="Google Shape;6194;p231"/>
          <p:cNvGrpSpPr/>
          <p:nvPr/>
        </p:nvGrpSpPr>
        <p:grpSpPr>
          <a:xfrm rot="-5163975">
            <a:off x="4528469" y="4715167"/>
            <a:ext cx="336724" cy="442307"/>
            <a:chOff x="8600507" y="161550"/>
            <a:chExt cx="336739" cy="442327"/>
          </a:xfrm>
        </p:grpSpPr>
        <p:sp>
          <p:nvSpPr>
            <p:cNvPr id="6195" name="Google Shape;6195;p231"/>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31"/>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7" name="Google Shape;6197;p231"/>
          <p:cNvSpPr/>
          <p:nvPr/>
        </p:nvSpPr>
        <p:spPr>
          <a:xfrm>
            <a:off x="993835" y="204463"/>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31"/>
          <p:cNvSpPr/>
          <p:nvPr/>
        </p:nvSpPr>
        <p:spPr>
          <a:xfrm rot="1489794">
            <a:off x="7746769" y="47252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31"/>
          <p:cNvSpPr/>
          <p:nvPr/>
        </p:nvSpPr>
        <p:spPr>
          <a:xfrm rot="935611">
            <a:off x="7343526" y="204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6200" name="Shape 6200"/>
        <p:cNvGrpSpPr/>
        <p:nvPr/>
      </p:nvGrpSpPr>
      <p:grpSpPr>
        <a:xfrm>
          <a:off x="0" y="0"/>
          <a:ext cx="0" cy="0"/>
          <a:chOff x="0" y="0"/>
          <a:chExt cx="0" cy="0"/>
        </a:xfrm>
      </p:grpSpPr>
      <p:sp>
        <p:nvSpPr>
          <p:cNvPr id="6201" name="Google Shape;6201;p23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6202" name="Google Shape;6202;p232"/>
          <p:cNvGrpSpPr/>
          <p:nvPr/>
        </p:nvGrpSpPr>
        <p:grpSpPr>
          <a:xfrm flipH="1" rot="-4656139">
            <a:off x="-2331954" y="961507"/>
            <a:ext cx="4317166" cy="6436614"/>
            <a:chOff x="-1553249" y="840164"/>
            <a:chExt cx="4317082" cy="6436489"/>
          </a:xfrm>
        </p:grpSpPr>
        <p:sp>
          <p:nvSpPr>
            <p:cNvPr id="6203" name="Google Shape;6203;p232"/>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6" name="Google Shape;6206;p232"/>
          <p:cNvSpPr/>
          <p:nvPr/>
        </p:nvSpPr>
        <p:spPr>
          <a:xfrm rot="1941441">
            <a:off x="-1529140" y="2639579"/>
            <a:ext cx="3632712" cy="2861172"/>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7" name="Google Shape;6207;p232"/>
          <p:cNvGrpSpPr/>
          <p:nvPr/>
        </p:nvGrpSpPr>
        <p:grpSpPr>
          <a:xfrm rot="10543302">
            <a:off x="7118070" y="-2026803"/>
            <a:ext cx="4317023" cy="6234516"/>
            <a:chOff x="-1553249" y="840164"/>
            <a:chExt cx="4317082" cy="6234600"/>
          </a:xfrm>
        </p:grpSpPr>
        <p:sp>
          <p:nvSpPr>
            <p:cNvPr id="6208" name="Google Shape;6208;p232"/>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32"/>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0" name="Google Shape;6210;p232"/>
          <p:cNvSpPr/>
          <p:nvPr/>
        </p:nvSpPr>
        <p:spPr>
          <a:xfrm rot="9422219">
            <a:off x="6508643" y="-1204012"/>
            <a:ext cx="3632575" cy="2861064"/>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32"/>
          <p:cNvSpPr/>
          <p:nvPr/>
        </p:nvSpPr>
        <p:spPr>
          <a:xfrm flipH="1" rot="-3267571">
            <a:off x="394372" y="684080"/>
            <a:ext cx="119444" cy="122150"/>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2" name="Google Shape;6212;p232"/>
          <p:cNvGrpSpPr/>
          <p:nvPr/>
        </p:nvGrpSpPr>
        <p:grpSpPr>
          <a:xfrm>
            <a:off x="8514981" y="4523648"/>
            <a:ext cx="507787" cy="479699"/>
            <a:chOff x="118806" y="581498"/>
            <a:chExt cx="507787" cy="479699"/>
          </a:xfrm>
        </p:grpSpPr>
        <p:sp>
          <p:nvSpPr>
            <p:cNvPr id="6213" name="Google Shape;6213;p232"/>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32"/>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32"/>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32"/>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32"/>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32"/>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9" name="Google Shape;6219;p232"/>
          <p:cNvSpPr/>
          <p:nvPr/>
        </p:nvSpPr>
        <p:spPr>
          <a:xfrm rot="2253592">
            <a:off x="198114" y="96363"/>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0" name="Google Shape;6220;p232"/>
          <p:cNvGrpSpPr/>
          <p:nvPr/>
        </p:nvGrpSpPr>
        <p:grpSpPr>
          <a:xfrm rot="-5762987">
            <a:off x="921748" y="82221"/>
            <a:ext cx="336762" cy="442357"/>
            <a:chOff x="8600507" y="161550"/>
            <a:chExt cx="336739" cy="442327"/>
          </a:xfrm>
        </p:grpSpPr>
        <p:sp>
          <p:nvSpPr>
            <p:cNvPr id="6221" name="Google Shape;6221;p232"/>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32"/>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3" name="Google Shape;6223;p232"/>
          <p:cNvSpPr/>
          <p:nvPr/>
        </p:nvSpPr>
        <p:spPr>
          <a:xfrm>
            <a:off x="8803850" y="4173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32"/>
          <p:cNvSpPr/>
          <p:nvPr/>
        </p:nvSpPr>
        <p:spPr>
          <a:xfrm>
            <a:off x="349287" y="31230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32"/>
          <p:cNvSpPr/>
          <p:nvPr/>
        </p:nvSpPr>
        <p:spPr>
          <a:xfrm flipH="1" rot="-2700000">
            <a:off x="7176643" y="20773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spTree>
      <p:nvGrpSpPr>
        <p:cNvPr id="6226" name="Shape 6226"/>
        <p:cNvGrpSpPr/>
        <p:nvPr/>
      </p:nvGrpSpPr>
      <p:grpSpPr>
        <a:xfrm>
          <a:off x="0" y="0"/>
          <a:ext cx="0" cy="0"/>
          <a:chOff x="0" y="0"/>
          <a:chExt cx="0" cy="0"/>
        </a:xfrm>
      </p:grpSpPr>
      <p:sp>
        <p:nvSpPr>
          <p:cNvPr id="6227" name="Google Shape;6227;p23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6228" name="Google Shape;6228;p233"/>
          <p:cNvSpPr/>
          <p:nvPr/>
        </p:nvSpPr>
        <p:spPr>
          <a:xfrm flipH="1">
            <a:off x="7132220" y="4986993"/>
            <a:ext cx="2038655" cy="359279"/>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33"/>
          <p:cNvSpPr/>
          <p:nvPr/>
        </p:nvSpPr>
        <p:spPr>
          <a:xfrm>
            <a:off x="-29824" y="4944085"/>
            <a:ext cx="3934190" cy="466298"/>
          </a:xfrm>
          <a:custGeom>
            <a:rect b="b" l="l" r="r" t="t"/>
            <a:pathLst>
              <a:path extrusionOk="0" h="4737" w="19134">
                <a:moveTo>
                  <a:pt x="9851" y="0"/>
                </a:moveTo>
                <a:cubicBezTo>
                  <a:pt x="6972" y="0"/>
                  <a:pt x="3989" y="470"/>
                  <a:pt x="1607" y="470"/>
                </a:cubicBezTo>
                <a:cubicBezTo>
                  <a:pt x="1033" y="470"/>
                  <a:pt x="495" y="443"/>
                  <a:pt x="1" y="375"/>
                </a:cubicBezTo>
                <a:lnTo>
                  <a:pt x="1" y="1442"/>
                </a:lnTo>
                <a:cubicBezTo>
                  <a:pt x="447" y="1506"/>
                  <a:pt x="933" y="1532"/>
                  <a:pt x="1449" y="1532"/>
                </a:cubicBezTo>
                <a:cubicBezTo>
                  <a:pt x="3606" y="1532"/>
                  <a:pt x="6283" y="1084"/>
                  <a:pt x="8699" y="1084"/>
                </a:cubicBezTo>
                <a:cubicBezTo>
                  <a:pt x="11654" y="1084"/>
                  <a:pt x="14220" y="1754"/>
                  <a:pt x="14967" y="4736"/>
                </a:cubicBezTo>
                <a:lnTo>
                  <a:pt x="19133" y="4736"/>
                </a:lnTo>
                <a:cubicBezTo>
                  <a:pt x="17343" y="836"/>
                  <a:pt x="13690" y="0"/>
                  <a:pt x="98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33"/>
          <p:cNvSpPr/>
          <p:nvPr/>
        </p:nvSpPr>
        <p:spPr>
          <a:xfrm>
            <a:off x="-29824" y="5051087"/>
            <a:ext cx="3077402" cy="359297"/>
          </a:xfrm>
          <a:custGeom>
            <a:rect b="b" l="l" r="r" t="t"/>
            <a:pathLst>
              <a:path extrusionOk="0" h="3650" w="14967">
                <a:moveTo>
                  <a:pt x="8689" y="1"/>
                </a:moveTo>
                <a:cubicBezTo>
                  <a:pt x="6278" y="1"/>
                  <a:pt x="3608" y="445"/>
                  <a:pt x="1455" y="445"/>
                </a:cubicBezTo>
                <a:cubicBezTo>
                  <a:pt x="936" y="445"/>
                  <a:pt x="448" y="419"/>
                  <a:pt x="1" y="355"/>
                </a:cubicBezTo>
                <a:lnTo>
                  <a:pt x="1" y="3649"/>
                </a:lnTo>
                <a:lnTo>
                  <a:pt x="14967" y="3649"/>
                </a:lnTo>
                <a:cubicBezTo>
                  <a:pt x="14219" y="670"/>
                  <a:pt x="11649" y="1"/>
                  <a:pt x="8689"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33"/>
          <p:cNvSpPr/>
          <p:nvPr/>
        </p:nvSpPr>
        <p:spPr>
          <a:xfrm>
            <a:off x="-29824" y="4801536"/>
            <a:ext cx="4631329" cy="762319"/>
          </a:xfrm>
          <a:custGeom>
            <a:rect b="b" l="l" r="r" t="t"/>
            <a:pathLst>
              <a:path extrusionOk="0" h="7744" w="24413">
                <a:moveTo>
                  <a:pt x="11880" y="0"/>
                </a:moveTo>
                <a:cubicBezTo>
                  <a:pt x="8435" y="0"/>
                  <a:pt x="4704" y="893"/>
                  <a:pt x="1175" y="893"/>
                </a:cubicBezTo>
                <a:cubicBezTo>
                  <a:pt x="781" y="893"/>
                  <a:pt x="389" y="882"/>
                  <a:pt x="1" y="857"/>
                </a:cubicBezTo>
                <a:lnTo>
                  <a:pt x="1" y="2165"/>
                </a:lnTo>
                <a:cubicBezTo>
                  <a:pt x="675" y="2320"/>
                  <a:pt x="1442" y="2380"/>
                  <a:pt x="2270" y="2380"/>
                </a:cubicBezTo>
                <a:cubicBezTo>
                  <a:pt x="5071" y="2380"/>
                  <a:pt x="8565" y="1695"/>
                  <a:pt x="11512" y="1695"/>
                </a:cubicBezTo>
                <a:cubicBezTo>
                  <a:pt x="13041" y="1695"/>
                  <a:pt x="14423" y="1879"/>
                  <a:pt x="15483" y="2441"/>
                </a:cubicBezTo>
                <a:cubicBezTo>
                  <a:pt x="18066" y="3807"/>
                  <a:pt x="19707" y="5953"/>
                  <a:pt x="22760" y="7743"/>
                </a:cubicBezTo>
                <a:lnTo>
                  <a:pt x="24413" y="7743"/>
                </a:lnTo>
                <a:cubicBezTo>
                  <a:pt x="23254" y="6894"/>
                  <a:pt x="21842" y="5574"/>
                  <a:pt x="20189" y="3543"/>
                </a:cubicBezTo>
                <a:cubicBezTo>
                  <a:pt x="17898" y="736"/>
                  <a:pt x="15007" y="0"/>
                  <a:pt x="1188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33"/>
          <p:cNvSpPr/>
          <p:nvPr/>
        </p:nvSpPr>
        <p:spPr>
          <a:xfrm>
            <a:off x="-29824" y="4590694"/>
            <a:ext cx="9197763" cy="97313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33"/>
          <p:cNvSpPr/>
          <p:nvPr/>
        </p:nvSpPr>
        <p:spPr>
          <a:xfrm flipH="1" rot="-2918340">
            <a:off x="7110970" y="-1805071"/>
            <a:ext cx="3179607" cy="3873249"/>
          </a:xfrm>
          <a:custGeom>
            <a:rect b="b" l="l" r="r" t="t"/>
            <a:pathLst>
              <a:path extrusionOk="0" h="28774" w="23621">
                <a:moveTo>
                  <a:pt x="0" y="0"/>
                </a:moveTo>
                <a:cubicBezTo>
                  <a:pt x="987" y="2445"/>
                  <a:pt x="2548" y="4614"/>
                  <a:pt x="4556" y="6313"/>
                </a:cubicBezTo>
                <a:cubicBezTo>
                  <a:pt x="6588" y="8023"/>
                  <a:pt x="9136" y="9331"/>
                  <a:pt x="10318" y="11719"/>
                </a:cubicBezTo>
                <a:cubicBezTo>
                  <a:pt x="10789" y="12694"/>
                  <a:pt x="11007" y="13785"/>
                  <a:pt x="10915" y="14875"/>
                </a:cubicBezTo>
                <a:cubicBezTo>
                  <a:pt x="10869" y="15449"/>
                  <a:pt x="10743" y="16023"/>
                  <a:pt x="10766" y="16608"/>
                </a:cubicBezTo>
                <a:cubicBezTo>
                  <a:pt x="10789" y="17193"/>
                  <a:pt x="10995" y="17813"/>
                  <a:pt x="11489" y="18123"/>
                </a:cubicBezTo>
                <a:cubicBezTo>
                  <a:pt x="11810" y="18341"/>
                  <a:pt x="12212" y="18398"/>
                  <a:pt x="12510" y="18639"/>
                </a:cubicBezTo>
                <a:cubicBezTo>
                  <a:pt x="13187" y="19202"/>
                  <a:pt x="12900" y="20304"/>
                  <a:pt x="12453" y="21050"/>
                </a:cubicBezTo>
                <a:cubicBezTo>
                  <a:pt x="11994" y="21807"/>
                  <a:pt x="11420" y="22657"/>
                  <a:pt x="11707" y="23483"/>
                </a:cubicBezTo>
                <a:cubicBezTo>
                  <a:pt x="11787" y="23667"/>
                  <a:pt x="11936" y="23804"/>
                  <a:pt x="12131" y="23873"/>
                </a:cubicBezTo>
                <a:cubicBezTo>
                  <a:pt x="12274" y="23911"/>
                  <a:pt x="12417" y="23933"/>
                  <a:pt x="12566" y="23933"/>
                </a:cubicBezTo>
                <a:cubicBezTo>
                  <a:pt x="12597" y="23933"/>
                  <a:pt x="12628" y="23932"/>
                  <a:pt x="12659" y="23930"/>
                </a:cubicBezTo>
                <a:cubicBezTo>
                  <a:pt x="12981" y="23930"/>
                  <a:pt x="13314" y="23885"/>
                  <a:pt x="13624" y="23816"/>
                </a:cubicBezTo>
                <a:cubicBezTo>
                  <a:pt x="13888" y="23747"/>
                  <a:pt x="14151" y="23678"/>
                  <a:pt x="14427" y="23586"/>
                </a:cubicBezTo>
                <a:cubicBezTo>
                  <a:pt x="14702" y="23483"/>
                  <a:pt x="14909" y="23425"/>
                  <a:pt x="15196" y="23334"/>
                </a:cubicBezTo>
                <a:cubicBezTo>
                  <a:pt x="15711" y="23178"/>
                  <a:pt x="16227" y="23006"/>
                  <a:pt x="16756" y="23006"/>
                </a:cubicBezTo>
                <a:cubicBezTo>
                  <a:pt x="16852" y="23006"/>
                  <a:pt x="16947" y="23012"/>
                  <a:pt x="17044" y="23024"/>
                </a:cubicBezTo>
                <a:cubicBezTo>
                  <a:pt x="17675" y="23104"/>
                  <a:pt x="18306" y="23586"/>
                  <a:pt x="18329" y="24217"/>
                </a:cubicBezTo>
                <a:cubicBezTo>
                  <a:pt x="18352" y="25021"/>
                  <a:pt x="17457" y="25560"/>
                  <a:pt x="17227" y="26329"/>
                </a:cubicBezTo>
                <a:cubicBezTo>
                  <a:pt x="17055" y="26983"/>
                  <a:pt x="17377" y="27672"/>
                  <a:pt x="17996" y="27948"/>
                </a:cubicBezTo>
                <a:cubicBezTo>
                  <a:pt x="18364" y="28108"/>
                  <a:pt x="18788" y="28097"/>
                  <a:pt x="19190" y="28200"/>
                </a:cubicBezTo>
                <a:cubicBezTo>
                  <a:pt x="19500" y="28280"/>
                  <a:pt x="19810" y="28487"/>
                  <a:pt x="19913" y="28774"/>
                </a:cubicBezTo>
                <a:cubicBezTo>
                  <a:pt x="19959" y="28751"/>
                  <a:pt x="19993" y="28716"/>
                  <a:pt x="20039" y="28694"/>
                </a:cubicBezTo>
                <a:cubicBezTo>
                  <a:pt x="20544" y="28372"/>
                  <a:pt x="21141" y="28234"/>
                  <a:pt x="21738" y="28154"/>
                </a:cubicBezTo>
                <a:cubicBezTo>
                  <a:pt x="22220" y="28085"/>
                  <a:pt x="22714" y="28039"/>
                  <a:pt x="23219" y="28039"/>
                </a:cubicBezTo>
                <a:cubicBezTo>
                  <a:pt x="23448" y="26995"/>
                  <a:pt x="23620" y="25928"/>
                  <a:pt x="23414" y="24883"/>
                </a:cubicBezTo>
                <a:cubicBezTo>
                  <a:pt x="22932" y="22301"/>
                  <a:pt x="20269" y="20545"/>
                  <a:pt x="17652" y="20327"/>
                </a:cubicBezTo>
                <a:cubicBezTo>
                  <a:pt x="16918" y="20269"/>
                  <a:pt x="16160" y="20292"/>
                  <a:pt x="15506" y="19971"/>
                </a:cubicBezTo>
                <a:cubicBezTo>
                  <a:pt x="14863" y="19649"/>
                  <a:pt x="14381" y="18800"/>
                  <a:pt x="14748" y="18180"/>
                </a:cubicBezTo>
                <a:cubicBezTo>
                  <a:pt x="15012" y="17721"/>
                  <a:pt x="15632" y="17515"/>
                  <a:pt x="15758" y="16998"/>
                </a:cubicBezTo>
                <a:cubicBezTo>
                  <a:pt x="15873" y="16574"/>
                  <a:pt x="15563" y="16137"/>
                  <a:pt x="15184" y="15908"/>
                </a:cubicBezTo>
                <a:cubicBezTo>
                  <a:pt x="14806" y="15667"/>
                  <a:pt x="14370" y="15564"/>
                  <a:pt x="13979" y="15357"/>
                </a:cubicBezTo>
                <a:cubicBezTo>
                  <a:pt x="12464" y="14519"/>
                  <a:pt x="12258" y="12327"/>
                  <a:pt x="12946" y="10755"/>
                </a:cubicBezTo>
                <a:cubicBezTo>
                  <a:pt x="13451" y="9584"/>
                  <a:pt x="14347" y="8448"/>
                  <a:pt x="14151" y="7185"/>
                </a:cubicBezTo>
                <a:cubicBezTo>
                  <a:pt x="13910" y="5659"/>
                  <a:pt x="12269" y="4890"/>
                  <a:pt x="11053" y="3949"/>
                </a:cubicBezTo>
                <a:cubicBezTo>
                  <a:pt x="9756" y="2950"/>
                  <a:pt x="8815" y="1573"/>
                  <a:pt x="8344"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33"/>
          <p:cNvSpPr/>
          <p:nvPr/>
        </p:nvSpPr>
        <p:spPr>
          <a:xfrm rot="816618">
            <a:off x="7871813" y="122247"/>
            <a:ext cx="408440" cy="343857"/>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33"/>
          <p:cNvSpPr/>
          <p:nvPr/>
        </p:nvSpPr>
        <p:spPr>
          <a:xfrm flipH="1" rot="-2918340">
            <a:off x="7657741" y="-2159774"/>
            <a:ext cx="2907830" cy="4347343"/>
          </a:xfrm>
          <a:custGeom>
            <a:rect b="b" l="l" r="r" t="t"/>
            <a:pathLst>
              <a:path extrusionOk="0" h="32296" w="21602">
                <a:moveTo>
                  <a:pt x="1" y="1"/>
                </a:moveTo>
                <a:lnTo>
                  <a:pt x="1" y="6118"/>
                </a:lnTo>
                <a:cubicBezTo>
                  <a:pt x="1206" y="8861"/>
                  <a:pt x="3524" y="10950"/>
                  <a:pt x="6382" y="11880"/>
                </a:cubicBezTo>
                <a:cubicBezTo>
                  <a:pt x="7369" y="12201"/>
                  <a:pt x="8437" y="12373"/>
                  <a:pt x="9263" y="12993"/>
                </a:cubicBezTo>
                <a:cubicBezTo>
                  <a:pt x="10296" y="13785"/>
                  <a:pt x="10766" y="15105"/>
                  <a:pt x="10468" y="16367"/>
                </a:cubicBezTo>
                <a:cubicBezTo>
                  <a:pt x="10330" y="16895"/>
                  <a:pt x="10078" y="17389"/>
                  <a:pt x="9929" y="17917"/>
                </a:cubicBezTo>
                <a:cubicBezTo>
                  <a:pt x="9791" y="18456"/>
                  <a:pt x="9825" y="19065"/>
                  <a:pt x="10216" y="19455"/>
                </a:cubicBezTo>
                <a:cubicBezTo>
                  <a:pt x="10617" y="19845"/>
                  <a:pt x="11260" y="19879"/>
                  <a:pt x="11662" y="20258"/>
                </a:cubicBezTo>
                <a:cubicBezTo>
                  <a:pt x="12144" y="20717"/>
                  <a:pt x="12098" y="21521"/>
                  <a:pt x="11880" y="22152"/>
                </a:cubicBezTo>
                <a:cubicBezTo>
                  <a:pt x="11650" y="22783"/>
                  <a:pt x="11283" y="23392"/>
                  <a:pt x="11260" y="24057"/>
                </a:cubicBezTo>
                <a:cubicBezTo>
                  <a:pt x="11237" y="24987"/>
                  <a:pt x="11834" y="25813"/>
                  <a:pt x="12729" y="26077"/>
                </a:cubicBezTo>
                <a:cubicBezTo>
                  <a:pt x="12973" y="26141"/>
                  <a:pt x="13230" y="26159"/>
                  <a:pt x="13491" y="26159"/>
                </a:cubicBezTo>
                <a:cubicBezTo>
                  <a:pt x="13838" y="26159"/>
                  <a:pt x="14192" y="26127"/>
                  <a:pt x="14534" y="26127"/>
                </a:cubicBezTo>
                <a:cubicBezTo>
                  <a:pt x="14998" y="26127"/>
                  <a:pt x="15439" y="26187"/>
                  <a:pt x="15805" y="26467"/>
                </a:cubicBezTo>
                <a:cubicBezTo>
                  <a:pt x="16597" y="27064"/>
                  <a:pt x="16471" y="28269"/>
                  <a:pt x="16287" y="29256"/>
                </a:cubicBezTo>
                <a:cubicBezTo>
                  <a:pt x="16103" y="30232"/>
                  <a:pt x="16012" y="31449"/>
                  <a:pt x="16826" y="32022"/>
                </a:cubicBezTo>
                <a:cubicBezTo>
                  <a:pt x="17112" y="32225"/>
                  <a:pt x="17426" y="32295"/>
                  <a:pt x="17758" y="32295"/>
                </a:cubicBezTo>
                <a:cubicBezTo>
                  <a:pt x="18496" y="32295"/>
                  <a:pt x="19320" y="31951"/>
                  <a:pt x="20111" y="31951"/>
                </a:cubicBezTo>
                <a:cubicBezTo>
                  <a:pt x="20152" y="31951"/>
                  <a:pt x="20194" y="31952"/>
                  <a:pt x="20235" y="31954"/>
                </a:cubicBezTo>
                <a:cubicBezTo>
                  <a:pt x="20293" y="31667"/>
                  <a:pt x="20304" y="31357"/>
                  <a:pt x="20339" y="31058"/>
                </a:cubicBezTo>
                <a:cubicBezTo>
                  <a:pt x="20453" y="30163"/>
                  <a:pt x="20867" y="29291"/>
                  <a:pt x="21601" y="28763"/>
                </a:cubicBezTo>
                <a:cubicBezTo>
                  <a:pt x="21486" y="28476"/>
                  <a:pt x="21165" y="28269"/>
                  <a:pt x="20855" y="28189"/>
                </a:cubicBezTo>
                <a:cubicBezTo>
                  <a:pt x="20465" y="28086"/>
                  <a:pt x="20040" y="28109"/>
                  <a:pt x="19661" y="27948"/>
                </a:cubicBezTo>
                <a:cubicBezTo>
                  <a:pt x="19053" y="27661"/>
                  <a:pt x="18732" y="26972"/>
                  <a:pt x="18904" y="26318"/>
                </a:cubicBezTo>
                <a:cubicBezTo>
                  <a:pt x="19133" y="25549"/>
                  <a:pt x="20029" y="25010"/>
                  <a:pt x="20006" y="24206"/>
                </a:cubicBezTo>
                <a:cubicBezTo>
                  <a:pt x="19983" y="23575"/>
                  <a:pt x="19352" y="23105"/>
                  <a:pt x="18720" y="23013"/>
                </a:cubicBezTo>
                <a:cubicBezTo>
                  <a:pt x="18624" y="23001"/>
                  <a:pt x="18528" y="22995"/>
                  <a:pt x="18433" y="22995"/>
                </a:cubicBezTo>
                <a:cubicBezTo>
                  <a:pt x="17903" y="22995"/>
                  <a:pt x="17388" y="23167"/>
                  <a:pt x="16872" y="23323"/>
                </a:cubicBezTo>
                <a:cubicBezTo>
                  <a:pt x="16585" y="23414"/>
                  <a:pt x="16356" y="23495"/>
                  <a:pt x="16103" y="23575"/>
                </a:cubicBezTo>
                <a:cubicBezTo>
                  <a:pt x="15851" y="23656"/>
                  <a:pt x="15564" y="23736"/>
                  <a:pt x="15300" y="23805"/>
                </a:cubicBezTo>
                <a:cubicBezTo>
                  <a:pt x="14979" y="23874"/>
                  <a:pt x="14657" y="23919"/>
                  <a:pt x="14336" y="23931"/>
                </a:cubicBezTo>
                <a:cubicBezTo>
                  <a:pt x="14152" y="23931"/>
                  <a:pt x="13969" y="23919"/>
                  <a:pt x="13796" y="23862"/>
                </a:cubicBezTo>
                <a:cubicBezTo>
                  <a:pt x="13613" y="23793"/>
                  <a:pt x="13464" y="23656"/>
                  <a:pt x="13383" y="23472"/>
                </a:cubicBezTo>
                <a:cubicBezTo>
                  <a:pt x="13096" y="22646"/>
                  <a:pt x="13670" y="21796"/>
                  <a:pt x="14118" y="21050"/>
                </a:cubicBezTo>
                <a:cubicBezTo>
                  <a:pt x="14565" y="20293"/>
                  <a:pt x="14852" y="19191"/>
                  <a:pt x="14175" y="18640"/>
                </a:cubicBezTo>
                <a:cubicBezTo>
                  <a:pt x="13888" y="18387"/>
                  <a:pt x="13475" y="18330"/>
                  <a:pt x="13154" y="18123"/>
                </a:cubicBezTo>
                <a:cubicBezTo>
                  <a:pt x="12672" y="17802"/>
                  <a:pt x="12454" y="17182"/>
                  <a:pt x="12431" y="16597"/>
                </a:cubicBezTo>
                <a:cubicBezTo>
                  <a:pt x="12408" y="16023"/>
                  <a:pt x="12534" y="15438"/>
                  <a:pt x="12591" y="14864"/>
                </a:cubicBezTo>
                <a:cubicBezTo>
                  <a:pt x="12672" y="13774"/>
                  <a:pt x="12465" y="12683"/>
                  <a:pt x="11983" y="11708"/>
                </a:cubicBezTo>
                <a:cubicBezTo>
                  <a:pt x="10812" y="9320"/>
                  <a:pt x="8264" y="8012"/>
                  <a:pt x="6233" y="6302"/>
                </a:cubicBezTo>
                <a:cubicBezTo>
                  <a:pt x="4224" y="4603"/>
                  <a:pt x="2652" y="2434"/>
                  <a:pt x="1676"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33"/>
          <p:cNvSpPr/>
          <p:nvPr/>
        </p:nvSpPr>
        <p:spPr>
          <a:xfrm flipH="1">
            <a:off x="8595951" y="9033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33"/>
          <p:cNvSpPr/>
          <p:nvPr/>
        </p:nvSpPr>
        <p:spPr>
          <a:xfrm rot="2700000">
            <a:off x="5730543" y="4795384"/>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33"/>
          <p:cNvSpPr/>
          <p:nvPr/>
        </p:nvSpPr>
        <p:spPr>
          <a:xfrm>
            <a:off x="400838" y="443736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9" name="Google Shape;6239;p233"/>
          <p:cNvGrpSpPr/>
          <p:nvPr/>
        </p:nvGrpSpPr>
        <p:grpSpPr>
          <a:xfrm flipH="1" rot="-9748155">
            <a:off x="-2039798" y="-2588570"/>
            <a:ext cx="4316831" cy="6436115"/>
            <a:chOff x="-1553249" y="840164"/>
            <a:chExt cx="4317082" cy="6436489"/>
          </a:xfrm>
        </p:grpSpPr>
        <p:sp>
          <p:nvSpPr>
            <p:cNvPr id="6240" name="Google Shape;6240;p233"/>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33"/>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33"/>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3" name="Google Shape;6243;p233"/>
          <p:cNvSpPr/>
          <p:nvPr/>
        </p:nvSpPr>
        <p:spPr>
          <a:xfrm rot="-6517449">
            <a:off x="6327095" y="3015199"/>
            <a:ext cx="2250432" cy="5459915"/>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33"/>
          <p:cNvSpPr/>
          <p:nvPr/>
        </p:nvSpPr>
        <p:spPr>
          <a:xfrm flipH="1" rot="-2700000">
            <a:off x="162893" y="39150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33"/>
          <p:cNvSpPr/>
          <p:nvPr/>
        </p:nvSpPr>
        <p:spPr>
          <a:xfrm flipH="1" rot="-10037382">
            <a:off x="-1004782" y="-12658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33"/>
          <p:cNvSpPr/>
          <p:nvPr/>
        </p:nvSpPr>
        <p:spPr>
          <a:xfrm flipH="1" rot="-3939326">
            <a:off x="366526" y="124813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233"/>
          <p:cNvGrpSpPr/>
          <p:nvPr/>
        </p:nvGrpSpPr>
        <p:grpSpPr>
          <a:xfrm>
            <a:off x="8533831" y="4031023"/>
            <a:ext cx="507787" cy="479699"/>
            <a:chOff x="118806" y="581498"/>
            <a:chExt cx="507787" cy="479699"/>
          </a:xfrm>
        </p:grpSpPr>
        <p:sp>
          <p:nvSpPr>
            <p:cNvPr id="6248" name="Google Shape;6248;p233"/>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33"/>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33"/>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33"/>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33"/>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33"/>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254" name="Shape 6254"/>
        <p:cNvGrpSpPr/>
        <p:nvPr/>
      </p:nvGrpSpPr>
      <p:grpSpPr>
        <a:xfrm>
          <a:off x="0" y="0"/>
          <a:ext cx="0" cy="0"/>
          <a:chOff x="0" y="0"/>
          <a:chExt cx="0" cy="0"/>
        </a:xfrm>
      </p:grpSpPr>
      <p:sp>
        <p:nvSpPr>
          <p:cNvPr id="6255" name="Google Shape;6255;p234"/>
          <p:cNvSpPr txBox="1"/>
          <p:nvPr>
            <p:ph hasCustomPrompt="1" type="title"/>
          </p:nvPr>
        </p:nvSpPr>
        <p:spPr>
          <a:xfrm>
            <a:off x="4306726" y="540000"/>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256" name="Google Shape;6256;p234"/>
          <p:cNvSpPr txBox="1"/>
          <p:nvPr>
            <p:ph idx="1" type="subTitle"/>
          </p:nvPr>
        </p:nvSpPr>
        <p:spPr>
          <a:xfrm>
            <a:off x="4306726" y="1398422"/>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57" name="Google Shape;6257;p234"/>
          <p:cNvSpPr txBox="1"/>
          <p:nvPr>
            <p:ph hasCustomPrompt="1" idx="2" type="title"/>
          </p:nvPr>
        </p:nvSpPr>
        <p:spPr>
          <a:xfrm>
            <a:off x="4306726" y="1919942"/>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258" name="Google Shape;6258;p234"/>
          <p:cNvSpPr txBox="1"/>
          <p:nvPr>
            <p:ph idx="3" type="subTitle"/>
          </p:nvPr>
        </p:nvSpPr>
        <p:spPr>
          <a:xfrm>
            <a:off x="4306726" y="2778356"/>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59" name="Google Shape;6259;p234"/>
          <p:cNvSpPr txBox="1"/>
          <p:nvPr>
            <p:ph hasCustomPrompt="1" idx="4" type="title"/>
          </p:nvPr>
        </p:nvSpPr>
        <p:spPr>
          <a:xfrm>
            <a:off x="4306726" y="3299883"/>
            <a:ext cx="3861300" cy="85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260" name="Google Shape;6260;p234"/>
          <p:cNvSpPr txBox="1"/>
          <p:nvPr>
            <p:ph idx="5" type="subTitle"/>
          </p:nvPr>
        </p:nvSpPr>
        <p:spPr>
          <a:xfrm>
            <a:off x="4306726" y="4158303"/>
            <a:ext cx="3861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61" name="Google Shape;6261;p234"/>
          <p:cNvSpPr txBox="1"/>
          <p:nvPr>
            <p:ph idx="12" type="sldNum"/>
          </p:nvPr>
        </p:nvSpPr>
        <p:spPr>
          <a:xfrm>
            <a:off x="8404384" y="4673651"/>
            <a:ext cx="548700" cy="393600"/>
          </a:xfrm>
          <a:prstGeom prst="rect">
            <a:avLst/>
          </a:prstGeom>
          <a:noFill/>
          <a:ln>
            <a:noFill/>
          </a:ln>
        </p:spPr>
        <p:txBody>
          <a:bodyPr anchorCtr="0" anchor="t" bIns="91425" lIns="91425" spcFirstLastPara="1" rIns="91425" wrap="square" tIns="91425">
            <a:noAutofit/>
          </a:bodyPr>
          <a:lstStyle>
            <a:lvl1pPr lvl="0" rtl="0">
              <a:spcAft>
                <a:spcPts val="0"/>
              </a:spcAft>
              <a:buNone/>
              <a:defRPr/>
            </a:lvl1pPr>
            <a:lvl2pPr lvl="1" rtl="0">
              <a:spcAft>
                <a:spcPts val="0"/>
              </a:spcAft>
              <a:buNone/>
              <a:defRPr/>
            </a:lvl2pPr>
            <a:lvl3pPr lvl="2" rtl="0">
              <a:spcAft>
                <a:spcPts val="0"/>
              </a:spcAft>
              <a:buNone/>
              <a:defRPr/>
            </a:lvl3pPr>
            <a:lvl4pPr lvl="3" rtl="0">
              <a:spcAft>
                <a:spcPts val="0"/>
              </a:spcAft>
              <a:buNone/>
              <a:defRPr/>
            </a:lvl4pPr>
            <a:lvl5pPr lvl="4" rtl="0">
              <a:spcAft>
                <a:spcPts val="0"/>
              </a:spcAft>
              <a:buNone/>
              <a:defRPr/>
            </a:lvl5pPr>
            <a:lvl6pPr lvl="5" rtl="0">
              <a:spcAft>
                <a:spcPts val="0"/>
              </a:spcAft>
              <a:buNone/>
              <a:defRPr/>
            </a:lvl6pPr>
            <a:lvl7pPr lvl="6" rtl="0">
              <a:spcAft>
                <a:spcPts val="0"/>
              </a:spcAft>
              <a:buNone/>
              <a:defRPr/>
            </a:lvl7pPr>
            <a:lvl8pPr lvl="7" rtl="0">
              <a:spcAft>
                <a:spcPts val="0"/>
              </a:spcAft>
              <a:buNone/>
              <a:defRPr/>
            </a:lvl8pPr>
            <a:lvl9pPr lvl="8" rtl="0">
              <a:spcAft>
                <a:spcPts val="0"/>
              </a:spcAft>
              <a:buNone/>
              <a:defRPr/>
            </a:lvl9pPr>
          </a:lstStyle>
          <a:p>
            <a:pPr indent="0" lvl="0" marL="0" rtl="0" algn="l">
              <a:spcBef>
                <a:spcPts val="0"/>
              </a:spcBef>
              <a:spcAft>
                <a:spcPts val="0"/>
              </a:spcAft>
              <a:buNone/>
            </a:pPr>
            <a:fld id="{00000000-1234-1234-1234-123412341234}" type="slidenum">
              <a:rPr lang="en"/>
              <a:t>‹#›</a:t>
            </a:fld>
            <a:endParaRPr/>
          </a:p>
        </p:txBody>
      </p:sp>
      <p:grpSp>
        <p:nvGrpSpPr>
          <p:cNvPr id="6262" name="Google Shape;6262;p234"/>
          <p:cNvGrpSpPr/>
          <p:nvPr/>
        </p:nvGrpSpPr>
        <p:grpSpPr>
          <a:xfrm>
            <a:off x="-2542299" y="-134999"/>
            <a:ext cx="5252734" cy="5647515"/>
            <a:chOff x="5643550" y="25"/>
            <a:chExt cx="4889448" cy="5256925"/>
          </a:xfrm>
        </p:grpSpPr>
        <p:sp>
          <p:nvSpPr>
            <p:cNvPr id="6263" name="Google Shape;6263;p234"/>
            <p:cNvSpPr/>
            <p:nvPr/>
          </p:nvSpPr>
          <p:spPr>
            <a:xfrm>
              <a:off x="8320331" y="25"/>
              <a:ext cx="2212667" cy="5215142"/>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34"/>
            <p:cNvSpPr/>
            <p:nvPr/>
          </p:nvSpPr>
          <p:spPr>
            <a:xfrm>
              <a:off x="7168818" y="25"/>
              <a:ext cx="3216449" cy="5125542"/>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34"/>
            <p:cNvSpPr/>
            <p:nvPr/>
          </p:nvSpPr>
          <p:spPr>
            <a:xfrm>
              <a:off x="5643550" y="25"/>
              <a:ext cx="4317105" cy="5256925"/>
            </a:xfrm>
            <a:custGeom>
              <a:rect b="b" l="l" r="r" t="t"/>
              <a:pathLst>
                <a:path extrusionOk="0" h="59258" w="48664">
                  <a:moveTo>
                    <a:pt x="0" y="0"/>
                  </a:moveTo>
                  <a:cubicBezTo>
                    <a:pt x="2020" y="5027"/>
                    <a:pt x="5245" y="9480"/>
                    <a:pt x="9389" y="12981"/>
                  </a:cubicBezTo>
                  <a:cubicBezTo>
                    <a:pt x="13566" y="16516"/>
                    <a:pt x="18811" y="19213"/>
                    <a:pt x="21233" y="24125"/>
                  </a:cubicBezTo>
                  <a:cubicBezTo>
                    <a:pt x="22232" y="26145"/>
                    <a:pt x="22656" y="28383"/>
                    <a:pt x="22473" y="30622"/>
                  </a:cubicBezTo>
                  <a:cubicBezTo>
                    <a:pt x="22381" y="31815"/>
                    <a:pt x="22105" y="33009"/>
                    <a:pt x="22151" y="34202"/>
                  </a:cubicBezTo>
                  <a:cubicBezTo>
                    <a:pt x="22209" y="35408"/>
                    <a:pt x="22645" y="36670"/>
                    <a:pt x="23655" y="37324"/>
                  </a:cubicBezTo>
                  <a:cubicBezTo>
                    <a:pt x="24309" y="37760"/>
                    <a:pt x="25147" y="37898"/>
                    <a:pt x="25755" y="38392"/>
                  </a:cubicBezTo>
                  <a:cubicBezTo>
                    <a:pt x="27144" y="39551"/>
                    <a:pt x="26559" y="41800"/>
                    <a:pt x="25640" y="43350"/>
                  </a:cubicBezTo>
                  <a:cubicBezTo>
                    <a:pt x="24722" y="44911"/>
                    <a:pt x="23529" y="46655"/>
                    <a:pt x="24114" y="48365"/>
                  </a:cubicBezTo>
                  <a:cubicBezTo>
                    <a:pt x="24286" y="48744"/>
                    <a:pt x="24596" y="49031"/>
                    <a:pt x="24975" y="49169"/>
                  </a:cubicBezTo>
                  <a:cubicBezTo>
                    <a:pt x="25270" y="49255"/>
                    <a:pt x="25582" y="49301"/>
                    <a:pt x="25889" y="49301"/>
                  </a:cubicBezTo>
                  <a:cubicBezTo>
                    <a:pt x="25952" y="49301"/>
                    <a:pt x="26014" y="49299"/>
                    <a:pt x="26077" y="49295"/>
                  </a:cubicBezTo>
                  <a:cubicBezTo>
                    <a:pt x="26742" y="49283"/>
                    <a:pt x="27419" y="49192"/>
                    <a:pt x="28074" y="49031"/>
                  </a:cubicBezTo>
                  <a:cubicBezTo>
                    <a:pt x="28602" y="48905"/>
                    <a:pt x="29198" y="48744"/>
                    <a:pt x="29715" y="48572"/>
                  </a:cubicBezTo>
                  <a:cubicBezTo>
                    <a:pt x="30277" y="48377"/>
                    <a:pt x="30702" y="48228"/>
                    <a:pt x="31299" y="48055"/>
                  </a:cubicBezTo>
                  <a:cubicBezTo>
                    <a:pt x="32353" y="47736"/>
                    <a:pt x="33415" y="47385"/>
                    <a:pt x="34498" y="47385"/>
                  </a:cubicBezTo>
                  <a:cubicBezTo>
                    <a:pt x="34701" y="47385"/>
                    <a:pt x="34905" y="47397"/>
                    <a:pt x="35109" y="47424"/>
                  </a:cubicBezTo>
                  <a:cubicBezTo>
                    <a:pt x="36406" y="47596"/>
                    <a:pt x="37715" y="48572"/>
                    <a:pt x="37749" y="49880"/>
                  </a:cubicBezTo>
                  <a:cubicBezTo>
                    <a:pt x="37806" y="51533"/>
                    <a:pt x="35959" y="52623"/>
                    <a:pt x="35488" y="54219"/>
                  </a:cubicBezTo>
                  <a:cubicBezTo>
                    <a:pt x="35109" y="55516"/>
                    <a:pt x="35821" y="57042"/>
                    <a:pt x="37060" y="57570"/>
                  </a:cubicBezTo>
                  <a:cubicBezTo>
                    <a:pt x="37829" y="57903"/>
                    <a:pt x="38713" y="57868"/>
                    <a:pt x="39516" y="58075"/>
                  </a:cubicBezTo>
                  <a:cubicBezTo>
                    <a:pt x="40159" y="58247"/>
                    <a:pt x="40813" y="58672"/>
                    <a:pt x="41043" y="59257"/>
                  </a:cubicBezTo>
                  <a:cubicBezTo>
                    <a:pt x="41123" y="59200"/>
                    <a:pt x="41204" y="59142"/>
                    <a:pt x="41295" y="59097"/>
                  </a:cubicBezTo>
                  <a:cubicBezTo>
                    <a:pt x="42328" y="58431"/>
                    <a:pt x="43568" y="58155"/>
                    <a:pt x="44785" y="57983"/>
                  </a:cubicBezTo>
                  <a:cubicBezTo>
                    <a:pt x="45795" y="57834"/>
                    <a:pt x="46816" y="57754"/>
                    <a:pt x="47838" y="57742"/>
                  </a:cubicBezTo>
                  <a:cubicBezTo>
                    <a:pt x="48331" y="55596"/>
                    <a:pt x="48664" y="53404"/>
                    <a:pt x="48251" y="51246"/>
                  </a:cubicBezTo>
                  <a:cubicBezTo>
                    <a:pt x="47241" y="45921"/>
                    <a:pt x="41777" y="42317"/>
                    <a:pt x="36360" y="41858"/>
                  </a:cubicBezTo>
                  <a:cubicBezTo>
                    <a:pt x="34868" y="41731"/>
                    <a:pt x="33296" y="41789"/>
                    <a:pt x="31953" y="41112"/>
                  </a:cubicBezTo>
                  <a:cubicBezTo>
                    <a:pt x="30610" y="40446"/>
                    <a:pt x="29635" y="38724"/>
                    <a:pt x="30392" y="37428"/>
                  </a:cubicBezTo>
                  <a:cubicBezTo>
                    <a:pt x="30943" y="36498"/>
                    <a:pt x="32205" y="36050"/>
                    <a:pt x="32469" y="35006"/>
                  </a:cubicBezTo>
                  <a:cubicBezTo>
                    <a:pt x="32687" y="34122"/>
                    <a:pt x="32045" y="33227"/>
                    <a:pt x="31276" y="32745"/>
                  </a:cubicBezTo>
                  <a:cubicBezTo>
                    <a:pt x="30495" y="32263"/>
                    <a:pt x="29589" y="32045"/>
                    <a:pt x="28785" y="31609"/>
                  </a:cubicBezTo>
                  <a:cubicBezTo>
                    <a:pt x="25663" y="29910"/>
                    <a:pt x="25239" y="25399"/>
                    <a:pt x="26650" y="22140"/>
                  </a:cubicBezTo>
                  <a:cubicBezTo>
                    <a:pt x="27706" y="19718"/>
                    <a:pt x="29554" y="17377"/>
                    <a:pt x="29141" y="14783"/>
                  </a:cubicBezTo>
                  <a:cubicBezTo>
                    <a:pt x="28636" y="11650"/>
                    <a:pt x="25262" y="10054"/>
                    <a:pt x="22760" y="8126"/>
                  </a:cubicBezTo>
                  <a:cubicBezTo>
                    <a:pt x="20097" y="6072"/>
                    <a:pt x="18146" y="3225"/>
                    <a:pt x="1718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6" name="Google Shape;6266;p234"/>
          <p:cNvSpPr/>
          <p:nvPr/>
        </p:nvSpPr>
        <p:spPr>
          <a:xfrm rot="983652">
            <a:off x="-3364942" y="-91581"/>
            <a:ext cx="5758918" cy="150423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34"/>
          <p:cNvSpPr/>
          <p:nvPr/>
        </p:nvSpPr>
        <p:spPr>
          <a:xfrm>
            <a:off x="2113987" y="105336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34"/>
          <p:cNvSpPr/>
          <p:nvPr/>
        </p:nvSpPr>
        <p:spPr>
          <a:xfrm rot="2380410">
            <a:off x="404701" y="457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34"/>
          <p:cNvSpPr/>
          <p:nvPr/>
        </p:nvSpPr>
        <p:spPr>
          <a:xfrm rot="1158630">
            <a:off x="1249625" y="17657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34"/>
          <p:cNvSpPr/>
          <p:nvPr/>
        </p:nvSpPr>
        <p:spPr>
          <a:xfrm rot="-5892086">
            <a:off x="6257604" y="179023"/>
            <a:ext cx="5662751" cy="1352948"/>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34"/>
          <p:cNvSpPr/>
          <p:nvPr/>
        </p:nvSpPr>
        <p:spPr>
          <a:xfrm rot="-5892086">
            <a:off x="6539749" y="155479"/>
            <a:ext cx="5662751" cy="1318668"/>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34"/>
          <p:cNvSpPr/>
          <p:nvPr/>
        </p:nvSpPr>
        <p:spPr>
          <a:xfrm rot="2253592">
            <a:off x="8296414" y="174426"/>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34"/>
          <p:cNvSpPr/>
          <p:nvPr/>
        </p:nvSpPr>
        <p:spPr>
          <a:xfrm rot="-5725101">
            <a:off x="6309370" y="217051"/>
            <a:ext cx="5758693" cy="1504175"/>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234"/>
          <p:cNvGrpSpPr/>
          <p:nvPr/>
        </p:nvGrpSpPr>
        <p:grpSpPr>
          <a:xfrm>
            <a:off x="8358870" y="4467925"/>
            <a:ext cx="584127" cy="613923"/>
            <a:chOff x="1756750" y="321625"/>
            <a:chExt cx="584127" cy="613923"/>
          </a:xfrm>
        </p:grpSpPr>
        <p:grpSp>
          <p:nvGrpSpPr>
            <p:cNvPr id="6275" name="Google Shape;6275;p234"/>
            <p:cNvGrpSpPr/>
            <p:nvPr/>
          </p:nvGrpSpPr>
          <p:grpSpPr>
            <a:xfrm>
              <a:off x="1756750" y="321625"/>
              <a:ext cx="584127" cy="613923"/>
              <a:chOff x="1756750" y="321625"/>
              <a:chExt cx="584127" cy="613923"/>
            </a:xfrm>
          </p:grpSpPr>
          <p:sp>
            <p:nvSpPr>
              <p:cNvPr id="6276" name="Google Shape;6276;p234"/>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34"/>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34"/>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34"/>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34"/>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1" name="Google Shape;6281;p234"/>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2" name="Google Shape;6282;p234"/>
          <p:cNvSpPr/>
          <p:nvPr/>
        </p:nvSpPr>
        <p:spPr>
          <a:xfrm>
            <a:off x="7627668" y="272384"/>
            <a:ext cx="209907" cy="191328"/>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3" name="Google Shape;6283;p234"/>
          <p:cNvGrpSpPr/>
          <p:nvPr/>
        </p:nvGrpSpPr>
        <p:grpSpPr>
          <a:xfrm flipH="1">
            <a:off x="3265538" y="4351964"/>
            <a:ext cx="707248" cy="956435"/>
            <a:chOff x="4352200" y="3762752"/>
            <a:chExt cx="707248" cy="956435"/>
          </a:xfrm>
        </p:grpSpPr>
        <p:sp>
          <p:nvSpPr>
            <p:cNvPr id="6284" name="Google Shape;6284;p234"/>
            <p:cNvSpPr/>
            <p:nvPr/>
          </p:nvSpPr>
          <p:spPr>
            <a:xfrm>
              <a:off x="4908759" y="4301533"/>
              <a:ext cx="138235" cy="198131"/>
            </a:xfrm>
            <a:custGeom>
              <a:rect b="b" l="l" r="r" t="t"/>
              <a:pathLst>
                <a:path extrusionOk="0" h="2084" w="1454">
                  <a:moveTo>
                    <a:pt x="792" y="0"/>
                  </a:moveTo>
                  <a:cubicBezTo>
                    <a:pt x="729" y="0"/>
                    <a:pt x="660" y="10"/>
                    <a:pt x="586" y="31"/>
                  </a:cubicBezTo>
                  <a:cubicBezTo>
                    <a:pt x="127" y="157"/>
                    <a:pt x="0" y="605"/>
                    <a:pt x="150" y="1488"/>
                  </a:cubicBezTo>
                  <a:cubicBezTo>
                    <a:pt x="213" y="1896"/>
                    <a:pt x="357" y="2083"/>
                    <a:pt x="527" y="2083"/>
                  </a:cubicBezTo>
                  <a:cubicBezTo>
                    <a:pt x="727" y="2083"/>
                    <a:pt x="962" y="1826"/>
                    <a:pt x="1148" y="1362"/>
                  </a:cubicBezTo>
                  <a:cubicBezTo>
                    <a:pt x="1453" y="609"/>
                    <a:pt x="1289" y="0"/>
                    <a:pt x="792"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34"/>
            <p:cNvSpPr/>
            <p:nvPr/>
          </p:nvSpPr>
          <p:spPr>
            <a:xfrm>
              <a:off x="4632666" y="4417522"/>
              <a:ext cx="210871" cy="122834"/>
            </a:xfrm>
            <a:custGeom>
              <a:rect b="b" l="l" r="r" t="t"/>
              <a:pathLst>
                <a:path extrusionOk="0" h="1292" w="2218">
                  <a:moveTo>
                    <a:pt x="795" y="0"/>
                  </a:moveTo>
                  <a:cubicBezTo>
                    <a:pt x="634" y="0"/>
                    <a:pt x="474" y="47"/>
                    <a:pt x="322" y="154"/>
                  </a:cubicBezTo>
                  <a:cubicBezTo>
                    <a:pt x="127" y="291"/>
                    <a:pt x="1" y="636"/>
                    <a:pt x="586" y="1026"/>
                  </a:cubicBezTo>
                  <a:cubicBezTo>
                    <a:pt x="839" y="1198"/>
                    <a:pt x="1222" y="1292"/>
                    <a:pt x="1535" y="1292"/>
                  </a:cubicBezTo>
                  <a:cubicBezTo>
                    <a:pt x="1932" y="1292"/>
                    <a:pt x="2217" y="1141"/>
                    <a:pt x="1986" y="808"/>
                  </a:cubicBezTo>
                  <a:cubicBezTo>
                    <a:pt x="1691" y="361"/>
                    <a:pt x="1241" y="0"/>
                    <a:pt x="7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34"/>
            <p:cNvSpPr/>
            <p:nvPr/>
          </p:nvSpPr>
          <p:spPr>
            <a:xfrm>
              <a:off x="4352200" y="3762752"/>
              <a:ext cx="642880" cy="633373"/>
            </a:xfrm>
            <a:custGeom>
              <a:rect b="b" l="l" r="r" t="t"/>
              <a:pathLst>
                <a:path extrusionOk="0" h="6662" w="6762">
                  <a:moveTo>
                    <a:pt x="2566" y="0"/>
                  </a:moveTo>
                  <a:cubicBezTo>
                    <a:pt x="2478" y="0"/>
                    <a:pt x="2384" y="12"/>
                    <a:pt x="2285" y="39"/>
                  </a:cubicBezTo>
                  <a:cubicBezTo>
                    <a:pt x="1332" y="303"/>
                    <a:pt x="1746" y="1945"/>
                    <a:pt x="2251" y="2771"/>
                  </a:cubicBezTo>
                  <a:cubicBezTo>
                    <a:pt x="2251" y="2771"/>
                    <a:pt x="1499" y="2159"/>
                    <a:pt x="877" y="2159"/>
                  </a:cubicBezTo>
                  <a:cubicBezTo>
                    <a:pt x="643" y="2159"/>
                    <a:pt x="427" y="2246"/>
                    <a:pt x="276" y="2484"/>
                  </a:cubicBezTo>
                  <a:cubicBezTo>
                    <a:pt x="1" y="2909"/>
                    <a:pt x="299" y="3804"/>
                    <a:pt x="1688" y="4412"/>
                  </a:cubicBezTo>
                  <a:cubicBezTo>
                    <a:pt x="3272" y="5112"/>
                    <a:pt x="5235" y="6662"/>
                    <a:pt x="5235" y="6662"/>
                  </a:cubicBezTo>
                  <a:cubicBezTo>
                    <a:pt x="4994" y="3333"/>
                    <a:pt x="6761" y="1256"/>
                    <a:pt x="5740" y="476"/>
                  </a:cubicBezTo>
                  <a:cubicBezTo>
                    <a:pt x="5579" y="352"/>
                    <a:pt x="5421" y="300"/>
                    <a:pt x="5269" y="300"/>
                  </a:cubicBezTo>
                  <a:cubicBezTo>
                    <a:pt x="4586" y="300"/>
                    <a:pt x="4029" y="1365"/>
                    <a:pt x="3926" y="1853"/>
                  </a:cubicBezTo>
                  <a:cubicBezTo>
                    <a:pt x="3926" y="1853"/>
                    <a:pt x="3642" y="0"/>
                    <a:pt x="2566"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7" name="Google Shape;6287;p234"/>
            <p:cNvGrpSpPr/>
            <p:nvPr/>
          </p:nvGrpSpPr>
          <p:grpSpPr>
            <a:xfrm>
              <a:off x="4593401" y="4009753"/>
              <a:ext cx="466047" cy="709434"/>
              <a:chOff x="4593401" y="4009753"/>
              <a:chExt cx="466047" cy="709434"/>
            </a:xfrm>
          </p:grpSpPr>
          <p:sp>
            <p:nvSpPr>
              <p:cNvPr id="6288" name="Google Shape;6288;p234"/>
              <p:cNvSpPr/>
              <p:nvPr/>
            </p:nvSpPr>
            <p:spPr>
              <a:xfrm>
                <a:off x="4593401" y="4040366"/>
                <a:ext cx="256506" cy="355761"/>
              </a:xfrm>
              <a:custGeom>
                <a:rect b="b" l="l" r="r" t="t"/>
                <a:pathLst>
                  <a:path extrusionOk="0" fill="none" h="3742" w="2698">
                    <a:moveTo>
                      <a:pt x="2434" y="0"/>
                    </a:moveTo>
                    <a:cubicBezTo>
                      <a:pt x="1906" y="1768"/>
                      <a:pt x="2698" y="3742"/>
                      <a:pt x="2698" y="3742"/>
                    </a:cubicBezTo>
                    <a:cubicBezTo>
                      <a:pt x="2606" y="3627"/>
                      <a:pt x="1424" y="1584"/>
                      <a:pt x="0" y="1102"/>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34"/>
              <p:cNvSpPr/>
              <p:nvPr/>
            </p:nvSpPr>
            <p:spPr>
              <a:xfrm>
                <a:off x="4680678" y="4009753"/>
                <a:ext cx="169229" cy="386375"/>
              </a:xfrm>
              <a:custGeom>
                <a:rect b="b" l="l" r="r" t="t"/>
                <a:pathLst>
                  <a:path extrusionOk="0" fill="none" h="4064" w="1780">
                    <a:moveTo>
                      <a:pt x="1" y="1"/>
                    </a:moveTo>
                    <a:cubicBezTo>
                      <a:pt x="150" y="690"/>
                      <a:pt x="1780" y="4064"/>
                      <a:pt x="1780" y="406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34"/>
              <p:cNvSpPr/>
              <p:nvPr/>
            </p:nvSpPr>
            <p:spPr>
              <a:xfrm>
                <a:off x="4849813" y="4396036"/>
                <a:ext cx="209635" cy="323151"/>
              </a:xfrm>
              <a:custGeom>
                <a:rect b="b" l="l" r="r" t="t"/>
                <a:pathLst>
                  <a:path extrusionOk="0" fill="none" h="3399" w="2205">
                    <a:moveTo>
                      <a:pt x="1" y="1"/>
                    </a:moveTo>
                    <a:cubicBezTo>
                      <a:pt x="632" y="1883"/>
                      <a:pt x="2204" y="3398"/>
                      <a:pt x="2204" y="3398"/>
                    </a:cubicBezTo>
                    <a:cubicBezTo>
                      <a:pt x="1389" y="2537"/>
                      <a:pt x="976" y="1378"/>
                      <a:pt x="1057" y="19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34"/>
              <p:cNvSpPr/>
              <p:nvPr/>
            </p:nvSpPr>
            <p:spPr>
              <a:xfrm>
                <a:off x="4718898" y="4466961"/>
                <a:ext cx="227033" cy="113612"/>
              </a:xfrm>
              <a:custGeom>
                <a:rect b="b" l="l" r="r" t="t"/>
                <a:pathLst>
                  <a:path extrusionOk="0" fill="none" h="1195" w="2388">
                    <a:moveTo>
                      <a:pt x="0" y="1"/>
                    </a:moveTo>
                    <a:cubicBezTo>
                      <a:pt x="919" y="70"/>
                      <a:pt x="1779" y="494"/>
                      <a:pt x="2388" y="1194"/>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92" name="Google Shape;6292;p234"/>
          <p:cNvSpPr/>
          <p:nvPr/>
        </p:nvSpPr>
        <p:spPr>
          <a:xfrm flipH="1" rot="-3939326">
            <a:off x="214076" y="18917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34"/>
          <p:cNvSpPr/>
          <p:nvPr/>
        </p:nvSpPr>
        <p:spPr>
          <a:xfrm>
            <a:off x="8676525" y="3665113"/>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294" name="Shape 6294"/>
        <p:cNvGrpSpPr/>
        <p:nvPr/>
      </p:nvGrpSpPr>
      <p:grpSpPr>
        <a:xfrm>
          <a:off x="0" y="0"/>
          <a:ext cx="0" cy="0"/>
          <a:chOff x="0" y="0"/>
          <a:chExt cx="0" cy="0"/>
        </a:xfrm>
      </p:grpSpPr>
      <p:sp>
        <p:nvSpPr>
          <p:cNvPr id="6295" name="Google Shape;6295;p235"/>
          <p:cNvSpPr txBox="1"/>
          <p:nvPr>
            <p:ph type="ctrTitle"/>
          </p:nvPr>
        </p:nvSpPr>
        <p:spPr>
          <a:xfrm>
            <a:off x="719718" y="698882"/>
            <a:ext cx="3430200" cy="9978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296" name="Google Shape;6296;p235"/>
          <p:cNvSpPr txBox="1"/>
          <p:nvPr>
            <p:ph idx="1" type="subTitle"/>
          </p:nvPr>
        </p:nvSpPr>
        <p:spPr>
          <a:xfrm>
            <a:off x="715100" y="1912103"/>
            <a:ext cx="3430200" cy="94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297" name="Google Shape;6297;p235"/>
          <p:cNvSpPr txBox="1"/>
          <p:nvPr/>
        </p:nvSpPr>
        <p:spPr>
          <a:xfrm>
            <a:off x="715100" y="3593077"/>
            <a:ext cx="32328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2"/>
                </a:solidFill>
                <a:latin typeface="Montserrat"/>
                <a:ea typeface="Montserrat"/>
                <a:cs typeface="Montserrat"/>
                <a:sym typeface="Montserrat"/>
              </a:rPr>
              <a:t>CREDITS: This presentation template was created by </a:t>
            </a:r>
            <a:r>
              <a:rPr b="1" lang="en" sz="1000">
                <a:solidFill>
                  <a:schemeClr val="dk2"/>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000">
                <a:solidFill>
                  <a:schemeClr val="dk2"/>
                </a:solidFill>
                <a:latin typeface="Montserrat"/>
                <a:ea typeface="Montserrat"/>
                <a:cs typeface="Montserrat"/>
                <a:sym typeface="Montserrat"/>
              </a:rPr>
              <a:t>, and includes icons by </a:t>
            </a:r>
            <a:r>
              <a:rPr b="1" lang="en" sz="1000">
                <a:solidFill>
                  <a:schemeClr val="dk2"/>
                </a:solidFill>
                <a:latin typeface="Montserrat"/>
                <a:ea typeface="Montserrat"/>
                <a:cs typeface="Montserrat"/>
                <a:sym typeface="Montserrat"/>
              </a:rPr>
              <a:t>Flaticon </a:t>
            </a:r>
            <a:r>
              <a:rPr lang="en" sz="1000">
                <a:solidFill>
                  <a:schemeClr val="dk2"/>
                </a:solidFill>
                <a:latin typeface="Montserrat"/>
                <a:ea typeface="Montserrat"/>
                <a:cs typeface="Montserrat"/>
                <a:sym typeface="Montserrat"/>
              </a:rPr>
              <a:t>and infographics &amp; images by </a:t>
            </a:r>
            <a:r>
              <a:rPr b="1" lang="en" sz="1000">
                <a:solidFill>
                  <a:schemeClr val="dk2"/>
                </a:solidFill>
                <a:uFill>
                  <a:noFill/>
                </a:uFill>
                <a:latin typeface="Montserrat"/>
                <a:ea typeface="Montserrat"/>
                <a:cs typeface="Montserrat"/>
                <a:sym typeface="Montserrat"/>
                <a:hlinkClick r:id="rId3">
                  <a:extLst>
                    <a:ext uri="{A12FA001-AC4F-418D-AE19-62706E023703}">
                      <ahyp:hlinkClr val="tx"/>
                    </a:ext>
                  </a:extLst>
                </a:hlinkClick>
              </a:rPr>
              <a:t>Freepik</a:t>
            </a:r>
            <a:endParaRPr sz="1000">
              <a:solidFill>
                <a:schemeClr val="dk2"/>
              </a:solidFill>
              <a:latin typeface="Montserrat"/>
              <a:ea typeface="Montserrat"/>
              <a:cs typeface="Montserrat"/>
              <a:sym typeface="Montserrat"/>
            </a:endParaRPr>
          </a:p>
        </p:txBody>
      </p:sp>
      <p:sp>
        <p:nvSpPr>
          <p:cNvPr id="6298" name="Google Shape;6298;p235"/>
          <p:cNvSpPr/>
          <p:nvPr/>
        </p:nvSpPr>
        <p:spPr>
          <a:xfrm flipH="1" rot="1344685">
            <a:off x="7556510" y="-9504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35"/>
          <p:cNvSpPr/>
          <p:nvPr/>
        </p:nvSpPr>
        <p:spPr>
          <a:xfrm flipH="1" rot="1344685">
            <a:off x="5551838" y="-593340"/>
            <a:ext cx="2066359" cy="6299773"/>
          </a:xfrm>
          <a:custGeom>
            <a:rect b="b" l="l" r="r" t="t"/>
            <a:pathLst>
              <a:path extrusionOk="0" h="19521" w="6403">
                <a:moveTo>
                  <a:pt x="3965" y="1"/>
                </a:moveTo>
                <a:lnTo>
                  <a:pt x="3965" y="1"/>
                </a:lnTo>
                <a:cubicBezTo>
                  <a:pt x="3527" y="830"/>
                  <a:pt x="3562" y="1932"/>
                  <a:pt x="4167" y="2668"/>
                </a:cubicBezTo>
                <a:cubicBezTo>
                  <a:pt x="4513" y="3091"/>
                  <a:pt x="5038" y="3466"/>
                  <a:pt x="5035" y="4004"/>
                </a:cubicBezTo>
                <a:cubicBezTo>
                  <a:pt x="5035" y="4209"/>
                  <a:pt x="4949" y="4404"/>
                  <a:pt x="4843" y="4574"/>
                </a:cubicBezTo>
                <a:cubicBezTo>
                  <a:pt x="4414" y="5250"/>
                  <a:pt x="3639" y="5611"/>
                  <a:pt x="2889" y="5906"/>
                </a:cubicBezTo>
                <a:cubicBezTo>
                  <a:pt x="2137" y="6198"/>
                  <a:pt x="1343" y="6473"/>
                  <a:pt x="795" y="7053"/>
                </a:cubicBezTo>
                <a:cubicBezTo>
                  <a:pt x="244" y="7632"/>
                  <a:pt x="42" y="8631"/>
                  <a:pt x="596" y="9227"/>
                </a:cubicBezTo>
                <a:cubicBezTo>
                  <a:pt x="1010" y="9672"/>
                  <a:pt x="1717" y="9781"/>
                  <a:pt x="2082" y="10262"/>
                </a:cubicBezTo>
                <a:cubicBezTo>
                  <a:pt x="2124" y="10316"/>
                  <a:pt x="2162" y="10386"/>
                  <a:pt x="2140" y="10451"/>
                </a:cubicBezTo>
                <a:cubicBezTo>
                  <a:pt x="2114" y="10527"/>
                  <a:pt x="2018" y="10553"/>
                  <a:pt x="1935" y="10559"/>
                </a:cubicBezTo>
                <a:cubicBezTo>
                  <a:pt x="1903" y="10561"/>
                  <a:pt x="1871" y="10562"/>
                  <a:pt x="1838" y="10562"/>
                </a:cubicBezTo>
                <a:cubicBezTo>
                  <a:pt x="1516" y="10562"/>
                  <a:pt x="1172" y="10473"/>
                  <a:pt x="862" y="10473"/>
                </a:cubicBezTo>
                <a:cubicBezTo>
                  <a:pt x="655" y="10473"/>
                  <a:pt x="463" y="10513"/>
                  <a:pt x="302" y="10646"/>
                </a:cubicBezTo>
                <a:cubicBezTo>
                  <a:pt x="58" y="10848"/>
                  <a:pt x="1" y="11200"/>
                  <a:pt x="46" y="11517"/>
                </a:cubicBezTo>
                <a:cubicBezTo>
                  <a:pt x="148" y="12215"/>
                  <a:pt x="664" y="12792"/>
                  <a:pt x="1205" y="13259"/>
                </a:cubicBezTo>
                <a:cubicBezTo>
                  <a:pt x="1749" y="13727"/>
                  <a:pt x="2355" y="14146"/>
                  <a:pt x="2755" y="14739"/>
                </a:cubicBezTo>
                <a:cubicBezTo>
                  <a:pt x="3187" y="15373"/>
                  <a:pt x="3341" y="16190"/>
                  <a:pt x="3139" y="16916"/>
                </a:cubicBezTo>
                <a:cubicBezTo>
                  <a:pt x="2937" y="17643"/>
                  <a:pt x="2374" y="18265"/>
                  <a:pt x="1653" y="18511"/>
                </a:cubicBezTo>
                <a:cubicBezTo>
                  <a:pt x="1387" y="18604"/>
                  <a:pt x="1096" y="18652"/>
                  <a:pt x="885" y="18828"/>
                </a:cubicBezTo>
                <a:cubicBezTo>
                  <a:pt x="670" y="19008"/>
                  <a:pt x="504" y="19354"/>
                  <a:pt x="731" y="19520"/>
                </a:cubicBezTo>
                <a:cubicBezTo>
                  <a:pt x="2098" y="19251"/>
                  <a:pt x="3443" y="18374"/>
                  <a:pt x="3975" y="16968"/>
                </a:cubicBezTo>
                <a:cubicBezTo>
                  <a:pt x="4459" y="15680"/>
                  <a:pt x="4081" y="14265"/>
                  <a:pt x="2694" y="13298"/>
                </a:cubicBezTo>
                <a:cubicBezTo>
                  <a:pt x="2390" y="13086"/>
                  <a:pt x="1938" y="12817"/>
                  <a:pt x="1682" y="12548"/>
                </a:cubicBezTo>
                <a:cubicBezTo>
                  <a:pt x="1429" y="12282"/>
                  <a:pt x="1317" y="11824"/>
                  <a:pt x="1570" y="11562"/>
                </a:cubicBezTo>
                <a:cubicBezTo>
                  <a:pt x="1817" y="11306"/>
                  <a:pt x="2246" y="11376"/>
                  <a:pt x="2579" y="11248"/>
                </a:cubicBezTo>
                <a:cubicBezTo>
                  <a:pt x="2998" y="11085"/>
                  <a:pt x="3226" y="10553"/>
                  <a:pt x="3053" y="10133"/>
                </a:cubicBezTo>
                <a:cubicBezTo>
                  <a:pt x="2745" y="9394"/>
                  <a:pt x="1522" y="9230"/>
                  <a:pt x="1416" y="8439"/>
                </a:cubicBezTo>
                <a:cubicBezTo>
                  <a:pt x="1355" y="7969"/>
                  <a:pt x="1759" y="7571"/>
                  <a:pt x="2182" y="7360"/>
                </a:cubicBezTo>
                <a:cubicBezTo>
                  <a:pt x="2985" y="6953"/>
                  <a:pt x="3940" y="6928"/>
                  <a:pt x="4766" y="6572"/>
                </a:cubicBezTo>
                <a:cubicBezTo>
                  <a:pt x="5275" y="6354"/>
                  <a:pt x="5730" y="6005"/>
                  <a:pt x="6018" y="5538"/>
                </a:cubicBezTo>
                <a:cubicBezTo>
                  <a:pt x="6303" y="5070"/>
                  <a:pt x="6403" y="4478"/>
                  <a:pt x="6230" y="3953"/>
                </a:cubicBezTo>
                <a:cubicBezTo>
                  <a:pt x="6022" y="3331"/>
                  <a:pt x="5483" y="2880"/>
                  <a:pt x="5106" y="2342"/>
                </a:cubicBezTo>
                <a:cubicBezTo>
                  <a:pt x="4728" y="1800"/>
                  <a:pt x="4619" y="1080"/>
                  <a:pt x="4920" y="507"/>
                </a:cubicBezTo>
                <a:lnTo>
                  <a:pt x="3965" y="1"/>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35"/>
          <p:cNvSpPr/>
          <p:nvPr/>
        </p:nvSpPr>
        <p:spPr>
          <a:xfrm flipH="1" rot="1344685">
            <a:off x="5984114" y="-1020979"/>
            <a:ext cx="2378427" cy="6828707"/>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35"/>
          <p:cNvSpPr/>
          <p:nvPr/>
        </p:nvSpPr>
        <p:spPr>
          <a:xfrm flipH="1" rot="1344685">
            <a:off x="7165241" y="-1438773"/>
            <a:ext cx="2274834" cy="7614202"/>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35"/>
          <p:cNvSpPr/>
          <p:nvPr/>
        </p:nvSpPr>
        <p:spPr>
          <a:xfrm rot="-177135">
            <a:off x="5726808" y="-509265"/>
            <a:ext cx="2353649" cy="5710337"/>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35"/>
          <p:cNvSpPr/>
          <p:nvPr/>
        </p:nvSpPr>
        <p:spPr>
          <a:xfrm flipH="1" rot="-2700000">
            <a:off x="4182193" y="4412359"/>
            <a:ext cx="209908" cy="191329"/>
          </a:xfrm>
          <a:custGeom>
            <a:rect b="b" l="l" r="r" t="t"/>
            <a:pathLst>
              <a:path extrusionOk="0" h="587" w="644">
                <a:moveTo>
                  <a:pt x="471" y="1"/>
                </a:moveTo>
                <a:cubicBezTo>
                  <a:pt x="414" y="47"/>
                  <a:pt x="368" y="81"/>
                  <a:pt x="310" y="127"/>
                </a:cubicBezTo>
                <a:cubicBezTo>
                  <a:pt x="265" y="93"/>
                  <a:pt x="207" y="58"/>
                  <a:pt x="150" y="24"/>
                </a:cubicBezTo>
                <a:lnTo>
                  <a:pt x="150" y="230"/>
                </a:lnTo>
                <a:cubicBezTo>
                  <a:pt x="92" y="265"/>
                  <a:pt x="46" y="299"/>
                  <a:pt x="1" y="334"/>
                </a:cubicBezTo>
                <a:cubicBezTo>
                  <a:pt x="69" y="345"/>
                  <a:pt x="150" y="391"/>
                  <a:pt x="219" y="403"/>
                </a:cubicBezTo>
                <a:lnTo>
                  <a:pt x="333" y="586"/>
                </a:lnTo>
                <a:cubicBezTo>
                  <a:pt x="368" y="529"/>
                  <a:pt x="402" y="471"/>
                  <a:pt x="414" y="414"/>
                </a:cubicBezTo>
                <a:cubicBezTo>
                  <a:pt x="483" y="403"/>
                  <a:pt x="586" y="357"/>
                  <a:pt x="643" y="334"/>
                </a:cubicBezTo>
                <a:cubicBezTo>
                  <a:pt x="597" y="311"/>
                  <a:pt x="528" y="265"/>
                  <a:pt x="494" y="230"/>
                </a:cubicBezTo>
                <a:cubicBezTo>
                  <a:pt x="494" y="150"/>
                  <a:pt x="494" y="81"/>
                  <a:pt x="47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35"/>
          <p:cNvSpPr/>
          <p:nvPr/>
        </p:nvSpPr>
        <p:spPr>
          <a:xfrm>
            <a:off x="5088637" y="469414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35"/>
          <p:cNvSpPr/>
          <p:nvPr/>
        </p:nvSpPr>
        <p:spPr>
          <a:xfrm rot="2763800">
            <a:off x="6343887" y="123216"/>
            <a:ext cx="124921" cy="127752"/>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35"/>
          <p:cNvSpPr/>
          <p:nvPr/>
        </p:nvSpPr>
        <p:spPr>
          <a:xfrm flipH="1" rot="2355823">
            <a:off x="-614" y="-2132455"/>
            <a:ext cx="2231300" cy="5264710"/>
          </a:xfrm>
          <a:custGeom>
            <a:rect b="b" l="l" r="r" t="t"/>
            <a:pathLst>
              <a:path extrusionOk="0" h="28545" w="12098">
                <a:moveTo>
                  <a:pt x="2766" y="1"/>
                </a:moveTo>
                <a:cubicBezTo>
                  <a:pt x="1148" y="1332"/>
                  <a:pt x="0" y="3467"/>
                  <a:pt x="276" y="5739"/>
                </a:cubicBezTo>
                <a:cubicBezTo>
                  <a:pt x="540" y="7817"/>
                  <a:pt x="2020" y="9458"/>
                  <a:pt x="4523" y="9756"/>
                </a:cubicBezTo>
                <a:cubicBezTo>
                  <a:pt x="5062" y="9825"/>
                  <a:pt x="5842" y="9859"/>
                  <a:pt x="6370" y="10043"/>
                </a:cubicBezTo>
                <a:cubicBezTo>
                  <a:pt x="6887" y="10227"/>
                  <a:pt x="7357" y="10766"/>
                  <a:pt x="7208" y="11294"/>
                </a:cubicBezTo>
                <a:cubicBezTo>
                  <a:pt x="7059" y="11822"/>
                  <a:pt x="6451" y="12029"/>
                  <a:pt x="6095" y="12442"/>
                </a:cubicBezTo>
                <a:cubicBezTo>
                  <a:pt x="5659" y="12993"/>
                  <a:pt x="5716" y="13796"/>
                  <a:pt x="6244" y="14267"/>
                </a:cubicBezTo>
                <a:cubicBezTo>
                  <a:pt x="7162" y="15047"/>
                  <a:pt x="8884" y="14404"/>
                  <a:pt x="9573" y="15391"/>
                </a:cubicBezTo>
                <a:cubicBezTo>
                  <a:pt x="9986" y="15977"/>
                  <a:pt x="9733" y="16792"/>
                  <a:pt x="9320" y="17389"/>
                </a:cubicBezTo>
                <a:cubicBezTo>
                  <a:pt x="8540" y="18502"/>
                  <a:pt x="7311" y="19213"/>
                  <a:pt x="6462" y="20281"/>
                </a:cubicBezTo>
                <a:cubicBezTo>
                  <a:pt x="5934" y="20924"/>
                  <a:pt x="5613" y="21727"/>
                  <a:pt x="5544" y="22565"/>
                </a:cubicBezTo>
                <a:cubicBezTo>
                  <a:pt x="5475" y="23403"/>
                  <a:pt x="5774" y="24229"/>
                  <a:pt x="6370" y="24837"/>
                </a:cubicBezTo>
                <a:cubicBezTo>
                  <a:pt x="7070" y="25526"/>
                  <a:pt x="8092" y="25755"/>
                  <a:pt x="8964" y="26203"/>
                </a:cubicBezTo>
                <a:cubicBezTo>
                  <a:pt x="9848" y="26662"/>
                  <a:pt x="10491" y="27557"/>
                  <a:pt x="10491" y="28544"/>
                </a:cubicBezTo>
                <a:lnTo>
                  <a:pt x="12098" y="28544"/>
                </a:lnTo>
                <a:cubicBezTo>
                  <a:pt x="12098" y="27121"/>
                  <a:pt x="11283" y="25664"/>
                  <a:pt x="9974" y="25101"/>
                </a:cubicBezTo>
                <a:cubicBezTo>
                  <a:pt x="9228" y="24780"/>
                  <a:pt x="8264" y="24642"/>
                  <a:pt x="7897" y="23919"/>
                </a:cubicBezTo>
                <a:cubicBezTo>
                  <a:pt x="7771" y="23644"/>
                  <a:pt x="7725" y="23322"/>
                  <a:pt x="7759" y="23012"/>
                </a:cubicBezTo>
                <a:cubicBezTo>
                  <a:pt x="7851" y="21807"/>
                  <a:pt x="8620" y="20763"/>
                  <a:pt x="9400" y="19833"/>
                </a:cubicBezTo>
                <a:cubicBezTo>
                  <a:pt x="10181" y="18915"/>
                  <a:pt x="11030" y="17974"/>
                  <a:pt x="11351" y="16803"/>
                </a:cubicBezTo>
                <a:cubicBezTo>
                  <a:pt x="11673" y="15633"/>
                  <a:pt x="11248" y="14152"/>
                  <a:pt x="10100" y="13739"/>
                </a:cubicBezTo>
                <a:cubicBezTo>
                  <a:pt x="9765" y="13621"/>
                  <a:pt x="9404" y="13605"/>
                  <a:pt x="9040" y="13605"/>
                </a:cubicBezTo>
                <a:cubicBezTo>
                  <a:pt x="8907" y="13605"/>
                  <a:pt x="8775" y="13607"/>
                  <a:pt x="8642" y="13607"/>
                </a:cubicBezTo>
                <a:cubicBezTo>
                  <a:pt x="8219" y="13607"/>
                  <a:pt x="7802" y="13586"/>
                  <a:pt x="7426" y="13406"/>
                </a:cubicBezTo>
                <a:cubicBezTo>
                  <a:pt x="7334" y="13360"/>
                  <a:pt x="7231" y="13303"/>
                  <a:pt x="7220" y="13199"/>
                </a:cubicBezTo>
                <a:cubicBezTo>
                  <a:pt x="7197" y="13073"/>
                  <a:pt x="7311" y="12970"/>
                  <a:pt x="7415" y="12901"/>
                </a:cubicBezTo>
                <a:cubicBezTo>
                  <a:pt x="8126" y="12465"/>
                  <a:pt x="9182" y="12407"/>
                  <a:pt x="9504" y="11627"/>
                </a:cubicBezTo>
                <a:cubicBezTo>
                  <a:pt x="9676" y="11179"/>
                  <a:pt x="9515" y="10663"/>
                  <a:pt x="9228" y="10273"/>
                </a:cubicBezTo>
                <a:cubicBezTo>
                  <a:pt x="8608" y="9412"/>
                  <a:pt x="7530" y="8999"/>
                  <a:pt x="6497" y="8758"/>
                </a:cubicBezTo>
                <a:cubicBezTo>
                  <a:pt x="5452" y="8517"/>
                  <a:pt x="4362" y="8379"/>
                  <a:pt x="3421" y="7874"/>
                </a:cubicBezTo>
                <a:cubicBezTo>
                  <a:pt x="2399" y="7323"/>
                  <a:pt x="1665" y="6347"/>
                  <a:pt x="1401" y="5223"/>
                </a:cubicBezTo>
                <a:cubicBezTo>
                  <a:pt x="1160" y="4075"/>
                  <a:pt x="1470" y="2893"/>
                  <a:pt x="2250" y="2021"/>
                </a:cubicBezTo>
                <a:cubicBezTo>
                  <a:pt x="2537" y="1711"/>
                  <a:pt x="2881" y="1447"/>
                  <a:pt x="3030" y="1045"/>
                </a:cubicBezTo>
                <a:cubicBezTo>
                  <a:pt x="3191" y="643"/>
                  <a:pt x="3180" y="69"/>
                  <a:pt x="2766"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35"/>
          <p:cNvSpPr/>
          <p:nvPr/>
        </p:nvSpPr>
        <p:spPr>
          <a:xfrm flipH="1" rot="2355823">
            <a:off x="-1041547" y="-2470002"/>
            <a:ext cx="3238871" cy="5173599"/>
          </a:xfrm>
          <a:custGeom>
            <a:rect b="b" l="l" r="r" t="t"/>
            <a:pathLst>
              <a:path extrusionOk="0" h="28051" w="17561">
                <a:moveTo>
                  <a:pt x="2124" y="1"/>
                </a:moveTo>
                <a:cubicBezTo>
                  <a:pt x="1791" y="356"/>
                  <a:pt x="1171" y="1148"/>
                  <a:pt x="1045" y="1332"/>
                </a:cubicBezTo>
                <a:cubicBezTo>
                  <a:pt x="333" y="2285"/>
                  <a:pt x="0" y="3455"/>
                  <a:pt x="81" y="4637"/>
                </a:cubicBezTo>
                <a:cubicBezTo>
                  <a:pt x="184" y="5831"/>
                  <a:pt x="804" y="6910"/>
                  <a:pt x="1779" y="7587"/>
                </a:cubicBezTo>
                <a:cubicBezTo>
                  <a:pt x="3512" y="8746"/>
                  <a:pt x="5934" y="8253"/>
                  <a:pt x="7713" y="9320"/>
                </a:cubicBezTo>
                <a:cubicBezTo>
                  <a:pt x="8218" y="9630"/>
                  <a:pt x="8689" y="10181"/>
                  <a:pt x="8551" y="10755"/>
                </a:cubicBezTo>
                <a:cubicBezTo>
                  <a:pt x="8252" y="11902"/>
                  <a:pt x="6060" y="11547"/>
                  <a:pt x="5796" y="12694"/>
                </a:cubicBezTo>
                <a:cubicBezTo>
                  <a:pt x="5785" y="12821"/>
                  <a:pt x="5808" y="12958"/>
                  <a:pt x="5865" y="13073"/>
                </a:cubicBezTo>
                <a:cubicBezTo>
                  <a:pt x="5923" y="13188"/>
                  <a:pt x="6026" y="13268"/>
                  <a:pt x="6141" y="13326"/>
                </a:cubicBezTo>
                <a:cubicBezTo>
                  <a:pt x="7334" y="13865"/>
                  <a:pt x="8976" y="13291"/>
                  <a:pt x="9871" y="14255"/>
                </a:cubicBezTo>
                <a:cubicBezTo>
                  <a:pt x="10433" y="14864"/>
                  <a:pt x="10399" y="15839"/>
                  <a:pt x="10020" y="16585"/>
                </a:cubicBezTo>
                <a:cubicBezTo>
                  <a:pt x="9653" y="17331"/>
                  <a:pt x="9021" y="17894"/>
                  <a:pt x="8425" y="18479"/>
                </a:cubicBezTo>
                <a:cubicBezTo>
                  <a:pt x="7690" y="19225"/>
                  <a:pt x="6978" y="20051"/>
                  <a:pt x="6634" y="21038"/>
                </a:cubicBezTo>
                <a:cubicBezTo>
                  <a:pt x="6278" y="22025"/>
                  <a:pt x="6359" y="23242"/>
                  <a:pt x="7024" y="24022"/>
                </a:cubicBezTo>
                <a:cubicBezTo>
                  <a:pt x="7690" y="24803"/>
                  <a:pt x="8792" y="25067"/>
                  <a:pt x="9595" y="25721"/>
                </a:cubicBezTo>
                <a:cubicBezTo>
                  <a:pt x="10295" y="26295"/>
                  <a:pt x="10743" y="27144"/>
                  <a:pt x="10812" y="28051"/>
                </a:cubicBezTo>
                <a:lnTo>
                  <a:pt x="17561" y="28051"/>
                </a:lnTo>
                <a:cubicBezTo>
                  <a:pt x="17101" y="26490"/>
                  <a:pt x="16149" y="25101"/>
                  <a:pt x="14852" y="24103"/>
                </a:cubicBezTo>
                <a:cubicBezTo>
                  <a:pt x="13635" y="23173"/>
                  <a:pt x="11994" y="22393"/>
                  <a:pt x="11753" y="20878"/>
                </a:cubicBezTo>
                <a:cubicBezTo>
                  <a:pt x="11558" y="19615"/>
                  <a:pt x="12453" y="18479"/>
                  <a:pt x="12970" y="17308"/>
                </a:cubicBezTo>
                <a:cubicBezTo>
                  <a:pt x="13658" y="15724"/>
                  <a:pt x="13452" y="13532"/>
                  <a:pt x="11937" y="12706"/>
                </a:cubicBezTo>
                <a:cubicBezTo>
                  <a:pt x="11546" y="12499"/>
                  <a:pt x="11099" y="12396"/>
                  <a:pt x="10720" y="12155"/>
                </a:cubicBezTo>
                <a:cubicBezTo>
                  <a:pt x="10353" y="11914"/>
                  <a:pt x="10043" y="11489"/>
                  <a:pt x="10146" y="11053"/>
                </a:cubicBezTo>
                <a:cubicBezTo>
                  <a:pt x="10272" y="10548"/>
                  <a:pt x="10892" y="10330"/>
                  <a:pt x="11156" y="9882"/>
                </a:cubicBezTo>
                <a:cubicBezTo>
                  <a:pt x="11523" y="9251"/>
                  <a:pt x="11053" y="8413"/>
                  <a:pt x="10399" y="8092"/>
                </a:cubicBezTo>
                <a:cubicBezTo>
                  <a:pt x="9745" y="7771"/>
                  <a:pt x="8987" y="7794"/>
                  <a:pt x="8264" y="7736"/>
                </a:cubicBezTo>
                <a:cubicBezTo>
                  <a:pt x="5636" y="7518"/>
                  <a:pt x="2973" y="5762"/>
                  <a:pt x="2491" y="3180"/>
                </a:cubicBezTo>
                <a:cubicBezTo>
                  <a:pt x="2296" y="2135"/>
                  <a:pt x="2456" y="1068"/>
                  <a:pt x="2697" y="12"/>
                </a:cubicBezTo>
                <a:cubicBezTo>
                  <a:pt x="2502" y="12"/>
                  <a:pt x="2319" y="12"/>
                  <a:pt x="2124"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35"/>
          <p:cNvSpPr/>
          <p:nvPr/>
        </p:nvSpPr>
        <p:spPr>
          <a:xfrm flipH="1" rot="455535">
            <a:off x="-1230802" y="-1003201"/>
            <a:ext cx="3632743" cy="2861196"/>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35"/>
          <p:cNvSpPr/>
          <p:nvPr/>
        </p:nvSpPr>
        <p:spPr>
          <a:xfrm flipH="1" rot="-935611">
            <a:off x="1452186" y="1284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235"/>
          <p:cNvGrpSpPr/>
          <p:nvPr/>
        </p:nvGrpSpPr>
        <p:grpSpPr>
          <a:xfrm>
            <a:off x="80638" y="4486163"/>
            <a:ext cx="584127" cy="613923"/>
            <a:chOff x="1756750" y="321625"/>
            <a:chExt cx="584127" cy="613923"/>
          </a:xfrm>
        </p:grpSpPr>
        <p:grpSp>
          <p:nvGrpSpPr>
            <p:cNvPr id="6311" name="Google Shape;6311;p235"/>
            <p:cNvGrpSpPr/>
            <p:nvPr/>
          </p:nvGrpSpPr>
          <p:grpSpPr>
            <a:xfrm>
              <a:off x="1756750" y="321625"/>
              <a:ext cx="584127" cy="613923"/>
              <a:chOff x="1756750" y="321625"/>
              <a:chExt cx="584127" cy="613923"/>
            </a:xfrm>
          </p:grpSpPr>
          <p:sp>
            <p:nvSpPr>
              <p:cNvPr id="6312" name="Google Shape;6312;p235"/>
              <p:cNvSpPr/>
              <p:nvPr/>
            </p:nvSpPr>
            <p:spPr>
              <a:xfrm>
                <a:off x="1891606" y="321625"/>
                <a:ext cx="210865" cy="280696"/>
              </a:xfrm>
              <a:custGeom>
                <a:rect b="b" l="l" r="r" t="t"/>
                <a:pathLst>
                  <a:path extrusionOk="0" h="1865" w="1401">
                    <a:moveTo>
                      <a:pt x="604" y="0"/>
                    </a:moveTo>
                    <a:cubicBezTo>
                      <a:pt x="560" y="0"/>
                      <a:pt x="518" y="6"/>
                      <a:pt x="482" y="15"/>
                    </a:cubicBezTo>
                    <a:cubicBezTo>
                      <a:pt x="459" y="15"/>
                      <a:pt x="459" y="27"/>
                      <a:pt x="436" y="50"/>
                    </a:cubicBezTo>
                    <a:cubicBezTo>
                      <a:pt x="322" y="142"/>
                      <a:pt x="0" y="463"/>
                      <a:pt x="126" y="888"/>
                    </a:cubicBezTo>
                    <a:cubicBezTo>
                      <a:pt x="271" y="1387"/>
                      <a:pt x="737" y="1865"/>
                      <a:pt x="975" y="1865"/>
                    </a:cubicBezTo>
                    <a:cubicBezTo>
                      <a:pt x="983" y="1865"/>
                      <a:pt x="991" y="1864"/>
                      <a:pt x="999" y="1863"/>
                    </a:cubicBezTo>
                    <a:lnTo>
                      <a:pt x="1022" y="1863"/>
                    </a:lnTo>
                    <a:cubicBezTo>
                      <a:pt x="1228" y="1806"/>
                      <a:pt x="1400" y="1094"/>
                      <a:pt x="1251" y="578"/>
                    </a:cubicBezTo>
                    <a:cubicBezTo>
                      <a:pt x="1127" y="137"/>
                      <a:pt x="827" y="0"/>
                      <a:pt x="604"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35"/>
              <p:cNvSpPr/>
              <p:nvPr/>
            </p:nvSpPr>
            <p:spPr>
              <a:xfrm>
                <a:off x="1886338" y="661474"/>
                <a:ext cx="217788" cy="274074"/>
              </a:xfrm>
              <a:custGeom>
                <a:rect b="b" l="l" r="r" t="t"/>
                <a:pathLst>
                  <a:path extrusionOk="0" h="1821" w="1447">
                    <a:moveTo>
                      <a:pt x="1037" y="0"/>
                    </a:moveTo>
                    <a:cubicBezTo>
                      <a:pt x="806" y="0"/>
                      <a:pt x="323" y="465"/>
                      <a:pt x="173" y="959"/>
                    </a:cubicBezTo>
                    <a:cubicBezTo>
                      <a:pt x="1" y="1476"/>
                      <a:pt x="276" y="1763"/>
                      <a:pt x="506" y="1820"/>
                    </a:cubicBezTo>
                    <a:lnTo>
                      <a:pt x="552" y="1820"/>
                    </a:lnTo>
                    <a:cubicBezTo>
                      <a:pt x="712" y="1809"/>
                      <a:pt x="1148" y="1728"/>
                      <a:pt x="1286" y="1292"/>
                    </a:cubicBezTo>
                    <a:cubicBezTo>
                      <a:pt x="1447" y="787"/>
                      <a:pt x="1298" y="99"/>
                      <a:pt x="1091" y="7"/>
                    </a:cubicBezTo>
                    <a:lnTo>
                      <a:pt x="1080" y="7"/>
                    </a:lnTo>
                    <a:cubicBezTo>
                      <a:pt x="1067" y="2"/>
                      <a:pt x="1052" y="0"/>
                      <a:pt x="103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35"/>
              <p:cNvSpPr/>
              <p:nvPr/>
            </p:nvSpPr>
            <p:spPr>
              <a:xfrm>
                <a:off x="2064240" y="645068"/>
                <a:ext cx="276637" cy="216731"/>
              </a:xfrm>
              <a:custGeom>
                <a:rect b="b" l="l" r="r" t="t"/>
                <a:pathLst>
                  <a:path extrusionOk="0" h="1440" w="1838">
                    <a:moveTo>
                      <a:pt x="375" y="1"/>
                    </a:moveTo>
                    <a:cubicBezTo>
                      <a:pt x="257" y="1"/>
                      <a:pt x="167" y="23"/>
                      <a:pt x="127" y="70"/>
                    </a:cubicBezTo>
                    <a:lnTo>
                      <a:pt x="127" y="81"/>
                    </a:lnTo>
                    <a:cubicBezTo>
                      <a:pt x="1" y="276"/>
                      <a:pt x="253" y="942"/>
                      <a:pt x="667" y="1275"/>
                    </a:cubicBezTo>
                    <a:cubicBezTo>
                      <a:pt x="816" y="1400"/>
                      <a:pt x="978" y="1440"/>
                      <a:pt x="1126" y="1440"/>
                    </a:cubicBezTo>
                    <a:cubicBezTo>
                      <a:pt x="1318" y="1440"/>
                      <a:pt x="1484" y="1371"/>
                      <a:pt x="1562" y="1332"/>
                    </a:cubicBezTo>
                    <a:cubicBezTo>
                      <a:pt x="1596" y="1321"/>
                      <a:pt x="1596" y="1321"/>
                      <a:pt x="1608" y="1309"/>
                    </a:cubicBezTo>
                    <a:cubicBezTo>
                      <a:pt x="1757" y="1126"/>
                      <a:pt x="1837" y="736"/>
                      <a:pt x="1413" y="380"/>
                    </a:cubicBezTo>
                    <a:cubicBezTo>
                      <a:pt x="1119" y="135"/>
                      <a:pt x="664" y="1"/>
                      <a:pt x="375"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35"/>
              <p:cNvSpPr/>
              <p:nvPr/>
            </p:nvSpPr>
            <p:spPr>
              <a:xfrm>
                <a:off x="2055661" y="441731"/>
                <a:ext cx="278293" cy="212968"/>
              </a:xfrm>
              <a:custGeom>
                <a:rect b="b" l="l" r="r" t="t"/>
                <a:pathLst>
                  <a:path extrusionOk="0" h="1415" w="1849">
                    <a:moveTo>
                      <a:pt x="1130" y="1"/>
                    </a:moveTo>
                    <a:cubicBezTo>
                      <a:pt x="991" y="1"/>
                      <a:pt x="842" y="38"/>
                      <a:pt x="701" y="147"/>
                    </a:cubicBezTo>
                    <a:cubicBezTo>
                      <a:pt x="276" y="468"/>
                      <a:pt x="0" y="1111"/>
                      <a:pt x="115" y="1318"/>
                    </a:cubicBezTo>
                    <a:lnTo>
                      <a:pt x="115" y="1329"/>
                    </a:lnTo>
                    <a:cubicBezTo>
                      <a:pt x="157" y="1386"/>
                      <a:pt x="265" y="1414"/>
                      <a:pt x="407" y="1414"/>
                    </a:cubicBezTo>
                    <a:cubicBezTo>
                      <a:pt x="695" y="1414"/>
                      <a:pt x="1120" y="1299"/>
                      <a:pt x="1412" y="1077"/>
                    </a:cubicBezTo>
                    <a:cubicBezTo>
                      <a:pt x="1848" y="744"/>
                      <a:pt x="1791" y="342"/>
                      <a:pt x="1642" y="158"/>
                    </a:cubicBezTo>
                    <a:cubicBezTo>
                      <a:pt x="1642" y="147"/>
                      <a:pt x="1630" y="147"/>
                      <a:pt x="1607" y="135"/>
                    </a:cubicBezTo>
                    <a:cubicBezTo>
                      <a:pt x="1524" y="87"/>
                      <a:pt x="1341" y="1"/>
                      <a:pt x="113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35"/>
              <p:cNvSpPr/>
              <p:nvPr/>
            </p:nvSpPr>
            <p:spPr>
              <a:xfrm>
                <a:off x="1756750" y="546184"/>
                <a:ext cx="292140" cy="175793"/>
              </a:xfrm>
              <a:custGeom>
                <a:rect b="b" l="l" r="r" t="t"/>
                <a:pathLst>
                  <a:path extrusionOk="0" h="1168" w="1941">
                    <a:moveTo>
                      <a:pt x="742" y="0"/>
                    </a:moveTo>
                    <a:cubicBezTo>
                      <a:pt x="340" y="0"/>
                      <a:pt x="112" y="344"/>
                      <a:pt x="47" y="474"/>
                    </a:cubicBezTo>
                    <a:cubicBezTo>
                      <a:pt x="35" y="497"/>
                      <a:pt x="24" y="509"/>
                      <a:pt x="24" y="520"/>
                    </a:cubicBezTo>
                    <a:cubicBezTo>
                      <a:pt x="1" y="750"/>
                      <a:pt x="173" y="1117"/>
                      <a:pt x="713" y="1163"/>
                    </a:cubicBezTo>
                    <a:cubicBezTo>
                      <a:pt x="750" y="1166"/>
                      <a:pt x="787" y="1168"/>
                      <a:pt x="825" y="1168"/>
                    </a:cubicBezTo>
                    <a:cubicBezTo>
                      <a:pt x="1350" y="1168"/>
                      <a:pt x="1930" y="884"/>
                      <a:pt x="1941" y="681"/>
                    </a:cubicBezTo>
                    <a:lnTo>
                      <a:pt x="1941" y="670"/>
                    </a:lnTo>
                    <a:cubicBezTo>
                      <a:pt x="1929" y="440"/>
                      <a:pt x="1344" y="50"/>
                      <a:pt x="816" y="4"/>
                    </a:cubicBezTo>
                    <a:cubicBezTo>
                      <a:pt x="790" y="1"/>
                      <a:pt x="766" y="0"/>
                      <a:pt x="742"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7" name="Google Shape;6317;p235"/>
            <p:cNvSpPr/>
            <p:nvPr/>
          </p:nvSpPr>
          <p:spPr>
            <a:xfrm>
              <a:off x="1976192" y="582306"/>
              <a:ext cx="165561" cy="138918"/>
            </a:xfrm>
            <a:custGeom>
              <a:rect b="b" l="l" r="r" t="t"/>
              <a:pathLst>
                <a:path extrusionOk="0" h="923" w="1100">
                  <a:moveTo>
                    <a:pt x="505" y="0"/>
                  </a:moveTo>
                  <a:cubicBezTo>
                    <a:pt x="483" y="0"/>
                    <a:pt x="460" y="2"/>
                    <a:pt x="437" y="5"/>
                  </a:cubicBezTo>
                  <a:cubicBezTo>
                    <a:pt x="184" y="39"/>
                    <a:pt x="1" y="269"/>
                    <a:pt x="35" y="521"/>
                  </a:cubicBezTo>
                  <a:cubicBezTo>
                    <a:pt x="71" y="771"/>
                    <a:pt x="283" y="923"/>
                    <a:pt x="499" y="923"/>
                  </a:cubicBezTo>
                  <a:cubicBezTo>
                    <a:pt x="632" y="923"/>
                    <a:pt x="766" y="866"/>
                    <a:pt x="861" y="739"/>
                  </a:cubicBezTo>
                  <a:cubicBezTo>
                    <a:pt x="1100" y="436"/>
                    <a:pt x="878" y="0"/>
                    <a:pt x="505"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8" name="Google Shape;6318;p235"/>
          <p:cNvSpPr/>
          <p:nvPr/>
        </p:nvSpPr>
        <p:spPr>
          <a:xfrm flipH="1" rot="-6613596">
            <a:off x="241735" y="3956780"/>
            <a:ext cx="261926" cy="425787"/>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35"/>
          <p:cNvSpPr/>
          <p:nvPr/>
        </p:nvSpPr>
        <p:spPr>
          <a:xfrm>
            <a:off x="4851200" y="27760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320" name="Shape 6320"/>
        <p:cNvGrpSpPr/>
        <p:nvPr/>
      </p:nvGrpSpPr>
      <p:grpSpPr>
        <a:xfrm>
          <a:off x="0" y="0"/>
          <a:ext cx="0" cy="0"/>
          <a:chOff x="0" y="0"/>
          <a:chExt cx="0" cy="0"/>
        </a:xfrm>
      </p:grpSpPr>
      <p:sp>
        <p:nvSpPr>
          <p:cNvPr id="6321" name="Google Shape;6321;p236"/>
          <p:cNvSpPr/>
          <p:nvPr/>
        </p:nvSpPr>
        <p:spPr>
          <a:xfrm rot="3563769">
            <a:off x="1712627" y="18452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36"/>
          <p:cNvSpPr/>
          <p:nvPr/>
        </p:nvSpPr>
        <p:spPr>
          <a:xfrm>
            <a:off x="292438" y="4668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36"/>
          <p:cNvSpPr/>
          <p:nvPr/>
        </p:nvSpPr>
        <p:spPr>
          <a:xfrm>
            <a:off x="163085" y="4325425"/>
            <a:ext cx="129354" cy="12215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36"/>
          <p:cNvSpPr/>
          <p:nvPr/>
        </p:nvSpPr>
        <p:spPr>
          <a:xfrm rot="2214639">
            <a:off x="-727651" y="-1606588"/>
            <a:ext cx="2577806" cy="6075756"/>
          </a:xfrm>
          <a:custGeom>
            <a:rect b="b" l="l" r="r" t="t"/>
            <a:pathLst>
              <a:path extrusionOk="0" h="58787" w="24942">
                <a:moveTo>
                  <a:pt x="1" y="0"/>
                </a:moveTo>
                <a:cubicBezTo>
                  <a:pt x="1" y="2938"/>
                  <a:pt x="1665" y="5934"/>
                  <a:pt x="4374" y="7093"/>
                </a:cubicBezTo>
                <a:cubicBezTo>
                  <a:pt x="5912" y="7759"/>
                  <a:pt x="7874" y="8023"/>
                  <a:pt x="8643" y="9515"/>
                </a:cubicBezTo>
                <a:cubicBezTo>
                  <a:pt x="8930" y="10089"/>
                  <a:pt x="8976" y="10743"/>
                  <a:pt x="8930" y="11386"/>
                </a:cubicBezTo>
                <a:cubicBezTo>
                  <a:pt x="8747" y="13876"/>
                  <a:pt x="7151" y="16022"/>
                  <a:pt x="5544" y="17928"/>
                </a:cubicBezTo>
                <a:cubicBezTo>
                  <a:pt x="3938" y="19844"/>
                  <a:pt x="2182" y="21761"/>
                  <a:pt x="1527" y="24183"/>
                </a:cubicBezTo>
                <a:cubicBezTo>
                  <a:pt x="862" y="26593"/>
                  <a:pt x="1746" y="29646"/>
                  <a:pt x="4110" y="30495"/>
                </a:cubicBezTo>
                <a:cubicBezTo>
                  <a:pt x="4801" y="30739"/>
                  <a:pt x="5540" y="30773"/>
                  <a:pt x="6285" y="30773"/>
                </a:cubicBezTo>
                <a:cubicBezTo>
                  <a:pt x="6575" y="30773"/>
                  <a:pt x="6866" y="30768"/>
                  <a:pt x="7156" y="30768"/>
                </a:cubicBezTo>
                <a:cubicBezTo>
                  <a:pt x="8012" y="30768"/>
                  <a:pt x="8854" y="30813"/>
                  <a:pt x="9619" y="31172"/>
                </a:cubicBezTo>
                <a:cubicBezTo>
                  <a:pt x="9814" y="31264"/>
                  <a:pt x="10009" y="31402"/>
                  <a:pt x="10055" y="31609"/>
                </a:cubicBezTo>
                <a:cubicBezTo>
                  <a:pt x="10089" y="31861"/>
                  <a:pt x="9860" y="32079"/>
                  <a:pt x="9642" y="32217"/>
                </a:cubicBezTo>
                <a:cubicBezTo>
                  <a:pt x="8184" y="33135"/>
                  <a:pt x="5992" y="33250"/>
                  <a:pt x="5338" y="34845"/>
                </a:cubicBezTo>
                <a:cubicBezTo>
                  <a:pt x="4971" y="35763"/>
                  <a:pt x="5315" y="36831"/>
                  <a:pt x="5900" y="37634"/>
                </a:cubicBezTo>
                <a:cubicBezTo>
                  <a:pt x="7174" y="39425"/>
                  <a:pt x="9401" y="40262"/>
                  <a:pt x="11536" y="40767"/>
                </a:cubicBezTo>
                <a:cubicBezTo>
                  <a:pt x="13682" y="41261"/>
                  <a:pt x="15920" y="41536"/>
                  <a:pt x="17848" y="42581"/>
                </a:cubicBezTo>
                <a:cubicBezTo>
                  <a:pt x="19926" y="43706"/>
                  <a:pt x="21521" y="45737"/>
                  <a:pt x="22014" y="48055"/>
                </a:cubicBezTo>
                <a:cubicBezTo>
                  <a:pt x="22508" y="50362"/>
                  <a:pt x="21865" y="52910"/>
                  <a:pt x="20281" y="54655"/>
                </a:cubicBezTo>
                <a:cubicBezTo>
                  <a:pt x="19696" y="55286"/>
                  <a:pt x="18973" y="55848"/>
                  <a:pt x="18652" y="56652"/>
                </a:cubicBezTo>
                <a:cubicBezTo>
                  <a:pt x="18330" y="57455"/>
                  <a:pt x="18376" y="58649"/>
                  <a:pt x="19237" y="58787"/>
                </a:cubicBezTo>
                <a:cubicBezTo>
                  <a:pt x="22554" y="56032"/>
                  <a:pt x="24941" y="51636"/>
                  <a:pt x="24356" y="46965"/>
                </a:cubicBezTo>
                <a:cubicBezTo>
                  <a:pt x="23828" y="42696"/>
                  <a:pt x="20763" y="39321"/>
                  <a:pt x="15622" y="38679"/>
                </a:cubicBezTo>
                <a:cubicBezTo>
                  <a:pt x="14497" y="38529"/>
                  <a:pt x="12890" y="38460"/>
                  <a:pt x="11811" y="38093"/>
                </a:cubicBezTo>
                <a:cubicBezTo>
                  <a:pt x="10744" y="37714"/>
                  <a:pt x="9780" y="36613"/>
                  <a:pt x="10089" y="35522"/>
                </a:cubicBezTo>
                <a:cubicBezTo>
                  <a:pt x="10399" y="34455"/>
                  <a:pt x="11650" y="34019"/>
                  <a:pt x="12373" y="33169"/>
                </a:cubicBezTo>
                <a:cubicBezTo>
                  <a:pt x="13280" y="32102"/>
                  <a:pt x="13131" y="30300"/>
                  <a:pt x="12064" y="29393"/>
                </a:cubicBezTo>
                <a:cubicBezTo>
                  <a:pt x="10170" y="27798"/>
                  <a:pt x="6623" y="29129"/>
                  <a:pt x="5200" y="27098"/>
                </a:cubicBezTo>
                <a:cubicBezTo>
                  <a:pt x="4362" y="25893"/>
                  <a:pt x="4879" y="24194"/>
                  <a:pt x="5717" y="22989"/>
                </a:cubicBezTo>
                <a:cubicBezTo>
                  <a:pt x="7323" y="20694"/>
                  <a:pt x="9871" y="19225"/>
                  <a:pt x="11604" y="17021"/>
                </a:cubicBezTo>
                <a:cubicBezTo>
                  <a:pt x="12660" y="15678"/>
                  <a:pt x="13406" y="14037"/>
                  <a:pt x="13510" y="12327"/>
                </a:cubicBezTo>
                <a:cubicBezTo>
                  <a:pt x="13613" y="10605"/>
                  <a:pt x="13039" y="8826"/>
                  <a:pt x="11811" y="7621"/>
                </a:cubicBezTo>
                <a:cubicBezTo>
                  <a:pt x="10353" y="6209"/>
                  <a:pt x="8242" y="5750"/>
                  <a:pt x="6440" y="4809"/>
                </a:cubicBezTo>
                <a:cubicBezTo>
                  <a:pt x="4638" y="3868"/>
                  <a:pt x="3306" y="2020"/>
                  <a:pt x="3306"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36"/>
          <p:cNvSpPr/>
          <p:nvPr/>
        </p:nvSpPr>
        <p:spPr>
          <a:xfrm rot="2214639">
            <a:off x="-1886129" y="-2050609"/>
            <a:ext cx="3747234" cy="5971370"/>
          </a:xfrm>
          <a:custGeom>
            <a:rect b="b" l="l" r="r" t="t"/>
            <a:pathLst>
              <a:path extrusionOk="0" h="57777" w="36257">
                <a:moveTo>
                  <a:pt x="0" y="0"/>
                </a:moveTo>
                <a:cubicBezTo>
                  <a:pt x="953" y="3225"/>
                  <a:pt x="2904" y="6072"/>
                  <a:pt x="5567" y="8138"/>
                </a:cubicBezTo>
                <a:cubicBezTo>
                  <a:pt x="8080" y="10066"/>
                  <a:pt x="11454" y="11661"/>
                  <a:pt x="11948" y="14783"/>
                </a:cubicBezTo>
                <a:cubicBezTo>
                  <a:pt x="12361" y="17388"/>
                  <a:pt x="10513" y="19730"/>
                  <a:pt x="9469" y="22151"/>
                </a:cubicBezTo>
                <a:cubicBezTo>
                  <a:pt x="8057" y="25399"/>
                  <a:pt x="8470" y="29910"/>
                  <a:pt x="11592" y="31620"/>
                </a:cubicBezTo>
                <a:cubicBezTo>
                  <a:pt x="12396" y="32056"/>
                  <a:pt x="13302" y="32274"/>
                  <a:pt x="14083" y="32756"/>
                </a:cubicBezTo>
                <a:cubicBezTo>
                  <a:pt x="14852" y="33238"/>
                  <a:pt x="15506" y="34134"/>
                  <a:pt x="15276" y="35017"/>
                </a:cubicBezTo>
                <a:cubicBezTo>
                  <a:pt x="15012" y="36062"/>
                  <a:pt x="13750" y="36509"/>
                  <a:pt x="13211" y="37439"/>
                </a:cubicBezTo>
                <a:cubicBezTo>
                  <a:pt x="12453" y="38724"/>
                  <a:pt x="13429" y="40457"/>
                  <a:pt x="14771" y="41123"/>
                </a:cubicBezTo>
                <a:cubicBezTo>
                  <a:pt x="16114" y="41789"/>
                  <a:pt x="17675" y="41743"/>
                  <a:pt x="19167" y="41869"/>
                </a:cubicBezTo>
                <a:cubicBezTo>
                  <a:pt x="24573" y="42317"/>
                  <a:pt x="30059" y="45921"/>
                  <a:pt x="31058" y="51246"/>
                </a:cubicBezTo>
                <a:cubicBezTo>
                  <a:pt x="31471" y="53404"/>
                  <a:pt x="31138" y="55596"/>
                  <a:pt x="30633" y="57742"/>
                </a:cubicBezTo>
                <a:cubicBezTo>
                  <a:pt x="31035" y="57742"/>
                  <a:pt x="31425" y="57754"/>
                  <a:pt x="31815" y="57777"/>
                </a:cubicBezTo>
                <a:cubicBezTo>
                  <a:pt x="32492" y="57054"/>
                  <a:pt x="33778" y="55401"/>
                  <a:pt x="34053" y="55022"/>
                </a:cubicBezTo>
                <a:cubicBezTo>
                  <a:pt x="35476" y="53071"/>
                  <a:pt x="36257" y="50615"/>
                  <a:pt x="36027" y="48205"/>
                </a:cubicBezTo>
                <a:cubicBezTo>
                  <a:pt x="35809" y="45794"/>
                  <a:pt x="34535" y="43465"/>
                  <a:pt x="32527" y="42133"/>
                </a:cubicBezTo>
                <a:cubicBezTo>
                  <a:pt x="28969" y="39757"/>
                  <a:pt x="23976" y="40767"/>
                  <a:pt x="20303" y="38564"/>
                </a:cubicBezTo>
                <a:cubicBezTo>
                  <a:pt x="19259" y="37933"/>
                  <a:pt x="18283" y="36796"/>
                  <a:pt x="18582" y="35626"/>
                </a:cubicBezTo>
                <a:cubicBezTo>
                  <a:pt x="19202" y="33273"/>
                  <a:pt x="23701" y="34019"/>
                  <a:pt x="24252" y="31643"/>
                </a:cubicBezTo>
                <a:cubicBezTo>
                  <a:pt x="24286" y="31379"/>
                  <a:pt x="24240" y="31104"/>
                  <a:pt x="24114" y="30863"/>
                </a:cubicBezTo>
                <a:cubicBezTo>
                  <a:pt x="23999" y="30622"/>
                  <a:pt x="23793" y="30438"/>
                  <a:pt x="23540" y="30335"/>
                </a:cubicBezTo>
                <a:cubicBezTo>
                  <a:pt x="21072" y="29233"/>
                  <a:pt x="17687" y="30403"/>
                  <a:pt x="15850" y="28418"/>
                </a:cubicBezTo>
                <a:cubicBezTo>
                  <a:pt x="14691" y="27167"/>
                  <a:pt x="14760" y="25135"/>
                  <a:pt x="15529" y="23609"/>
                </a:cubicBezTo>
                <a:cubicBezTo>
                  <a:pt x="16298" y="22082"/>
                  <a:pt x="17606" y="20912"/>
                  <a:pt x="18823" y="19707"/>
                </a:cubicBezTo>
                <a:cubicBezTo>
                  <a:pt x="20349" y="18180"/>
                  <a:pt x="21796" y="16493"/>
                  <a:pt x="22519" y="14450"/>
                </a:cubicBezTo>
                <a:cubicBezTo>
                  <a:pt x="23242" y="12419"/>
                  <a:pt x="23104" y="9962"/>
                  <a:pt x="21704" y="8310"/>
                </a:cubicBezTo>
                <a:cubicBezTo>
                  <a:pt x="20326" y="6691"/>
                  <a:pt x="18065" y="6141"/>
                  <a:pt x="16413" y="4809"/>
                </a:cubicBezTo>
                <a:cubicBezTo>
                  <a:pt x="14955" y="3616"/>
                  <a:pt x="14060" y="1882"/>
                  <a:pt x="1391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36"/>
          <p:cNvSpPr/>
          <p:nvPr/>
        </p:nvSpPr>
        <p:spPr>
          <a:xfrm rot="5611138">
            <a:off x="-2876881" y="996469"/>
            <a:ext cx="5758827" cy="1504210"/>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36"/>
          <p:cNvSpPr/>
          <p:nvPr/>
        </p:nvSpPr>
        <p:spPr>
          <a:xfrm>
            <a:off x="8173399" y="285140"/>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36"/>
          <p:cNvSpPr/>
          <p:nvPr/>
        </p:nvSpPr>
        <p:spPr>
          <a:xfrm flipH="1" rot="2527535">
            <a:off x="6380327" y="2687456"/>
            <a:ext cx="4354555" cy="5304959"/>
          </a:xfrm>
          <a:custGeom>
            <a:rect b="b" l="l" r="r" t="t"/>
            <a:pathLst>
              <a:path extrusionOk="0" h="28763" w="23610">
                <a:moveTo>
                  <a:pt x="3696" y="1"/>
                </a:moveTo>
                <a:cubicBezTo>
                  <a:pt x="3662" y="24"/>
                  <a:pt x="3616" y="47"/>
                  <a:pt x="3582" y="81"/>
                </a:cubicBezTo>
                <a:cubicBezTo>
                  <a:pt x="3077" y="403"/>
                  <a:pt x="2480" y="529"/>
                  <a:pt x="1883" y="621"/>
                </a:cubicBezTo>
                <a:cubicBezTo>
                  <a:pt x="1390" y="690"/>
                  <a:pt x="896" y="724"/>
                  <a:pt x="402" y="736"/>
                </a:cubicBezTo>
                <a:cubicBezTo>
                  <a:pt x="161" y="1780"/>
                  <a:pt x="1" y="2847"/>
                  <a:pt x="196" y="3892"/>
                </a:cubicBezTo>
                <a:cubicBezTo>
                  <a:pt x="689" y="6474"/>
                  <a:pt x="3341" y="8219"/>
                  <a:pt x="5969" y="8437"/>
                </a:cubicBezTo>
                <a:cubicBezTo>
                  <a:pt x="6692" y="8506"/>
                  <a:pt x="7461" y="8483"/>
                  <a:pt x="8104" y="8804"/>
                </a:cubicBezTo>
                <a:cubicBezTo>
                  <a:pt x="8758" y="9125"/>
                  <a:pt x="9228" y="9963"/>
                  <a:pt x="8861" y="10594"/>
                </a:cubicBezTo>
                <a:cubicBezTo>
                  <a:pt x="8597" y="11054"/>
                  <a:pt x="7989" y="11260"/>
                  <a:pt x="7863" y="11765"/>
                </a:cubicBezTo>
                <a:cubicBezTo>
                  <a:pt x="7748" y="12201"/>
                  <a:pt x="8058" y="12626"/>
                  <a:pt x="8437" y="12867"/>
                </a:cubicBezTo>
                <a:cubicBezTo>
                  <a:pt x="8815" y="13096"/>
                  <a:pt x="9251" y="13200"/>
                  <a:pt x="9642" y="13418"/>
                </a:cubicBezTo>
                <a:cubicBezTo>
                  <a:pt x="11157" y="14244"/>
                  <a:pt x="11363" y="16436"/>
                  <a:pt x="10675" y="18020"/>
                </a:cubicBezTo>
                <a:cubicBezTo>
                  <a:pt x="10170" y="19191"/>
                  <a:pt x="9263" y="20327"/>
                  <a:pt x="9470" y="21590"/>
                </a:cubicBezTo>
                <a:cubicBezTo>
                  <a:pt x="9711" y="23105"/>
                  <a:pt x="11352" y="23885"/>
                  <a:pt x="12568" y="24815"/>
                </a:cubicBezTo>
                <a:cubicBezTo>
                  <a:pt x="13854" y="25813"/>
                  <a:pt x="14806" y="27202"/>
                  <a:pt x="15266" y="28763"/>
                </a:cubicBezTo>
                <a:lnTo>
                  <a:pt x="23610" y="28763"/>
                </a:lnTo>
                <a:cubicBezTo>
                  <a:pt x="22634" y="26318"/>
                  <a:pt x="21062" y="24161"/>
                  <a:pt x="19053" y="22462"/>
                </a:cubicBezTo>
                <a:cubicBezTo>
                  <a:pt x="17022" y="20752"/>
                  <a:pt x="14474" y="19443"/>
                  <a:pt x="13291" y="17056"/>
                </a:cubicBezTo>
                <a:cubicBezTo>
                  <a:pt x="12821" y="16081"/>
                  <a:pt x="12603" y="14990"/>
                  <a:pt x="12695" y="13900"/>
                </a:cubicBezTo>
                <a:cubicBezTo>
                  <a:pt x="12741" y="13326"/>
                  <a:pt x="12867" y="12752"/>
                  <a:pt x="12844" y="12167"/>
                </a:cubicBezTo>
                <a:cubicBezTo>
                  <a:pt x="12832" y="11581"/>
                  <a:pt x="12614" y="10962"/>
                  <a:pt x="12132" y="10652"/>
                </a:cubicBezTo>
                <a:cubicBezTo>
                  <a:pt x="11811" y="10434"/>
                  <a:pt x="11398" y="10376"/>
                  <a:pt x="11111" y="10135"/>
                </a:cubicBezTo>
                <a:cubicBezTo>
                  <a:pt x="10434" y="9573"/>
                  <a:pt x="10721" y="8471"/>
                  <a:pt x="11168" y="7725"/>
                </a:cubicBezTo>
                <a:cubicBezTo>
                  <a:pt x="11616" y="6968"/>
                  <a:pt x="12190" y="6118"/>
                  <a:pt x="11903" y="5292"/>
                </a:cubicBezTo>
                <a:cubicBezTo>
                  <a:pt x="11822" y="5108"/>
                  <a:pt x="11673" y="4971"/>
                  <a:pt x="11490" y="4902"/>
                </a:cubicBezTo>
                <a:cubicBezTo>
                  <a:pt x="11347" y="4864"/>
                  <a:pt x="11196" y="4841"/>
                  <a:pt x="11051" y="4841"/>
                </a:cubicBezTo>
                <a:cubicBezTo>
                  <a:pt x="11021" y="4841"/>
                  <a:pt x="10991" y="4842"/>
                  <a:pt x="10962" y="4844"/>
                </a:cubicBezTo>
                <a:cubicBezTo>
                  <a:pt x="10629" y="4844"/>
                  <a:pt x="10307" y="4890"/>
                  <a:pt x="9986" y="4971"/>
                </a:cubicBezTo>
                <a:cubicBezTo>
                  <a:pt x="9733" y="5028"/>
                  <a:pt x="9458" y="5097"/>
                  <a:pt x="9194" y="5189"/>
                </a:cubicBezTo>
                <a:cubicBezTo>
                  <a:pt x="8919" y="5292"/>
                  <a:pt x="8712" y="5349"/>
                  <a:pt x="8425" y="5441"/>
                </a:cubicBezTo>
                <a:cubicBezTo>
                  <a:pt x="7910" y="5597"/>
                  <a:pt x="7386" y="5769"/>
                  <a:pt x="6854" y="5769"/>
                </a:cubicBezTo>
                <a:cubicBezTo>
                  <a:pt x="6758" y="5769"/>
                  <a:pt x="6662" y="5763"/>
                  <a:pt x="6566" y="5751"/>
                </a:cubicBezTo>
                <a:cubicBezTo>
                  <a:pt x="5935" y="5671"/>
                  <a:pt x="5303" y="5189"/>
                  <a:pt x="5292" y="4557"/>
                </a:cubicBezTo>
                <a:cubicBezTo>
                  <a:pt x="5269" y="3754"/>
                  <a:pt x="6164" y="3215"/>
                  <a:pt x="6394" y="2446"/>
                </a:cubicBezTo>
                <a:cubicBezTo>
                  <a:pt x="6566" y="1791"/>
                  <a:pt x="6244" y="1103"/>
                  <a:pt x="5625" y="827"/>
                </a:cubicBezTo>
                <a:cubicBezTo>
                  <a:pt x="5246" y="667"/>
                  <a:pt x="4821" y="678"/>
                  <a:pt x="4431" y="575"/>
                </a:cubicBezTo>
                <a:cubicBezTo>
                  <a:pt x="4121" y="506"/>
                  <a:pt x="3800" y="288"/>
                  <a:pt x="3696"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36"/>
          <p:cNvSpPr/>
          <p:nvPr/>
        </p:nvSpPr>
        <p:spPr>
          <a:xfrm flipH="1" rot="2527535">
            <a:off x="6415890" y="1787196"/>
            <a:ext cx="3984022" cy="5956390"/>
          </a:xfrm>
          <a:custGeom>
            <a:rect b="b" l="l" r="r" t="t"/>
            <a:pathLst>
              <a:path extrusionOk="0" h="32295" w="21601">
                <a:moveTo>
                  <a:pt x="3827" y="0"/>
                </a:moveTo>
                <a:cubicBezTo>
                  <a:pt x="3097" y="0"/>
                  <a:pt x="2281" y="335"/>
                  <a:pt x="1512" y="335"/>
                </a:cubicBezTo>
                <a:cubicBezTo>
                  <a:pt x="1463" y="335"/>
                  <a:pt x="1415" y="334"/>
                  <a:pt x="1366" y="331"/>
                </a:cubicBezTo>
                <a:cubicBezTo>
                  <a:pt x="1309" y="629"/>
                  <a:pt x="1297" y="939"/>
                  <a:pt x="1263" y="1238"/>
                </a:cubicBezTo>
                <a:cubicBezTo>
                  <a:pt x="1148" y="2121"/>
                  <a:pt x="735" y="3005"/>
                  <a:pt x="0" y="3533"/>
                </a:cubicBezTo>
                <a:cubicBezTo>
                  <a:pt x="115" y="3820"/>
                  <a:pt x="437" y="4015"/>
                  <a:pt x="746" y="4107"/>
                </a:cubicBezTo>
                <a:cubicBezTo>
                  <a:pt x="1137" y="4210"/>
                  <a:pt x="1561" y="4187"/>
                  <a:pt x="1940" y="4348"/>
                </a:cubicBezTo>
                <a:cubicBezTo>
                  <a:pt x="2548" y="4635"/>
                  <a:pt x="2870" y="5312"/>
                  <a:pt x="2698" y="5966"/>
                </a:cubicBezTo>
                <a:cubicBezTo>
                  <a:pt x="2468" y="6747"/>
                  <a:pt x="1573" y="7275"/>
                  <a:pt x="1596" y="8078"/>
                </a:cubicBezTo>
                <a:cubicBezTo>
                  <a:pt x="1619" y="8721"/>
                  <a:pt x="2250" y="9191"/>
                  <a:pt x="2881" y="9272"/>
                </a:cubicBezTo>
                <a:cubicBezTo>
                  <a:pt x="2984" y="9287"/>
                  <a:pt x="3086" y="9293"/>
                  <a:pt x="3188" y="9293"/>
                </a:cubicBezTo>
                <a:cubicBezTo>
                  <a:pt x="3711" y="9293"/>
                  <a:pt x="4220" y="9115"/>
                  <a:pt x="4729" y="8962"/>
                </a:cubicBezTo>
                <a:cubicBezTo>
                  <a:pt x="5016" y="8881"/>
                  <a:pt x="5246" y="8801"/>
                  <a:pt x="5498" y="8721"/>
                </a:cubicBezTo>
                <a:cubicBezTo>
                  <a:pt x="5751" y="8629"/>
                  <a:pt x="6037" y="8560"/>
                  <a:pt x="6301" y="8491"/>
                </a:cubicBezTo>
                <a:cubicBezTo>
                  <a:pt x="6623" y="8411"/>
                  <a:pt x="6944" y="8365"/>
                  <a:pt x="7266" y="8365"/>
                </a:cubicBezTo>
                <a:cubicBezTo>
                  <a:pt x="7297" y="8363"/>
                  <a:pt x="7329" y="8362"/>
                  <a:pt x="7360" y="8362"/>
                </a:cubicBezTo>
                <a:cubicBezTo>
                  <a:pt x="7512" y="8362"/>
                  <a:pt x="7662" y="8384"/>
                  <a:pt x="7805" y="8422"/>
                </a:cubicBezTo>
                <a:cubicBezTo>
                  <a:pt x="7989" y="8491"/>
                  <a:pt x="8138" y="8640"/>
                  <a:pt x="8218" y="8812"/>
                </a:cubicBezTo>
                <a:cubicBezTo>
                  <a:pt x="8494" y="9650"/>
                  <a:pt x="7931" y="10488"/>
                  <a:pt x="7484" y="11246"/>
                </a:cubicBezTo>
                <a:cubicBezTo>
                  <a:pt x="7036" y="12003"/>
                  <a:pt x="6749" y="13094"/>
                  <a:pt x="7426" y="13656"/>
                </a:cubicBezTo>
                <a:cubicBezTo>
                  <a:pt x="7713" y="13897"/>
                  <a:pt x="8126" y="13966"/>
                  <a:pt x="8448" y="14172"/>
                </a:cubicBezTo>
                <a:cubicBezTo>
                  <a:pt x="8918" y="14494"/>
                  <a:pt x="9136" y="15113"/>
                  <a:pt x="9159" y="15687"/>
                </a:cubicBezTo>
                <a:cubicBezTo>
                  <a:pt x="9182" y="16273"/>
                  <a:pt x="9056" y="16858"/>
                  <a:pt x="9010" y="17432"/>
                </a:cubicBezTo>
                <a:cubicBezTo>
                  <a:pt x="8918" y="18511"/>
                  <a:pt x="9125" y="19601"/>
                  <a:pt x="9607" y="20588"/>
                </a:cubicBezTo>
                <a:cubicBezTo>
                  <a:pt x="10778" y="22964"/>
                  <a:pt x="13326" y="24284"/>
                  <a:pt x="15357" y="25994"/>
                </a:cubicBezTo>
                <a:cubicBezTo>
                  <a:pt x="17366" y="27693"/>
                  <a:pt x="18938" y="29850"/>
                  <a:pt x="19914" y="32295"/>
                </a:cubicBezTo>
                <a:lnTo>
                  <a:pt x="21601" y="32295"/>
                </a:lnTo>
                <a:lnTo>
                  <a:pt x="21601" y="26178"/>
                </a:lnTo>
                <a:cubicBezTo>
                  <a:pt x="20384" y="23434"/>
                  <a:pt x="18066" y="21346"/>
                  <a:pt x="15208" y="20416"/>
                </a:cubicBezTo>
                <a:cubicBezTo>
                  <a:pt x="14221" y="20106"/>
                  <a:pt x="13165" y="19922"/>
                  <a:pt x="12327" y="19303"/>
                </a:cubicBezTo>
                <a:cubicBezTo>
                  <a:pt x="11294" y="18511"/>
                  <a:pt x="10835" y="17191"/>
                  <a:pt x="11133" y="15928"/>
                </a:cubicBezTo>
                <a:cubicBezTo>
                  <a:pt x="11271" y="15400"/>
                  <a:pt x="11524" y="14907"/>
                  <a:pt x="11661" y="14379"/>
                </a:cubicBezTo>
                <a:cubicBezTo>
                  <a:pt x="11799" y="13840"/>
                  <a:pt x="11765" y="13231"/>
                  <a:pt x="11374" y="12841"/>
                </a:cubicBezTo>
                <a:cubicBezTo>
                  <a:pt x="10973" y="12451"/>
                  <a:pt x="10330" y="12416"/>
                  <a:pt x="9928" y="12038"/>
                </a:cubicBezTo>
                <a:cubicBezTo>
                  <a:pt x="9435" y="11579"/>
                  <a:pt x="9492" y="10775"/>
                  <a:pt x="9710" y="10144"/>
                </a:cubicBezTo>
                <a:cubicBezTo>
                  <a:pt x="9940" y="9513"/>
                  <a:pt x="10296" y="8904"/>
                  <a:pt x="10330" y="8239"/>
                </a:cubicBezTo>
                <a:cubicBezTo>
                  <a:pt x="10353" y="7309"/>
                  <a:pt x="9745" y="6483"/>
                  <a:pt x="8861" y="6219"/>
                </a:cubicBezTo>
                <a:cubicBezTo>
                  <a:pt x="8614" y="6155"/>
                  <a:pt x="8356" y="6137"/>
                  <a:pt x="8094" y="6137"/>
                </a:cubicBezTo>
                <a:cubicBezTo>
                  <a:pt x="7746" y="6137"/>
                  <a:pt x="7393" y="6169"/>
                  <a:pt x="7052" y="6169"/>
                </a:cubicBezTo>
                <a:cubicBezTo>
                  <a:pt x="6590" y="6169"/>
                  <a:pt x="6151" y="6109"/>
                  <a:pt x="5785" y="5828"/>
                </a:cubicBezTo>
                <a:cubicBezTo>
                  <a:pt x="4982" y="5232"/>
                  <a:pt x="5108" y="4026"/>
                  <a:pt x="5291" y="3039"/>
                </a:cubicBezTo>
                <a:cubicBezTo>
                  <a:pt x="5487" y="2064"/>
                  <a:pt x="5578" y="847"/>
                  <a:pt x="4764" y="273"/>
                </a:cubicBezTo>
                <a:cubicBezTo>
                  <a:pt x="4477" y="70"/>
                  <a:pt x="4161" y="0"/>
                  <a:pt x="3827" y="0"/>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36"/>
          <p:cNvSpPr/>
          <p:nvPr/>
        </p:nvSpPr>
        <p:spPr>
          <a:xfrm flipH="1" rot="-95">
            <a:off x="5360017" y="4138604"/>
            <a:ext cx="5758825" cy="1504209"/>
          </a:xfrm>
          <a:custGeom>
            <a:rect b="b" l="l" r="r" t="t"/>
            <a:pathLst>
              <a:path extrusionOk="0" h="16681" w="63861">
                <a:moveTo>
                  <a:pt x="11210" y="0"/>
                </a:moveTo>
                <a:cubicBezTo>
                  <a:pt x="10410" y="0"/>
                  <a:pt x="9614" y="138"/>
                  <a:pt x="8861" y="419"/>
                </a:cubicBezTo>
                <a:cubicBezTo>
                  <a:pt x="7495" y="947"/>
                  <a:pt x="6497" y="2416"/>
                  <a:pt x="5165" y="3036"/>
                </a:cubicBezTo>
                <a:cubicBezTo>
                  <a:pt x="4247" y="3472"/>
                  <a:pt x="3180" y="3461"/>
                  <a:pt x="2216" y="3759"/>
                </a:cubicBezTo>
                <a:cubicBezTo>
                  <a:pt x="2216" y="3759"/>
                  <a:pt x="1" y="4425"/>
                  <a:pt x="391" y="6066"/>
                </a:cubicBezTo>
                <a:cubicBezTo>
                  <a:pt x="720" y="7427"/>
                  <a:pt x="1811" y="7807"/>
                  <a:pt x="2897" y="7807"/>
                </a:cubicBezTo>
                <a:cubicBezTo>
                  <a:pt x="3176" y="7807"/>
                  <a:pt x="3454" y="7782"/>
                  <a:pt x="3719" y="7742"/>
                </a:cubicBezTo>
                <a:lnTo>
                  <a:pt x="4018" y="7340"/>
                </a:lnTo>
                <a:lnTo>
                  <a:pt x="4018" y="7340"/>
                </a:lnTo>
                <a:cubicBezTo>
                  <a:pt x="3750" y="7359"/>
                  <a:pt x="3470" y="7378"/>
                  <a:pt x="3189" y="7378"/>
                </a:cubicBezTo>
                <a:cubicBezTo>
                  <a:pt x="2783" y="7378"/>
                  <a:pt x="2376" y="7338"/>
                  <a:pt x="2009" y="7202"/>
                </a:cubicBezTo>
                <a:cubicBezTo>
                  <a:pt x="1401" y="6973"/>
                  <a:pt x="861" y="6399"/>
                  <a:pt x="884" y="5745"/>
                </a:cubicBezTo>
                <a:cubicBezTo>
                  <a:pt x="907" y="4964"/>
                  <a:pt x="1688" y="4413"/>
                  <a:pt x="2445" y="4184"/>
                </a:cubicBezTo>
                <a:cubicBezTo>
                  <a:pt x="3421" y="3897"/>
                  <a:pt x="4477" y="3897"/>
                  <a:pt x="5406" y="3472"/>
                </a:cubicBezTo>
                <a:cubicBezTo>
                  <a:pt x="6726" y="2853"/>
                  <a:pt x="7541" y="1395"/>
                  <a:pt x="8895" y="856"/>
                </a:cubicBezTo>
                <a:cubicBezTo>
                  <a:pt x="9514" y="613"/>
                  <a:pt x="10285" y="499"/>
                  <a:pt x="11008" y="499"/>
                </a:cubicBezTo>
                <a:cubicBezTo>
                  <a:pt x="11278" y="499"/>
                  <a:pt x="11541" y="514"/>
                  <a:pt x="11788" y="546"/>
                </a:cubicBezTo>
                <a:cubicBezTo>
                  <a:pt x="16895" y="1177"/>
                  <a:pt x="21624" y="3335"/>
                  <a:pt x="25721" y="6445"/>
                </a:cubicBezTo>
                <a:cubicBezTo>
                  <a:pt x="27477" y="7765"/>
                  <a:pt x="29130" y="9314"/>
                  <a:pt x="31161" y="10141"/>
                </a:cubicBezTo>
                <a:cubicBezTo>
                  <a:pt x="32554" y="10714"/>
                  <a:pt x="34007" y="10916"/>
                  <a:pt x="35491" y="10916"/>
                </a:cubicBezTo>
                <a:cubicBezTo>
                  <a:pt x="38227" y="10916"/>
                  <a:pt x="41067" y="10227"/>
                  <a:pt x="43821" y="9900"/>
                </a:cubicBezTo>
                <a:cubicBezTo>
                  <a:pt x="44226" y="9850"/>
                  <a:pt x="44638" y="9811"/>
                  <a:pt x="45049" y="9811"/>
                </a:cubicBezTo>
                <a:cubicBezTo>
                  <a:pt x="45488" y="9811"/>
                  <a:pt x="45925" y="9855"/>
                  <a:pt x="46346" y="9980"/>
                </a:cubicBezTo>
                <a:cubicBezTo>
                  <a:pt x="47161" y="10221"/>
                  <a:pt x="47907" y="10818"/>
                  <a:pt x="48113" y="11633"/>
                </a:cubicBezTo>
                <a:cubicBezTo>
                  <a:pt x="48400" y="12815"/>
                  <a:pt x="47516" y="14077"/>
                  <a:pt x="47872" y="15237"/>
                </a:cubicBezTo>
                <a:cubicBezTo>
                  <a:pt x="48136" y="16063"/>
                  <a:pt x="48917" y="16511"/>
                  <a:pt x="49766" y="16637"/>
                </a:cubicBezTo>
                <a:cubicBezTo>
                  <a:pt x="50014" y="16666"/>
                  <a:pt x="50262" y="16681"/>
                  <a:pt x="50510" y="16681"/>
                </a:cubicBezTo>
                <a:cubicBezTo>
                  <a:pt x="51137" y="16681"/>
                  <a:pt x="51763" y="16588"/>
                  <a:pt x="52371" y="16407"/>
                </a:cubicBezTo>
                <a:cubicBezTo>
                  <a:pt x="56549" y="15202"/>
                  <a:pt x="60440" y="13205"/>
                  <a:pt x="63860" y="10519"/>
                </a:cubicBezTo>
                <a:lnTo>
                  <a:pt x="63711" y="10014"/>
                </a:lnTo>
                <a:cubicBezTo>
                  <a:pt x="60337" y="12689"/>
                  <a:pt x="56710" y="14697"/>
                  <a:pt x="52578" y="15879"/>
                </a:cubicBezTo>
                <a:cubicBezTo>
                  <a:pt x="51878" y="16103"/>
                  <a:pt x="51153" y="16211"/>
                  <a:pt x="50425" y="16211"/>
                </a:cubicBezTo>
                <a:cubicBezTo>
                  <a:pt x="50293" y="16211"/>
                  <a:pt x="50162" y="16208"/>
                  <a:pt x="50030" y="16201"/>
                </a:cubicBezTo>
                <a:cubicBezTo>
                  <a:pt x="49318" y="16132"/>
                  <a:pt x="48676" y="15914"/>
                  <a:pt x="48423" y="15099"/>
                </a:cubicBezTo>
                <a:cubicBezTo>
                  <a:pt x="48056" y="13928"/>
                  <a:pt x="48951" y="12654"/>
                  <a:pt x="48641" y="11518"/>
                </a:cubicBezTo>
                <a:cubicBezTo>
                  <a:pt x="48354" y="10554"/>
                  <a:pt x="47597" y="9808"/>
                  <a:pt x="46633" y="9532"/>
                </a:cubicBezTo>
                <a:cubicBezTo>
                  <a:pt x="46225" y="9412"/>
                  <a:pt x="45720" y="9369"/>
                  <a:pt x="45212" y="9369"/>
                </a:cubicBezTo>
                <a:cubicBezTo>
                  <a:pt x="44705" y="9369"/>
                  <a:pt x="44194" y="9412"/>
                  <a:pt x="43775" y="9463"/>
                </a:cubicBezTo>
                <a:cubicBezTo>
                  <a:pt x="40988" y="9795"/>
                  <a:pt x="38227" y="10517"/>
                  <a:pt x="35538" y="10517"/>
                </a:cubicBezTo>
                <a:cubicBezTo>
                  <a:pt x="34130" y="10517"/>
                  <a:pt x="32741" y="10318"/>
                  <a:pt x="31379" y="9762"/>
                </a:cubicBezTo>
                <a:cubicBezTo>
                  <a:pt x="29348" y="8924"/>
                  <a:pt x="27684" y="7283"/>
                  <a:pt x="25928" y="5951"/>
                </a:cubicBezTo>
                <a:cubicBezTo>
                  <a:pt x="21830" y="2853"/>
                  <a:pt x="16952" y="660"/>
                  <a:pt x="11845" y="29"/>
                </a:cubicBezTo>
                <a:cubicBezTo>
                  <a:pt x="11634" y="10"/>
                  <a:pt x="11422" y="0"/>
                  <a:pt x="1121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1" name="Google Shape;6331;p236"/>
          <p:cNvGrpSpPr/>
          <p:nvPr/>
        </p:nvGrpSpPr>
        <p:grpSpPr>
          <a:xfrm rot="-5163975">
            <a:off x="4635819" y="4745767"/>
            <a:ext cx="336724" cy="442307"/>
            <a:chOff x="8600507" y="161550"/>
            <a:chExt cx="336739" cy="442327"/>
          </a:xfrm>
        </p:grpSpPr>
        <p:sp>
          <p:nvSpPr>
            <p:cNvPr id="6332" name="Google Shape;6332;p236"/>
            <p:cNvSpPr/>
            <p:nvPr/>
          </p:nvSpPr>
          <p:spPr>
            <a:xfrm>
              <a:off x="8600507" y="161550"/>
              <a:ext cx="336739" cy="442327"/>
            </a:xfrm>
            <a:custGeom>
              <a:rect b="b" l="l" r="r" t="t"/>
              <a:pathLst>
                <a:path extrusionOk="0" h="3720" w="2832">
                  <a:moveTo>
                    <a:pt x="1890" y="0"/>
                  </a:moveTo>
                  <a:cubicBezTo>
                    <a:pt x="1751" y="0"/>
                    <a:pt x="1597" y="32"/>
                    <a:pt x="1435" y="104"/>
                  </a:cubicBezTo>
                  <a:cubicBezTo>
                    <a:pt x="643" y="460"/>
                    <a:pt x="1" y="2181"/>
                    <a:pt x="1355" y="3719"/>
                  </a:cubicBezTo>
                  <a:cubicBezTo>
                    <a:pt x="1355" y="3719"/>
                    <a:pt x="1056" y="2640"/>
                    <a:pt x="2250" y="1297"/>
                  </a:cubicBezTo>
                  <a:cubicBezTo>
                    <a:pt x="2831" y="641"/>
                    <a:pt x="2509" y="0"/>
                    <a:pt x="1890"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36"/>
            <p:cNvSpPr/>
            <p:nvPr/>
          </p:nvSpPr>
          <p:spPr>
            <a:xfrm>
              <a:off x="8735914" y="364871"/>
              <a:ext cx="24613" cy="238999"/>
            </a:xfrm>
            <a:custGeom>
              <a:rect b="b" l="l" r="r" t="t"/>
              <a:pathLst>
                <a:path extrusionOk="0" fill="none" h="2010" w="207">
                  <a:moveTo>
                    <a:pt x="115" y="1"/>
                  </a:moveTo>
                  <a:cubicBezTo>
                    <a:pt x="0" y="666"/>
                    <a:pt x="23" y="1355"/>
                    <a:pt x="207" y="2009"/>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4" name="Google Shape;6334;p236"/>
          <p:cNvSpPr/>
          <p:nvPr/>
        </p:nvSpPr>
        <p:spPr>
          <a:xfrm rot="1489794">
            <a:off x="7702344" y="4684411"/>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36"/>
          <p:cNvSpPr/>
          <p:nvPr/>
        </p:nvSpPr>
        <p:spPr>
          <a:xfrm rot="2253592">
            <a:off x="8629914" y="248651"/>
            <a:ext cx="264959" cy="57270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6336" name="Shape 6336"/>
        <p:cNvGrpSpPr/>
        <p:nvPr/>
      </p:nvGrpSpPr>
      <p:grpSpPr>
        <a:xfrm>
          <a:off x="0" y="0"/>
          <a:ext cx="0" cy="0"/>
          <a:chOff x="0" y="0"/>
          <a:chExt cx="0" cy="0"/>
        </a:xfrm>
      </p:grpSpPr>
      <p:sp>
        <p:nvSpPr>
          <p:cNvPr id="6337" name="Google Shape;6337;p237"/>
          <p:cNvSpPr/>
          <p:nvPr/>
        </p:nvSpPr>
        <p:spPr>
          <a:xfrm rot="3869549">
            <a:off x="6056976" y="2778405"/>
            <a:ext cx="2124207" cy="6098881"/>
          </a:xfrm>
          <a:custGeom>
            <a:rect b="b" l="l" r="r" t="t"/>
            <a:pathLst>
              <a:path extrusionOk="0" h="21160" w="7370">
                <a:moveTo>
                  <a:pt x="2194" y="0"/>
                </a:moveTo>
                <a:lnTo>
                  <a:pt x="2194" y="0"/>
                </a:lnTo>
                <a:cubicBezTo>
                  <a:pt x="1990" y="1063"/>
                  <a:pt x="2127" y="2165"/>
                  <a:pt x="2585" y="3145"/>
                </a:cubicBezTo>
                <a:cubicBezTo>
                  <a:pt x="3021" y="4074"/>
                  <a:pt x="3757" y="5038"/>
                  <a:pt x="3434" y="5995"/>
                </a:cubicBezTo>
                <a:cubicBezTo>
                  <a:pt x="3165" y="6793"/>
                  <a:pt x="2281" y="7171"/>
                  <a:pt x="1618" y="7693"/>
                </a:cubicBezTo>
                <a:cubicBezTo>
                  <a:pt x="725" y="8397"/>
                  <a:pt x="170" y="9733"/>
                  <a:pt x="817" y="10690"/>
                </a:cubicBezTo>
                <a:cubicBezTo>
                  <a:pt x="984" y="10934"/>
                  <a:pt x="1215" y="11135"/>
                  <a:pt x="1365" y="11388"/>
                </a:cubicBezTo>
                <a:cubicBezTo>
                  <a:pt x="1516" y="11645"/>
                  <a:pt x="1567" y="11994"/>
                  <a:pt x="1371" y="12212"/>
                </a:cubicBezTo>
                <a:cubicBezTo>
                  <a:pt x="1141" y="12465"/>
                  <a:pt x="708" y="12397"/>
                  <a:pt x="414" y="12577"/>
                </a:cubicBezTo>
                <a:cubicBezTo>
                  <a:pt x="1" y="12830"/>
                  <a:pt x="26" y="13467"/>
                  <a:pt x="311" y="13858"/>
                </a:cubicBezTo>
                <a:cubicBezTo>
                  <a:pt x="600" y="14252"/>
                  <a:pt x="1061" y="14476"/>
                  <a:pt x="1471" y="14738"/>
                </a:cubicBezTo>
                <a:cubicBezTo>
                  <a:pt x="2963" y="15693"/>
                  <a:pt x="4004" y="17544"/>
                  <a:pt x="3498" y="19200"/>
                </a:cubicBezTo>
                <a:cubicBezTo>
                  <a:pt x="3293" y="19869"/>
                  <a:pt x="2870" y="20436"/>
                  <a:pt x="2406" y="20971"/>
                </a:cubicBezTo>
                <a:cubicBezTo>
                  <a:pt x="2521" y="21028"/>
                  <a:pt x="2633" y="21092"/>
                  <a:pt x="2742" y="21159"/>
                </a:cubicBezTo>
                <a:cubicBezTo>
                  <a:pt x="3046" y="21057"/>
                  <a:pt x="3661" y="20788"/>
                  <a:pt x="3799" y="20724"/>
                </a:cubicBezTo>
                <a:cubicBezTo>
                  <a:pt x="4500" y="20388"/>
                  <a:pt x="5090" y="19814"/>
                  <a:pt x="5384" y="19100"/>
                </a:cubicBezTo>
                <a:cubicBezTo>
                  <a:pt x="5679" y="18389"/>
                  <a:pt x="5663" y="17537"/>
                  <a:pt x="5282" y="16852"/>
                </a:cubicBezTo>
                <a:cubicBezTo>
                  <a:pt x="4609" y="15641"/>
                  <a:pt x="3021" y="15161"/>
                  <a:pt x="2291" y="13983"/>
                </a:cubicBezTo>
                <a:cubicBezTo>
                  <a:pt x="2082" y="13646"/>
                  <a:pt x="1970" y="13176"/>
                  <a:pt x="2236" y="12890"/>
                </a:cubicBezTo>
                <a:cubicBezTo>
                  <a:pt x="2376" y="12738"/>
                  <a:pt x="2563" y="12690"/>
                  <a:pt x="2770" y="12690"/>
                </a:cubicBezTo>
                <a:cubicBezTo>
                  <a:pt x="3135" y="12690"/>
                  <a:pt x="3565" y="12839"/>
                  <a:pt x="3927" y="12839"/>
                </a:cubicBezTo>
                <a:cubicBezTo>
                  <a:pt x="4137" y="12839"/>
                  <a:pt x="4324" y="12789"/>
                  <a:pt x="4462" y="12631"/>
                </a:cubicBezTo>
                <a:cubicBezTo>
                  <a:pt x="4510" y="12561"/>
                  <a:pt x="4539" y="12477"/>
                  <a:pt x="4542" y="12391"/>
                </a:cubicBezTo>
                <a:cubicBezTo>
                  <a:pt x="4539" y="12304"/>
                  <a:pt x="4510" y="12221"/>
                  <a:pt x="4455" y="12154"/>
                </a:cubicBezTo>
                <a:cubicBezTo>
                  <a:pt x="3908" y="11469"/>
                  <a:pt x="2758" y="11280"/>
                  <a:pt x="2521" y="10441"/>
                </a:cubicBezTo>
                <a:cubicBezTo>
                  <a:pt x="2374" y="9909"/>
                  <a:pt x="2697" y="9352"/>
                  <a:pt x="3149" y="9035"/>
                </a:cubicBezTo>
                <a:cubicBezTo>
                  <a:pt x="3597" y="8721"/>
                  <a:pt x="4148" y="8589"/>
                  <a:pt x="4680" y="8436"/>
                </a:cubicBezTo>
                <a:cubicBezTo>
                  <a:pt x="5349" y="8237"/>
                  <a:pt x="6022" y="7981"/>
                  <a:pt x="6531" y="7513"/>
                </a:cubicBezTo>
                <a:cubicBezTo>
                  <a:pt x="7043" y="7049"/>
                  <a:pt x="7370" y="6338"/>
                  <a:pt x="7213" y="5656"/>
                </a:cubicBezTo>
                <a:cubicBezTo>
                  <a:pt x="7059" y="4990"/>
                  <a:pt x="6489" y="4490"/>
                  <a:pt x="6210" y="3862"/>
                </a:cubicBezTo>
                <a:cubicBezTo>
                  <a:pt x="5970" y="3308"/>
                  <a:pt x="5967" y="2681"/>
                  <a:pt x="6207" y="2123"/>
                </a:cubicBezTo>
                <a:lnTo>
                  <a:pt x="2194" y="0"/>
                </a:ln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37"/>
          <p:cNvSpPr/>
          <p:nvPr/>
        </p:nvSpPr>
        <p:spPr>
          <a:xfrm rot="3869549">
            <a:off x="6071096" y="1419277"/>
            <a:ext cx="2031687" cy="6800426"/>
          </a:xfrm>
          <a:custGeom>
            <a:rect b="b" l="l" r="r" t="t"/>
            <a:pathLst>
              <a:path extrusionOk="0" h="23594" w="7049">
                <a:moveTo>
                  <a:pt x="285" y="0"/>
                </a:moveTo>
                <a:lnTo>
                  <a:pt x="285" y="0"/>
                </a:lnTo>
                <a:cubicBezTo>
                  <a:pt x="119" y="1736"/>
                  <a:pt x="381" y="3488"/>
                  <a:pt x="1051" y="5096"/>
                </a:cubicBezTo>
                <a:cubicBezTo>
                  <a:pt x="1733" y="6732"/>
                  <a:pt x="2841" y="8295"/>
                  <a:pt x="2806" y="10050"/>
                </a:cubicBezTo>
                <a:cubicBezTo>
                  <a:pt x="2790" y="10767"/>
                  <a:pt x="2578" y="11465"/>
                  <a:pt x="2191" y="12071"/>
                </a:cubicBezTo>
                <a:cubicBezTo>
                  <a:pt x="1986" y="12391"/>
                  <a:pt x="1729" y="12686"/>
                  <a:pt x="1566" y="13031"/>
                </a:cubicBezTo>
                <a:cubicBezTo>
                  <a:pt x="1400" y="13377"/>
                  <a:pt x="1339" y="13803"/>
                  <a:pt x="1528" y="14143"/>
                </a:cubicBezTo>
                <a:cubicBezTo>
                  <a:pt x="1656" y="14364"/>
                  <a:pt x="1877" y="14527"/>
                  <a:pt x="1976" y="14764"/>
                </a:cubicBezTo>
                <a:cubicBezTo>
                  <a:pt x="2207" y="15299"/>
                  <a:pt x="1701" y="15847"/>
                  <a:pt x="1201" y="16144"/>
                </a:cubicBezTo>
                <a:cubicBezTo>
                  <a:pt x="705" y="16442"/>
                  <a:pt x="103" y="16753"/>
                  <a:pt x="16" y="17326"/>
                </a:cubicBezTo>
                <a:cubicBezTo>
                  <a:pt x="0" y="17441"/>
                  <a:pt x="61" y="17595"/>
                  <a:pt x="144" y="17682"/>
                </a:cubicBezTo>
                <a:cubicBezTo>
                  <a:pt x="231" y="17765"/>
                  <a:pt x="330" y="17835"/>
                  <a:pt x="439" y="17887"/>
                </a:cubicBezTo>
                <a:cubicBezTo>
                  <a:pt x="634" y="17986"/>
                  <a:pt x="842" y="18063"/>
                  <a:pt x="1054" y="18117"/>
                </a:cubicBezTo>
                <a:cubicBezTo>
                  <a:pt x="1230" y="18162"/>
                  <a:pt x="1422" y="18210"/>
                  <a:pt x="1598" y="18239"/>
                </a:cubicBezTo>
                <a:cubicBezTo>
                  <a:pt x="1790" y="18268"/>
                  <a:pt x="1934" y="18297"/>
                  <a:pt x="2133" y="18335"/>
                </a:cubicBezTo>
                <a:cubicBezTo>
                  <a:pt x="2549" y="18418"/>
                  <a:pt x="2978" y="18489"/>
                  <a:pt x="3328" y="18735"/>
                </a:cubicBezTo>
                <a:cubicBezTo>
                  <a:pt x="3677" y="18982"/>
                  <a:pt x="3904" y="19456"/>
                  <a:pt x="3721" y="19831"/>
                </a:cubicBezTo>
                <a:cubicBezTo>
                  <a:pt x="3488" y="20308"/>
                  <a:pt x="2793" y="20333"/>
                  <a:pt x="2418" y="20711"/>
                </a:cubicBezTo>
                <a:cubicBezTo>
                  <a:pt x="2114" y="21019"/>
                  <a:pt x="2095" y="21557"/>
                  <a:pt x="2373" y="21896"/>
                </a:cubicBezTo>
                <a:cubicBezTo>
                  <a:pt x="2546" y="22108"/>
                  <a:pt x="2802" y="22232"/>
                  <a:pt x="3007" y="22418"/>
                </a:cubicBezTo>
                <a:cubicBezTo>
                  <a:pt x="3164" y="22562"/>
                  <a:pt x="3289" y="22783"/>
                  <a:pt x="3267" y="22982"/>
                </a:cubicBezTo>
                <a:cubicBezTo>
                  <a:pt x="3299" y="22979"/>
                  <a:pt x="3331" y="22975"/>
                  <a:pt x="3366" y="22972"/>
                </a:cubicBezTo>
                <a:cubicBezTo>
                  <a:pt x="3405" y="22970"/>
                  <a:pt x="3445" y="22968"/>
                  <a:pt x="3484" y="22968"/>
                </a:cubicBezTo>
                <a:cubicBezTo>
                  <a:pt x="3842" y="22968"/>
                  <a:pt x="4198" y="23069"/>
                  <a:pt x="4541" y="23193"/>
                </a:cubicBezTo>
                <a:cubicBezTo>
                  <a:pt x="4852" y="23305"/>
                  <a:pt x="5156" y="23440"/>
                  <a:pt x="5454" y="23594"/>
                </a:cubicBezTo>
                <a:cubicBezTo>
                  <a:pt x="5915" y="23062"/>
                  <a:pt x="6341" y="22495"/>
                  <a:pt x="6543" y="21826"/>
                </a:cubicBezTo>
                <a:cubicBezTo>
                  <a:pt x="7049" y="20167"/>
                  <a:pt x="6008" y="18316"/>
                  <a:pt x="4516" y="17361"/>
                </a:cubicBezTo>
                <a:cubicBezTo>
                  <a:pt x="4106" y="17099"/>
                  <a:pt x="3645" y="16878"/>
                  <a:pt x="3360" y="16481"/>
                </a:cubicBezTo>
                <a:cubicBezTo>
                  <a:pt x="3071" y="16087"/>
                  <a:pt x="3049" y="15449"/>
                  <a:pt x="3459" y="15200"/>
                </a:cubicBezTo>
                <a:cubicBezTo>
                  <a:pt x="3753" y="15023"/>
                  <a:pt x="4186" y="15088"/>
                  <a:pt x="4416" y="14835"/>
                </a:cubicBezTo>
                <a:cubicBezTo>
                  <a:pt x="4615" y="14620"/>
                  <a:pt x="4561" y="14268"/>
                  <a:pt x="4410" y="14015"/>
                </a:cubicBezTo>
                <a:cubicBezTo>
                  <a:pt x="4260" y="13758"/>
                  <a:pt x="4029" y="13560"/>
                  <a:pt x="3862" y="13313"/>
                </a:cubicBezTo>
                <a:cubicBezTo>
                  <a:pt x="3215" y="12359"/>
                  <a:pt x="3770" y="11020"/>
                  <a:pt x="4663" y="10316"/>
                </a:cubicBezTo>
                <a:cubicBezTo>
                  <a:pt x="5326" y="9794"/>
                  <a:pt x="6210" y="9416"/>
                  <a:pt x="6479" y="8618"/>
                </a:cubicBezTo>
                <a:cubicBezTo>
                  <a:pt x="6802" y="7661"/>
                  <a:pt x="6066" y="6694"/>
                  <a:pt x="5630" y="5768"/>
                </a:cubicBezTo>
                <a:cubicBezTo>
                  <a:pt x="5172" y="4788"/>
                  <a:pt x="5035" y="3686"/>
                  <a:pt x="5239" y="2623"/>
                </a:cubicBezTo>
                <a:lnTo>
                  <a:pt x="285" y="0"/>
                </a:ln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37"/>
          <p:cNvSpPr/>
          <p:nvPr/>
        </p:nvSpPr>
        <p:spPr>
          <a:xfrm flipH="1" rot="5982236">
            <a:off x="6308996" y="2891408"/>
            <a:ext cx="2250422" cy="5459891"/>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37"/>
          <p:cNvSpPr/>
          <p:nvPr/>
        </p:nvSpPr>
        <p:spPr>
          <a:xfrm>
            <a:off x="4742875" y="4755550"/>
            <a:ext cx="133389" cy="127871"/>
          </a:xfrm>
          <a:custGeom>
            <a:rect b="b" l="l" r="r" t="t"/>
            <a:pathLst>
              <a:path extrusionOk="0" h="1761" w="1837">
                <a:moveTo>
                  <a:pt x="957" y="0"/>
                </a:moveTo>
                <a:cubicBezTo>
                  <a:pt x="742" y="0"/>
                  <a:pt x="523" y="81"/>
                  <a:pt x="345" y="263"/>
                </a:cubicBezTo>
                <a:cubicBezTo>
                  <a:pt x="1" y="596"/>
                  <a:pt x="1" y="1158"/>
                  <a:pt x="345" y="1503"/>
                </a:cubicBezTo>
                <a:cubicBezTo>
                  <a:pt x="523" y="1681"/>
                  <a:pt x="742" y="1761"/>
                  <a:pt x="956" y="1761"/>
                </a:cubicBezTo>
                <a:cubicBezTo>
                  <a:pt x="1406" y="1761"/>
                  <a:pt x="1837" y="1411"/>
                  <a:pt x="1837" y="883"/>
                </a:cubicBezTo>
                <a:cubicBezTo>
                  <a:pt x="1837" y="355"/>
                  <a:pt x="1406" y="0"/>
                  <a:pt x="957"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1" name="Google Shape;6341;p237"/>
          <p:cNvGrpSpPr/>
          <p:nvPr/>
        </p:nvGrpSpPr>
        <p:grpSpPr>
          <a:xfrm flipH="1" rot="-9748155">
            <a:off x="-2115998" y="-2359970"/>
            <a:ext cx="4316831" cy="6436115"/>
            <a:chOff x="-1553249" y="840164"/>
            <a:chExt cx="4317082" cy="6436489"/>
          </a:xfrm>
        </p:grpSpPr>
        <p:sp>
          <p:nvSpPr>
            <p:cNvPr id="6342" name="Google Shape;6342;p237"/>
            <p:cNvSpPr/>
            <p:nvPr/>
          </p:nvSpPr>
          <p:spPr>
            <a:xfrm rot="-518150">
              <a:off x="-951848" y="3368654"/>
              <a:ext cx="3286084" cy="3682163"/>
            </a:xfrm>
            <a:custGeom>
              <a:rect b="b" l="l" r="r" t="t"/>
              <a:pathLst>
                <a:path extrusionOk="0" h="46055" w="41101">
                  <a:moveTo>
                    <a:pt x="1" y="0"/>
                  </a:moveTo>
                  <a:lnTo>
                    <a:pt x="1" y="7506"/>
                  </a:lnTo>
                  <a:cubicBezTo>
                    <a:pt x="1143" y="8743"/>
                    <a:pt x="2782" y="9216"/>
                    <a:pt x="4492" y="9216"/>
                  </a:cubicBezTo>
                  <a:cubicBezTo>
                    <a:pt x="5702" y="9216"/>
                    <a:pt x="6949" y="8979"/>
                    <a:pt x="8081" y="8608"/>
                  </a:cubicBezTo>
                  <a:cubicBezTo>
                    <a:pt x="9056" y="8287"/>
                    <a:pt x="10009" y="7839"/>
                    <a:pt x="11030" y="7748"/>
                  </a:cubicBezTo>
                  <a:cubicBezTo>
                    <a:pt x="11149" y="7735"/>
                    <a:pt x="11270" y="7729"/>
                    <a:pt x="11391" y="7729"/>
                  </a:cubicBezTo>
                  <a:cubicBezTo>
                    <a:pt x="12312" y="7729"/>
                    <a:pt x="13270" y="8082"/>
                    <a:pt x="13716" y="8884"/>
                  </a:cubicBezTo>
                  <a:cubicBezTo>
                    <a:pt x="14221" y="9790"/>
                    <a:pt x="13923" y="10927"/>
                    <a:pt x="13440" y="11856"/>
                  </a:cubicBezTo>
                  <a:cubicBezTo>
                    <a:pt x="12970" y="12775"/>
                    <a:pt x="12327" y="13635"/>
                    <a:pt x="12132" y="14657"/>
                  </a:cubicBezTo>
                  <a:cubicBezTo>
                    <a:pt x="11937" y="15678"/>
                    <a:pt x="12430" y="16941"/>
                    <a:pt x="13452" y="17124"/>
                  </a:cubicBezTo>
                  <a:cubicBezTo>
                    <a:pt x="13547" y="17142"/>
                    <a:pt x="13643" y="17150"/>
                    <a:pt x="13740" y="17150"/>
                  </a:cubicBezTo>
                  <a:cubicBezTo>
                    <a:pt x="14689" y="17150"/>
                    <a:pt x="15695" y="16389"/>
                    <a:pt x="16530" y="16389"/>
                  </a:cubicBezTo>
                  <a:cubicBezTo>
                    <a:pt x="16789" y="16389"/>
                    <a:pt x="17032" y="16462"/>
                    <a:pt x="17251" y="16654"/>
                  </a:cubicBezTo>
                  <a:cubicBezTo>
                    <a:pt x="17538" y="16906"/>
                    <a:pt x="17664" y="17297"/>
                    <a:pt x="17699" y="17675"/>
                  </a:cubicBezTo>
                  <a:cubicBezTo>
                    <a:pt x="17813" y="18846"/>
                    <a:pt x="17205" y="19936"/>
                    <a:pt x="16631" y="20969"/>
                  </a:cubicBezTo>
                  <a:cubicBezTo>
                    <a:pt x="15288" y="23380"/>
                    <a:pt x="14072" y="25973"/>
                    <a:pt x="14003" y="28739"/>
                  </a:cubicBezTo>
                  <a:cubicBezTo>
                    <a:pt x="13934" y="31505"/>
                    <a:pt x="15288" y="34467"/>
                    <a:pt x="17848" y="35534"/>
                  </a:cubicBezTo>
                  <a:cubicBezTo>
                    <a:pt x="18820" y="35934"/>
                    <a:pt x="19849" y="36031"/>
                    <a:pt x="20900" y="36031"/>
                  </a:cubicBezTo>
                  <a:cubicBezTo>
                    <a:pt x="21878" y="36031"/>
                    <a:pt x="22874" y="35947"/>
                    <a:pt x="23861" y="35947"/>
                  </a:cubicBezTo>
                  <a:cubicBezTo>
                    <a:pt x="24429" y="35947"/>
                    <a:pt x="24993" y="35975"/>
                    <a:pt x="25549" y="36062"/>
                  </a:cubicBezTo>
                  <a:cubicBezTo>
                    <a:pt x="27110" y="36291"/>
                    <a:pt x="28774" y="37278"/>
                    <a:pt x="28923" y="38839"/>
                  </a:cubicBezTo>
                  <a:cubicBezTo>
                    <a:pt x="29096" y="40825"/>
                    <a:pt x="26766" y="42638"/>
                    <a:pt x="27523" y="44475"/>
                  </a:cubicBezTo>
                  <a:cubicBezTo>
                    <a:pt x="27971" y="45565"/>
                    <a:pt x="29325" y="45967"/>
                    <a:pt x="30507" y="46036"/>
                  </a:cubicBezTo>
                  <a:cubicBezTo>
                    <a:pt x="30727" y="46048"/>
                    <a:pt x="30945" y="46055"/>
                    <a:pt x="31164" y="46055"/>
                  </a:cubicBezTo>
                  <a:cubicBezTo>
                    <a:pt x="34634" y="46055"/>
                    <a:pt x="37963" y="44469"/>
                    <a:pt x="40997" y="42730"/>
                  </a:cubicBezTo>
                  <a:cubicBezTo>
                    <a:pt x="41101" y="41869"/>
                    <a:pt x="39861" y="41433"/>
                    <a:pt x="39000" y="41341"/>
                  </a:cubicBezTo>
                  <a:cubicBezTo>
                    <a:pt x="38900" y="41331"/>
                    <a:pt x="38800" y="41326"/>
                    <a:pt x="38700" y="41326"/>
                  </a:cubicBezTo>
                  <a:cubicBezTo>
                    <a:pt x="37942" y="41326"/>
                    <a:pt x="37194" y="41609"/>
                    <a:pt x="36464" y="41812"/>
                  </a:cubicBezTo>
                  <a:cubicBezTo>
                    <a:pt x="35903" y="41973"/>
                    <a:pt x="35322" y="42088"/>
                    <a:pt x="34748" y="42088"/>
                  </a:cubicBezTo>
                  <a:cubicBezTo>
                    <a:pt x="34464" y="42088"/>
                    <a:pt x="34182" y="42060"/>
                    <a:pt x="33904" y="41996"/>
                  </a:cubicBezTo>
                  <a:cubicBezTo>
                    <a:pt x="33055" y="41800"/>
                    <a:pt x="32263" y="41227"/>
                    <a:pt x="32011" y="40389"/>
                  </a:cubicBezTo>
                  <a:cubicBezTo>
                    <a:pt x="31678" y="39321"/>
                    <a:pt x="32298" y="38208"/>
                    <a:pt x="32378" y="37083"/>
                  </a:cubicBezTo>
                  <a:cubicBezTo>
                    <a:pt x="32481" y="35477"/>
                    <a:pt x="31391" y="33973"/>
                    <a:pt x="29979" y="33204"/>
                  </a:cubicBezTo>
                  <a:cubicBezTo>
                    <a:pt x="28813" y="32569"/>
                    <a:pt x="27474" y="32364"/>
                    <a:pt x="26137" y="32364"/>
                  </a:cubicBezTo>
                  <a:cubicBezTo>
                    <a:pt x="25856" y="32364"/>
                    <a:pt x="25576" y="32373"/>
                    <a:pt x="25297" y="32389"/>
                  </a:cubicBezTo>
                  <a:cubicBezTo>
                    <a:pt x="24537" y="32432"/>
                    <a:pt x="23749" y="32520"/>
                    <a:pt x="22981" y="32520"/>
                  </a:cubicBezTo>
                  <a:cubicBezTo>
                    <a:pt x="22102" y="32520"/>
                    <a:pt x="21247" y="32405"/>
                    <a:pt x="20488" y="31976"/>
                  </a:cubicBezTo>
                  <a:cubicBezTo>
                    <a:pt x="18915" y="31081"/>
                    <a:pt x="18272" y="29072"/>
                    <a:pt x="18479" y="27293"/>
                  </a:cubicBezTo>
                  <a:cubicBezTo>
                    <a:pt x="18686" y="25503"/>
                    <a:pt x="19558" y="23873"/>
                    <a:pt x="20407" y="22278"/>
                  </a:cubicBezTo>
                  <a:cubicBezTo>
                    <a:pt x="21245" y="20694"/>
                    <a:pt x="22094" y="19041"/>
                    <a:pt x="22221" y="17251"/>
                  </a:cubicBezTo>
                  <a:cubicBezTo>
                    <a:pt x="22312" y="15931"/>
                    <a:pt x="21853" y="14393"/>
                    <a:pt x="20625" y="13899"/>
                  </a:cubicBezTo>
                  <a:cubicBezTo>
                    <a:pt x="20316" y="13775"/>
                    <a:pt x="19994" y="13730"/>
                    <a:pt x="19666" y="13730"/>
                  </a:cubicBezTo>
                  <a:cubicBezTo>
                    <a:pt x="18837" y="13730"/>
                    <a:pt x="17963" y="14015"/>
                    <a:pt x="17114" y="14015"/>
                  </a:cubicBezTo>
                  <a:cubicBezTo>
                    <a:pt x="17091" y="14015"/>
                    <a:pt x="17068" y="14015"/>
                    <a:pt x="17044" y="14014"/>
                  </a:cubicBezTo>
                  <a:cubicBezTo>
                    <a:pt x="17014" y="14016"/>
                    <a:pt x="16984" y="14017"/>
                    <a:pt x="16954" y="14017"/>
                  </a:cubicBezTo>
                  <a:cubicBezTo>
                    <a:pt x="16627" y="14017"/>
                    <a:pt x="16297" y="13905"/>
                    <a:pt x="16034" y="13716"/>
                  </a:cubicBezTo>
                  <a:cubicBezTo>
                    <a:pt x="15460" y="13257"/>
                    <a:pt x="15518" y="12327"/>
                    <a:pt x="15885" y="11696"/>
                  </a:cubicBezTo>
                  <a:cubicBezTo>
                    <a:pt x="16252" y="11064"/>
                    <a:pt x="16849" y="10582"/>
                    <a:pt x="17262" y="9974"/>
                  </a:cubicBezTo>
                  <a:cubicBezTo>
                    <a:pt x="18387" y="8310"/>
                    <a:pt x="17813" y="5750"/>
                    <a:pt x="16092" y="4718"/>
                  </a:cubicBezTo>
                  <a:cubicBezTo>
                    <a:pt x="15365" y="4285"/>
                    <a:pt x="14531" y="4123"/>
                    <a:pt x="13678" y="4123"/>
                  </a:cubicBezTo>
                  <a:cubicBezTo>
                    <a:pt x="12969" y="4123"/>
                    <a:pt x="12246" y="4235"/>
                    <a:pt x="11558" y="4396"/>
                  </a:cubicBezTo>
                  <a:cubicBezTo>
                    <a:pt x="10043" y="4752"/>
                    <a:pt x="8563" y="5326"/>
                    <a:pt x="7002" y="5360"/>
                  </a:cubicBezTo>
                  <a:cubicBezTo>
                    <a:pt x="6944" y="5362"/>
                    <a:pt x="6885" y="5362"/>
                    <a:pt x="6827" y="5362"/>
                  </a:cubicBezTo>
                  <a:cubicBezTo>
                    <a:pt x="3610" y="5362"/>
                    <a:pt x="1" y="3202"/>
                    <a:pt x="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37"/>
            <p:cNvSpPr/>
            <p:nvPr/>
          </p:nvSpPr>
          <p:spPr>
            <a:xfrm rot="-518150">
              <a:off x="-1063603" y="2093374"/>
              <a:ext cx="3333815" cy="4758070"/>
            </a:xfrm>
            <a:custGeom>
              <a:rect b="b" l="l" r="r" t="t"/>
              <a:pathLst>
                <a:path extrusionOk="0" h="59512" w="41698">
                  <a:moveTo>
                    <a:pt x="1" y="1"/>
                  </a:moveTo>
                  <a:lnTo>
                    <a:pt x="1" y="16516"/>
                  </a:lnTo>
                  <a:cubicBezTo>
                    <a:pt x="92" y="18479"/>
                    <a:pt x="1424" y="20591"/>
                    <a:pt x="3088" y="21578"/>
                  </a:cubicBezTo>
                  <a:cubicBezTo>
                    <a:pt x="4245" y="22266"/>
                    <a:pt x="5507" y="22503"/>
                    <a:pt x="6821" y="22503"/>
                  </a:cubicBezTo>
                  <a:cubicBezTo>
                    <a:pt x="9235" y="22503"/>
                    <a:pt x="11826" y="21704"/>
                    <a:pt x="14278" y="21429"/>
                  </a:cubicBezTo>
                  <a:cubicBezTo>
                    <a:pt x="14504" y="21400"/>
                    <a:pt x="14734" y="21378"/>
                    <a:pt x="14961" y="21378"/>
                  </a:cubicBezTo>
                  <a:cubicBezTo>
                    <a:pt x="15287" y="21378"/>
                    <a:pt x="15606" y="21424"/>
                    <a:pt x="15897" y="21566"/>
                  </a:cubicBezTo>
                  <a:cubicBezTo>
                    <a:pt x="16976" y="22083"/>
                    <a:pt x="17136" y="23598"/>
                    <a:pt x="16712" y="24711"/>
                  </a:cubicBezTo>
                  <a:cubicBezTo>
                    <a:pt x="16287" y="25836"/>
                    <a:pt x="15472" y="26766"/>
                    <a:pt x="15036" y="27867"/>
                  </a:cubicBezTo>
                  <a:cubicBezTo>
                    <a:pt x="14611" y="28981"/>
                    <a:pt x="14737" y="30496"/>
                    <a:pt x="15793" y="31035"/>
                  </a:cubicBezTo>
                  <a:cubicBezTo>
                    <a:pt x="16099" y="31193"/>
                    <a:pt x="16434" y="31252"/>
                    <a:pt x="16785" y="31252"/>
                  </a:cubicBezTo>
                  <a:cubicBezTo>
                    <a:pt x="17766" y="31252"/>
                    <a:pt x="18865" y="30794"/>
                    <a:pt x="19763" y="30794"/>
                  </a:cubicBezTo>
                  <a:cubicBezTo>
                    <a:pt x="20242" y="30794"/>
                    <a:pt x="20664" y="30924"/>
                    <a:pt x="20981" y="31322"/>
                  </a:cubicBezTo>
                  <a:cubicBezTo>
                    <a:pt x="21279" y="31701"/>
                    <a:pt x="21348" y="32206"/>
                    <a:pt x="21337" y="32676"/>
                  </a:cubicBezTo>
                  <a:cubicBezTo>
                    <a:pt x="21302" y="34627"/>
                    <a:pt x="20189" y="36361"/>
                    <a:pt x="19168" y="38025"/>
                  </a:cubicBezTo>
                  <a:cubicBezTo>
                    <a:pt x="18031" y="39884"/>
                    <a:pt x="16953" y="41858"/>
                    <a:pt x="16757" y="44027"/>
                  </a:cubicBezTo>
                  <a:cubicBezTo>
                    <a:pt x="16551" y="46197"/>
                    <a:pt x="17423" y="48607"/>
                    <a:pt x="19351" y="49617"/>
                  </a:cubicBezTo>
                  <a:cubicBezTo>
                    <a:pt x="20204" y="50069"/>
                    <a:pt x="21139" y="50203"/>
                    <a:pt x="22105" y="50203"/>
                  </a:cubicBezTo>
                  <a:cubicBezTo>
                    <a:pt x="23272" y="50203"/>
                    <a:pt x="24484" y="50007"/>
                    <a:pt x="25652" y="49938"/>
                  </a:cubicBezTo>
                  <a:cubicBezTo>
                    <a:pt x="25805" y="49929"/>
                    <a:pt x="25960" y="49924"/>
                    <a:pt x="26117" y="49924"/>
                  </a:cubicBezTo>
                  <a:cubicBezTo>
                    <a:pt x="28141" y="49924"/>
                    <a:pt x="30427" y="50696"/>
                    <a:pt x="30874" y="52624"/>
                  </a:cubicBezTo>
                  <a:cubicBezTo>
                    <a:pt x="31207" y="54093"/>
                    <a:pt x="30301" y="55631"/>
                    <a:pt x="30656" y="57088"/>
                  </a:cubicBezTo>
                  <a:cubicBezTo>
                    <a:pt x="31024" y="58569"/>
                    <a:pt x="32631" y="59464"/>
                    <a:pt x="34146" y="59510"/>
                  </a:cubicBezTo>
                  <a:cubicBezTo>
                    <a:pt x="34188" y="59511"/>
                    <a:pt x="34230" y="59512"/>
                    <a:pt x="34272" y="59512"/>
                  </a:cubicBezTo>
                  <a:cubicBezTo>
                    <a:pt x="35671" y="59512"/>
                    <a:pt x="36996" y="58964"/>
                    <a:pt x="38266" y="58362"/>
                  </a:cubicBezTo>
                  <a:cubicBezTo>
                    <a:pt x="38484" y="57639"/>
                    <a:pt x="38851" y="56974"/>
                    <a:pt x="39345" y="56388"/>
                  </a:cubicBezTo>
                  <a:cubicBezTo>
                    <a:pt x="40045" y="55573"/>
                    <a:pt x="40997" y="54954"/>
                    <a:pt x="41457" y="53978"/>
                  </a:cubicBezTo>
                  <a:cubicBezTo>
                    <a:pt x="41571" y="53737"/>
                    <a:pt x="41652" y="53496"/>
                    <a:pt x="41698" y="53232"/>
                  </a:cubicBezTo>
                  <a:cubicBezTo>
                    <a:pt x="41615" y="53228"/>
                    <a:pt x="41532" y="53226"/>
                    <a:pt x="41449" y="53226"/>
                  </a:cubicBezTo>
                  <a:cubicBezTo>
                    <a:pt x="39831" y="53226"/>
                    <a:pt x="38126" y="53935"/>
                    <a:pt x="36601" y="53935"/>
                  </a:cubicBezTo>
                  <a:cubicBezTo>
                    <a:pt x="35918" y="53935"/>
                    <a:pt x="35271" y="53793"/>
                    <a:pt x="34685" y="53381"/>
                  </a:cubicBezTo>
                  <a:cubicBezTo>
                    <a:pt x="33009" y="52188"/>
                    <a:pt x="33204" y="49674"/>
                    <a:pt x="33583" y="47666"/>
                  </a:cubicBezTo>
                  <a:cubicBezTo>
                    <a:pt x="33973" y="45657"/>
                    <a:pt x="34214" y="43178"/>
                    <a:pt x="32585" y="41927"/>
                  </a:cubicBezTo>
                  <a:cubicBezTo>
                    <a:pt x="31837" y="41358"/>
                    <a:pt x="30937" y="41238"/>
                    <a:pt x="29987" y="41238"/>
                  </a:cubicBezTo>
                  <a:cubicBezTo>
                    <a:pt x="29294" y="41238"/>
                    <a:pt x="28574" y="41302"/>
                    <a:pt x="27867" y="41302"/>
                  </a:cubicBezTo>
                  <a:cubicBezTo>
                    <a:pt x="27313" y="41302"/>
                    <a:pt x="26768" y="41263"/>
                    <a:pt x="26249" y="41124"/>
                  </a:cubicBezTo>
                  <a:cubicBezTo>
                    <a:pt x="24459" y="40642"/>
                    <a:pt x="23127" y="38817"/>
                    <a:pt x="23208" y="36969"/>
                  </a:cubicBezTo>
                  <a:cubicBezTo>
                    <a:pt x="23277" y="35580"/>
                    <a:pt x="24023" y="34341"/>
                    <a:pt x="24493" y="33032"/>
                  </a:cubicBezTo>
                  <a:cubicBezTo>
                    <a:pt x="24952" y="31735"/>
                    <a:pt x="25044" y="30094"/>
                    <a:pt x="24046" y="29141"/>
                  </a:cubicBezTo>
                  <a:cubicBezTo>
                    <a:pt x="23219" y="28349"/>
                    <a:pt x="21876" y="28269"/>
                    <a:pt x="21073" y="27489"/>
                  </a:cubicBezTo>
                  <a:cubicBezTo>
                    <a:pt x="20269" y="26697"/>
                    <a:pt x="20201" y="25411"/>
                    <a:pt x="20465" y="24321"/>
                  </a:cubicBezTo>
                  <a:cubicBezTo>
                    <a:pt x="20740" y="23231"/>
                    <a:pt x="21291" y="22221"/>
                    <a:pt x="21566" y="21130"/>
                  </a:cubicBezTo>
                  <a:cubicBezTo>
                    <a:pt x="22209" y="18605"/>
                    <a:pt x="21188" y="15736"/>
                    <a:pt x="19099" y="14175"/>
                  </a:cubicBezTo>
                  <a:cubicBezTo>
                    <a:pt x="17389" y="12901"/>
                    <a:pt x="15197" y="12522"/>
                    <a:pt x="13154" y="11880"/>
                  </a:cubicBezTo>
                  <a:cubicBezTo>
                    <a:pt x="7346" y="10043"/>
                    <a:pt x="2434" y="5590"/>
                    <a:pt x="1"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37"/>
            <p:cNvSpPr/>
            <p:nvPr/>
          </p:nvSpPr>
          <p:spPr>
            <a:xfrm rot="-518150">
              <a:off x="-1174028" y="1077179"/>
              <a:ext cx="3558638" cy="5319809"/>
            </a:xfrm>
            <a:custGeom>
              <a:rect b="b" l="l" r="r" t="t"/>
              <a:pathLst>
                <a:path extrusionOk="0" h="66538" w="44510">
                  <a:moveTo>
                    <a:pt x="1" y="1"/>
                  </a:moveTo>
                  <a:lnTo>
                    <a:pt x="1" y="12603"/>
                  </a:lnTo>
                  <a:cubicBezTo>
                    <a:pt x="2434" y="18181"/>
                    <a:pt x="7346" y="22645"/>
                    <a:pt x="13154" y="24482"/>
                  </a:cubicBezTo>
                  <a:cubicBezTo>
                    <a:pt x="15185" y="25136"/>
                    <a:pt x="17389" y="25503"/>
                    <a:pt x="19099" y="26777"/>
                  </a:cubicBezTo>
                  <a:cubicBezTo>
                    <a:pt x="21188" y="28338"/>
                    <a:pt x="22209" y="31207"/>
                    <a:pt x="21566" y="33732"/>
                  </a:cubicBezTo>
                  <a:cubicBezTo>
                    <a:pt x="21279" y="34823"/>
                    <a:pt x="20729" y="35821"/>
                    <a:pt x="20465" y="36923"/>
                  </a:cubicBezTo>
                  <a:cubicBezTo>
                    <a:pt x="20189" y="38013"/>
                    <a:pt x="20247" y="39287"/>
                    <a:pt x="21073" y="40091"/>
                  </a:cubicBezTo>
                  <a:cubicBezTo>
                    <a:pt x="21888" y="40883"/>
                    <a:pt x="23219" y="40951"/>
                    <a:pt x="24046" y="41743"/>
                  </a:cubicBezTo>
                  <a:cubicBezTo>
                    <a:pt x="25044" y="42696"/>
                    <a:pt x="24952" y="44337"/>
                    <a:pt x="24482" y="45634"/>
                  </a:cubicBezTo>
                  <a:cubicBezTo>
                    <a:pt x="24023" y="46943"/>
                    <a:pt x="23277" y="48182"/>
                    <a:pt x="23208" y="49571"/>
                  </a:cubicBezTo>
                  <a:cubicBezTo>
                    <a:pt x="23127" y="51419"/>
                    <a:pt x="24459" y="53244"/>
                    <a:pt x="26249" y="53726"/>
                  </a:cubicBezTo>
                  <a:cubicBezTo>
                    <a:pt x="26768" y="53865"/>
                    <a:pt x="27313" y="53904"/>
                    <a:pt x="27867" y="53904"/>
                  </a:cubicBezTo>
                  <a:cubicBezTo>
                    <a:pt x="28574" y="53904"/>
                    <a:pt x="29294" y="53840"/>
                    <a:pt x="29987" y="53840"/>
                  </a:cubicBezTo>
                  <a:cubicBezTo>
                    <a:pt x="30937" y="53840"/>
                    <a:pt x="31837" y="53960"/>
                    <a:pt x="32585" y="54529"/>
                  </a:cubicBezTo>
                  <a:cubicBezTo>
                    <a:pt x="34226" y="55769"/>
                    <a:pt x="33973" y="58259"/>
                    <a:pt x="33583" y="60268"/>
                  </a:cubicBezTo>
                  <a:cubicBezTo>
                    <a:pt x="33193" y="62288"/>
                    <a:pt x="33009" y="64790"/>
                    <a:pt x="34685" y="65983"/>
                  </a:cubicBezTo>
                  <a:cubicBezTo>
                    <a:pt x="35272" y="66395"/>
                    <a:pt x="35919" y="66537"/>
                    <a:pt x="36603" y="66537"/>
                  </a:cubicBezTo>
                  <a:cubicBezTo>
                    <a:pt x="38121" y="66537"/>
                    <a:pt x="39818" y="65839"/>
                    <a:pt x="41435" y="65839"/>
                  </a:cubicBezTo>
                  <a:cubicBezTo>
                    <a:pt x="41526" y="65839"/>
                    <a:pt x="41618" y="65841"/>
                    <a:pt x="41709" y="65846"/>
                  </a:cubicBezTo>
                  <a:cubicBezTo>
                    <a:pt x="41835" y="65249"/>
                    <a:pt x="41847" y="64606"/>
                    <a:pt x="41927" y="63998"/>
                  </a:cubicBezTo>
                  <a:cubicBezTo>
                    <a:pt x="42134" y="62161"/>
                    <a:pt x="43017" y="60336"/>
                    <a:pt x="44510" y="59269"/>
                  </a:cubicBezTo>
                  <a:cubicBezTo>
                    <a:pt x="44280" y="58672"/>
                    <a:pt x="43626" y="58248"/>
                    <a:pt x="42983" y="58075"/>
                  </a:cubicBezTo>
                  <a:cubicBezTo>
                    <a:pt x="42180" y="57869"/>
                    <a:pt x="41296" y="57903"/>
                    <a:pt x="40527" y="57570"/>
                  </a:cubicBezTo>
                  <a:cubicBezTo>
                    <a:pt x="39287" y="57042"/>
                    <a:pt x="38564" y="55516"/>
                    <a:pt x="38955" y="54231"/>
                  </a:cubicBezTo>
                  <a:cubicBezTo>
                    <a:pt x="39425" y="52635"/>
                    <a:pt x="41273" y="51545"/>
                    <a:pt x="41216" y="49881"/>
                  </a:cubicBezTo>
                  <a:cubicBezTo>
                    <a:pt x="41181" y="48572"/>
                    <a:pt x="39873" y="47597"/>
                    <a:pt x="38576" y="47425"/>
                  </a:cubicBezTo>
                  <a:cubicBezTo>
                    <a:pt x="38371" y="47397"/>
                    <a:pt x="38168" y="47385"/>
                    <a:pt x="37965" y="47385"/>
                  </a:cubicBezTo>
                  <a:cubicBezTo>
                    <a:pt x="36881" y="47385"/>
                    <a:pt x="35819" y="47737"/>
                    <a:pt x="34765" y="48056"/>
                  </a:cubicBezTo>
                  <a:cubicBezTo>
                    <a:pt x="34168" y="48239"/>
                    <a:pt x="33744" y="48377"/>
                    <a:pt x="33181" y="48572"/>
                  </a:cubicBezTo>
                  <a:cubicBezTo>
                    <a:pt x="32665" y="48756"/>
                    <a:pt x="32068" y="48905"/>
                    <a:pt x="31540" y="49043"/>
                  </a:cubicBezTo>
                  <a:cubicBezTo>
                    <a:pt x="30886" y="49204"/>
                    <a:pt x="30209" y="49284"/>
                    <a:pt x="29543" y="49295"/>
                  </a:cubicBezTo>
                  <a:cubicBezTo>
                    <a:pt x="29481" y="49299"/>
                    <a:pt x="29419" y="49301"/>
                    <a:pt x="29356" y="49301"/>
                  </a:cubicBezTo>
                  <a:cubicBezTo>
                    <a:pt x="29049" y="49301"/>
                    <a:pt x="28739" y="49255"/>
                    <a:pt x="28453" y="49169"/>
                  </a:cubicBezTo>
                  <a:cubicBezTo>
                    <a:pt x="28063" y="49031"/>
                    <a:pt x="27753" y="48744"/>
                    <a:pt x="27592" y="48366"/>
                  </a:cubicBezTo>
                  <a:cubicBezTo>
                    <a:pt x="27007" y="46656"/>
                    <a:pt x="28189" y="44911"/>
                    <a:pt x="29107" y="43362"/>
                  </a:cubicBezTo>
                  <a:cubicBezTo>
                    <a:pt x="30025" y="41801"/>
                    <a:pt x="30611" y="39551"/>
                    <a:pt x="29222" y="38403"/>
                  </a:cubicBezTo>
                  <a:cubicBezTo>
                    <a:pt x="28613" y="37898"/>
                    <a:pt x="27776" y="37761"/>
                    <a:pt x="27121" y="37336"/>
                  </a:cubicBezTo>
                  <a:cubicBezTo>
                    <a:pt x="26111" y="36670"/>
                    <a:pt x="25675" y="35419"/>
                    <a:pt x="25629" y="34214"/>
                  </a:cubicBezTo>
                  <a:cubicBezTo>
                    <a:pt x="25572" y="33009"/>
                    <a:pt x="25847" y="31816"/>
                    <a:pt x="25939" y="30622"/>
                  </a:cubicBezTo>
                  <a:cubicBezTo>
                    <a:pt x="26123" y="28384"/>
                    <a:pt x="25698" y="26134"/>
                    <a:pt x="24711" y="24126"/>
                  </a:cubicBezTo>
                  <a:cubicBezTo>
                    <a:pt x="22289" y="19214"/>
                    <a:pt x="17044" y="16505"/>
                    <a:pt x="12855" y="12981"/>
                  </a:cubicBezTo>
                  <a:cubicBezTo>
                    <a:pt x="8712" y="9481"/>
                    <a:pt x="5487" y="5028"/>
                    <a:pt x="3467"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237"/>
          <p:cNvSpPr/>
          <p:nvPr/>
        </p:nvSpPr>
        <p:spPr>
          <a:xfrm flipH="1" rot="-10037382">
            <a:off x="-1080982" y="-1037236"/>
            <a:ext cx="3632660" cy="2861131"/>
          </a:xfrm>
          <a:custGeom>
            <a:rect b="b" l="l" r="r" t="t"/>
            <a:pathLst>
              <a:path extrusionOk="0" h="40173" w="51006">
                <a:moveTo>
                  <a:pt x="2730" y="0"/>
                </a:moveTo>
                <a:cubicBezTo>
                  <a:pt x="1870" y="0"/>
                  <a:pt x="1009" y="33"/>
                  <a:pt x="150" y="99"/>
                </a:cubicBezTo>
                <a:lnTo>
                  <a:pt x="1" y="604"/>
                </a:lnTo>
                <a:cubicBezTo>
                  <a:pt x="1020" y="522"/>
                  <a:pt x="2032" y="479"/>
                  <a:pt x="3036" y="479"/>
                </a:cubicBezTo>
                <a:cubicBezTo>
                  <a:pt x="6248" y="479"/>
                  <a:pt x="9389" y="919"/>
                  <a:pt x="12511" y="1924"/>
                </a:cubicBezTo>
                <a:cubicBezTo>
                  <a:pt x="13326" y="2188"/>
                  <a:pt x="14129" y="2532"/>
                  <a:pt x="14795" y="3072"/>
                </a:cubicBezTo>
                <a:cubicBezTo>
                  <a:pt x="15357" y="3519"/>
                  <a:pt x="15759" y="4070"/>
                  <a:pt x="15518" y="4897"/>
                </a:cubicBezTo>
                <a:cubicBezTo>
                  <a:pt x="15162" y="6056"/>
                  <a:pt x="13716" y="6618"/>
                  <a:pt x="13337" y="7732"/>
                </a:cubicBezTo>
                <a:cubicBezTo>
                  <a:pt x="13039" y="8696"/>
                  <a:pt x="13245" y="9740"/>
                  <a:pt x="13900" y="10509"/>
                </a:cubicBezTo>
                <a:cubicBezTo>
                  <a:pt x="14451" y="11152"/>
                  <a:pt x="15484" y="11772"/>
                  <a:pt x="16241" y="12162"/>
                </a:cubicBezTo>
                <a:cubicBezTo>
                  <a:pt x="20051" y="14101"/>
                  <a:pt x="24321" y="15261"/>
                  <a:pt x="26697" y="18807"/>
                </a:cubicBezTo>
                <a:cubicBezTo>
                  <a:pt x="27925" y="20632"/>
                  <a:pt x="28395" y="22927"/>
                  <a:pt x="29119" y="25005"/>
                </a:cubicBezTo>
                <a:cubicBezTo>
                  <a:pt x="30794" y="29860"/>
                  <a:pt x="33629" y="34393"/>
                  <a:pt x="37520" y="37768"/>
                </a:cubicBezTo>
                <a:cubicBezTo>
                  <a:pt x="38300" y="38410"/>
                  <a:pt x="39230" y="38869"/>
                  <a:pt x="40217" y="39122"/>
                </a:cubicBezTo>
                <a:cubicBezTo>
                  <a:pt x="40488" y="39178"/>
                  <a:pt x="40767" y="39200"/>
                  <a:pt x="41050" y="39200"/>
                </a:cubicBezTo>
                <a:cubicBezTo>
                  <a:pt x="42047" y="39200"/>
                  <a:pt x="43102" y="38928"/>
                  <a:pt x="44097" y="38928"/>
                </a:cubicBezTo>
                <a:cubicBezTo>
                  <a:pt x="44314" y="38928"/>
                  <a:pt x="44529" y="38941"/>
                  <a:pt x="44739" y="38973"/>
                </a:cubicBezTo>
                <a:cubicBezTo>
                  <a:pt x="45749" y="39133"/>
                  <a:pt x="46633" y="39730"/>
                  <a:pt x="47597" y="40029"/>
                </a:cubicBezTo>
                <a:cubicBezTo>
                  <a:pt x="47597" y="40029"/>
                  <a:pt x="48068" y="40172"/>
                  <a:pt x="48632" y="40172"/>
                </a:cubicBezTo>
                <a:cubicBezTo>
                  <a:pt x="49293" y="40172"/>
                  <a:pt x="50082" y="39976"/>
                  <a:pt x="50397" y="39122"/>
                </a:cubicBezTo>
                <a:cubicBezTo>
                  <a:pt x="51006" y="37469"/>
                  <a:pt x="49755" y="36425"/>
                  <a:pt x="48561" y="35874"/>
                </a:cubicBezTo>
                <a:lnTo>
                  <a:pt x="48090" y="36034"/>
                </a:lnTo>
                <a:cubicBezTo>
                  <a:pt x="48653" y="36367"/>
                  <a:pt x="49296" y="36746"/>
                  <a:pt x="49674" y="37274"/>
                </a:cubicBezTo>
                <a:cubicBezTo>
                  <a:pt x="50065" y="37813"/>
                  <a:pt x="50191" y="38582"/>
                  <a:pt x="49812" y="39110"/>
                </a:cubicBezTo>
                <a:cubicBezTo>
                  <a:pt x="49511" y="39522"/>
                  <a:pt x="49017" y="39679"/>
                  <a:pt x="48502" y="39679"/>
                </a:cubicBezTo>
                <a:cubicBezTo>
                  <a:pt x="48212" y="39679"/>
                  <a:pt x="47916" y="39629"/>
                  <a:pt x="47643" y="39547"/>
                </a:cubicBezTo>
                <a:cubicBezTo>
                  <a:pt x="46667" y="39248"/>
                  <a:pt x="45795" y="38651"/>
                  <a:pt x="44785" y="38491"/>
                </a:cubicBezTo>
                <a:cubicBezTo>
                  <a:pt x="44598" y="38462"/>
                  <a:pt x="44411" y="38451"/>
                  <a:pt x="44223" y="38451"/>
                </a:cubicBezTo>
                <a:cubicBezTo>
                  <a:pt x="43210" y="38451"/>
                  <a:pt x="42186" y="38796"/>
                  <a:pt x="41177" y="38796"/>
                </a:cubicBezTo>
                <a:cubicBezTo>
                  <a:pt x="40925" y="38796"/>
                  <a:pt x="40674" y="38774"/>
                  <a:pt x="40424" y="38720"/>
                </a:cubicBezTo>
                <a:cubicBezTo>
                  <a:pt x="39540" y="38514"/>
                  <a:pt x="38541" y="37963"/>
                  <a:pt x="37853" y="37366"/>
                </a:cubicBezTo>
                <a:cubicBezTo>
                  <a:pt x="33962" y="34003"/>
                  <a:pt x="31230" y="29584"/>
                  <a:pt x="29555" y="24718"/>
                </a:cubicBezTo>
                <a:cubicBezTo>
                  <a:pt x="28832" y="22641"/>
                  <a:pt x="28327" y="20437"/>
                  <a:pt x="27099" y="18601"/>
                </a:cubicBezTo>
                <a:cubicBezTo>
                  <a:pt x="24723" y="15054"/>
                  <a:pt x="20258" y="13711"/>
                  <a:pt x="16448" y="11772"/>
                </a:cubicBezTo>
                <a:cubicBezTo>
                  <a:pt x="15702" y="11381"/>
                  <a:pt x="14944" y="10945"/>
                  <a:pt x="14405" y="10303"/>
                </a:cubicBezTo>
                <a:cubicBezTo>
                  <a:pt x="13854" y="9648"/>
                  <a:pt x="13567" y="8730"/>
                  <a:pt x="13854" y="7938"/>
                </a:cubicBezTo>
                <a:cubicBezTo>
                  <a:pt x="14267" y="6802"/>
                  <a:pt x="15702" y="6240"/>
                  <a:pt x="16057" y="5080"/>
                </a:cubicBezTo>
                <a:cubicBezTo>
                  <a:pt x="16298" y="4254"/>
                  <a:pt x="15897" y="3439"/>
                  <a:pt x="15265" y="2865"/>
                </a:cubicBezTo>
                <a:cubicBezTo>
                  <a:pt x="14634" y="2280"/>
                  <a:pt x="13796" y="1878"/>
                  <a:pt x="12970" y="1614"/>
                </a:cubicBezTo>
                <a:cubicBezTo>
                  <a:pt x="9659" y="538"/>
                  <a:pt x="6200" y="0"/>
                  <a:pt x="2730"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37"/>
          <p:cNvSpPr/>
          <p:nvPr/>
        </p:nvSpPr>
        <p:spPr>
          <a:xfrm rot="3563769">
            <a:off x="245739" y="1339875"/>
            <a:ext cx="261917" cy="246332"/>
          </a:xfrm>
          <a:custGeom>
            <a:rect b="b" l="l" r="r" t="t"/>
            <a:pathLst>
              <a:path extrusionOk="0" h="1091" w="1160">
                <a:moveTo>
                  <a:pt x="999" y="0"/>
                </a:moveTo>
                <a:cubicBezTo>
                  <a:pt x="884" y="58"/>
                  <a:pt x="666" y="115"/>
                  <a:pt x="551" y="172"/>
                </a:cubicBezTo>
                <a:cubicBezTo>
                  <a:pt x="448" y="103"/>
                  <a:pt x="333" y="46"/>
                  <a:pt x="207" y="12"/>
                </a:cubicBezTo>
                <a:lnTo>
                  <a:pt x="207" y="12"/>
                </a:lnTo>
                <a:cubicBezTo>
                  <a:pt x="230" y="149"/>
                  <a:pt x="241" y="299"/>
                  <a:pt x="264" y="436"/>
                </a:cubicBezTo>
                <a:cubicBezTo>
                  <a:pt x="161" y="540"/>
                  <a:pt x="92" y="712"/>
                  <a:pt x="0" y="815"/>
                </a:cubicBezTo>
                <a:cubicBezTo>
                  <a:pt x="126" y="815"/>
                  <a:pt x="241" y="804"/>
                  <a:pt x="367" y="781"/>
                </a:cubicBezTo>
                <a:cubicBezTo>
                  <a:pt x="448" y="884"/>
                  <a:pt x="562" y="987"/>
                  <a:pt x="643" y="1091"/>
                </a:cubicBezTo>
                <a:cubicBezTo>
                  <a:pt x="677" y="976"/>
                  <a:pt x="723" y="861"/>
                  <a:pt x="746" y="735"/>
                </a:cubicBezTo>
                <a:cubicBezTo>
                  <a:pt x="884" y="735"/>
                  <a:pt x="1022" y="735"/>
                  <a:pt x="1159" y="723"/>
                </a:cubicBezTo>
                <a:cubicBezTo>
                  <a:pt x="1090" y="586"/>
                  <a:pt x="999" y="471"/>
                  <a:pt x="895" y="367"/>
                </a:cubicBezTo>
                <a:cubicBezTo>
                  <a:pt x="918" y="264"/>
                  <a:pt x="964" y="103"/>
                  <a:pt x="999"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37"/>
          <p:cNvSpPr/>
          <p:nvPr/>
        </p:nvSpPr>
        <p:spPr>
          <a:xfrm>
            <a:off x="380862" y="47427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37"/>
          <p:cNvSpPr/>
          <p:nvPr/>
        </p:nvSpPr>
        <p:spPr>
          <a:xfrm>
            <a:off x="204024" y="4333715"/>
            <a:ext cx="209625" cy="197970"/>
          </a:xfrm>
          <a:custGeom>
            <a:rect b="b" l="l" r="r" t="t"/>
            <a:pathLst>
              <a:path extrusionOk="0" h="594" w="629">
                <a:moveTo>
                  <a:pt x="303" y="1"/>
                </a:moveTo>
                <a:cubicBezTo>
                  <a:pt x="147" y="1"/>
                  <a:pt x="0" y="129"/>
                  <a:pt x="8" y="312"/>
                </a:cubicBezTo>
                <a:cubicBezTo>
                  <a:pt x="16" y="484"/>
                  <a:pt x="156" y="593"/>
                  <a:pt x="303" y="593"/>
                </a:cubicBezTo>
                <a:cubicBezTo>
                  <a:pt x="381" y="593"/>
                  <a:pt x="461" y="563"/>
                  <a:pt x="525" y="495"/>
                </a:cubicBezTo>
                <a:cubicBezTo>
                  <a:pt x="628" y="369"/>
                  <a:pt x="617" y="185"/>
                  <a:pt x="502" y="82"/>
                </a:cubicBezTo>
                <a:cubicBezTo>
                  <a:pt x="442" y="26"/>
                  <a:pt x="371" y="1"/>
                  <a:pt x="303"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37"/>
          <p:cNvSpPr/>
          <p:nvPr/>
        </p:nvSpPr>
        <p:spPr>
          <a:xfrm rot="1489794">
            <a:off x="8624394" y="2751436"/>
            <a:ext cx="119443"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0" name="Google Shape;6350;p237"/>
          <p:cNvGrpSpPr/>
          <p:nvPr/>
        </p:nvGrpSpPr>
        <p:grpSpPr>
          <a:xfrm>
            <a:off x="8477306" y="153486"/>
            <a:ext cx="507787" cy="479699"/>
            <a:chOff x="118806" y="581498"/>
            <a:chExt cx="507787" cy="479699"/>
          </a:xfrm>
        </p:grpSpPr>
        <p:sp>
          <p:nvSpPr>
            <p:cNvPr id="6351" name="Google Shape;6351;p237"/>
            <p:cNvSpPr/>
            <p:nvPr/>
          </p:nvSpPr>
          <p:spPr>
            <a:xfrm>
              <a:off x="383085" y="734968"/>
              <a:ext cx="243509" cy="148388"/>
            </a:xfrm>
            <a:custGeom>
              <a:rect b="b" l="l" r="r" t="t"/>
              <a:pathLst>
                <a:path extrusionOk="0" h="1315" w="2158">
                  <a:moveTo>
                    <a:pt x="1309" y="0"/>
                  </a:moveTo>
                  <a:cubicBezTo>
                    <a:pt x="1290" y="0"/>
                    <a:pt x="1271" y="1"/>
                    <a:pt x="1251" y="2"/>
                  </a:cubicBezTo>
                  <a:cubicBezTo>
                    <a:pt x="666" y="59"/>
                    <a:pt x="12" y="496"/>
                    <a:pt x="0" y="748"/>
                  </a:cubicBezTo>
                  <a:lnTo>
                    <a:pt x="0" y="760"/>
                  </a:lnTo>
                  <a:cubicBezTo>
                    <a:pt x="11" y="986"/>
                    <a:pt x="672" y="1314"/>
                    <a:pt x="1256" y="1314"/>
                  </a:cubicBezTo>
                  <a:cubicBezTo>
                    <a:pt x="1293" y="1314"/>
                    <a:pt x="1330" y="1313"/>
                    <a:pt x="1366" y="1310"/>
                  </a:cubicBezTo>
                  <a:cubicBezTo>
                    <a:pt x="1974" y="1253"/>
                    <a:pt x="2158" y="851"/>
                    <a:pt x="2135" y="587"/>
                  </a:cubicBezTo>
                  <a:cubicBezTo>
                    <a:pt x="2135" y="576"/>
                    <a:pt x="2124" y="564"/>
                    <a:pt x="2112" y="541"/>
                  </a:cubicBezTo>
                  <a:cubicBezTo>
                    <a:pt x="2035" y="398"/>
                    <a:pt x="1777" y="0"/>
                    <a:pt x="1309"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37"/>
            <p:cNvSpPr/>
            <p:nvPr/>
          </p:nvSpPr>
          <p:spPr>
            <a:xfrm>
              <a:off x="118806" y="661731"/>
              <a:ext cx="228050" cy="170166"/>
            </a:xfrm>
            <a:custGeom>
              <a:rect b="b" l="l" r="r" t="t"/>
              <a:pathLst>
                <a:path extrusionOk="0" h="1508" w="2021">
                  <a:moveTo>
                    <a:pt x="597" y="1"/>
                  </a:moveTo>
                  <a:cubicBezTo>
                    <a:pt x="315" y="1"/>
                    <a:pt x="116" y="154"/>
                    <a:pt x="24" y="307"/>
                  </a:cubicBezTo>
                  <a:lnTo>
                    <a:pt x="24" y="364"/>
                  </a:lnTo>
                  <a:cubicBezTo>
                    <a:pt x="12" y="536"/>
                    <a:pt x="1" y="1030"/>
                    <a:pt x="437" y="1271"/>
                  </a:cubicBezTo>
                  <a:cubicBezTo>
                    <a:pt x="725" y="1434"/>
                    <a:pt x="1089" y="1508"/>
                    <a:pt x="1384" y="1508"/>
                  </a:cubicBezTo>
                  <a:cubicBezTo>
                    <a:pt x="1629" y="1508"/>
                    <a:pt x="1827" y="1456"/>
                    <a:pt x="1895" y="1363"/>
                  </a:cubicBezTo>
                  <a:cubicBezTo>
                    <a:pt x="1906" y="1363"/>
                    <a:pt x="1906" y="1351"/>
                    <a:pt x="1906" y="1351"/>
                  </a:cubicBezTo>
                  <a:cubicBezTo>
                    <a:pt x="2021" y="1145"/>
                    <a:pt x="1608" y="433"/>
                    <a:pt x="1080" y="135"/>
                  </a:cubicBezTo>
                  <a:cubicBezTo>
                    <a:pt x="900" y="39"/>
                    <a:pt x="738" y="1"/>
                    <a:pt x="59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37"/>
            <p:cNvSpPr/>
            <p:nvPr/>
          </p:nvSpPr>
          <p:spPr>
            <a:xfrm>
              <a:off x="126592" y="833820"/>
              <a:ext cx="222859" cy="184949"/>
            </a:xfrm>
            <a:custGeom>
              <a:rect b="b" l="l" r="r" t="t"/>
              <a:pathLst>
                <a:path extrusionOk="0" h="1639" w="1975">
                  <a:moveTo>
                    <a:pt x="1510" y="1"/>
                  </a:moveTo>
                  <a:cubicBezTo>
                    <a:pt x="1191" y="1"/>
                    <a:pt x="719" y="136"/>
                    <a:pt x="391" y="400"/>
                  </a:cubicBezTo>
                  <a:cubicBezTo>
                    <a:pt x="1" y="710"/>
                    <a:pt x="93" y="1203"/>
                    <a:pt x="138" y="1364"/>
                  </a:cubicBezTo>
                  <a:cubicBezTo>
                    <a:pt x="138" y="1399"/>
                    <a:pt x="138" y="1410"/>
                    <a:pt x="150" y="1421"/>
                  </a:cubicBezTo>
                  <a:cubicBezTo>
                    <a:pt x="240" y="1537"/>
                    <a:pt x="409" y="1639"/>
                    <a:pt x="626" y="1639"/>
                  </a:cubicBezTo>
                  <a:cubicBezTo>
                    <a:pt x="796" y="1639"/>
                    <a:pt x="994" y="1576"/>
                    <a:pt x="1206" y="1410"/>
                  </a:cubicBezTo>
                  <a:cubicBezTo>
                    <a:pt x="1676" y="1043"/>
                    <a:pt x="1975" y="262"/>
                    <a:pt x="1826" y="90"/>
                  </a:cubicBezTo>
                  <a:lnTo>
                    <a:pt x="1814" y="79"/>
                  </a:lnTo>
                  <a:cubicBezTo>
                    <a:pt x="1758" y="26"/>
                    <a:pt x="1649" y="1"/>
                    <a:pt x="1510" y="1"/>
                  </a:cubicBez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37"/>
            <p:cNvSpPr/>
            <p:nvPr/>
          </p:nvSpPr>
          <p:spPr>
            <a:xfrm>
              <a:off x="315717" y="836416"/>
              <a:ext cx="186637" cy="224782"/>
            </a:xfrm>
            <a:custGeom>
              <a:rect b="b" l="l" r="r" t="t"/>
              <a:pathLst>
                <a:path extrusionOk="0" h="1992" w="1654">
                  <a:moveTo>
                    <a:pt x="351" y="0"/>
                  </a:moveTo>
                  <a:cubicBezTo>
                    <a:pt x="328" y="0"/>
                    <a:pt x="306" y="3"/>
                    <a:pt x="287" y="10"/>
                  </a:cubicBezTo>
                  <a:lnTo>
                    <a:pt x="276" y="10"/>
                  </a:lnTo>
                  <a:cubicBezTo>
                    <a:pt x="58" y="113"/>
                    <a:pt x="0" y="928"/>
                    <a:pt x="264" y="1479"/>
                  </a:cubicBezTo>
                  <a:cubicBezTo>
                    <a:pt x="453" y="1864"/>
                    <a:pt x="729" y="1991"/>
                    <a:pt x="959" y="1991"/>
                  </a:cubicBezTo>
                  <a:cubicBezTo>
                    <a:pt x="1051" y="1991"/>
                    <a:pt x="1136" y="1971"/>
                    <a:pt x="1206" y="1938"/>
                  </a:cubicBezTo>
                  <a:cubicBezTo>
                    <a:pt x="1228" y="1938"/>
                    <a:pt x="1228" y="1926"/>
                    <a:pt x="1251" y="1903"/>
                  </a:cubicBezTo>
                  <a:cubicBezTo>
                    <a:pt x="1355" y="1777"/>
                    <a:pt x="1653" y="1364"/>
                    <a:pt x="1435" y="916"/>
                  </a:cubicBezTo>
                  <a:cubicBezTo>
                    <a:pt x="1192" y="419"/>
                    <a:pt x="627" y="0"/>
                    <a:pt x="35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37"/>
            <p:cNvSpPr/>
            <p:nvPr/>
          </p:nvSpPr>
          <p:spPr>
            <a:xfrm>
              <a:off x="297549" y="581498"/>
              <a:ext cx="176256" cy="235502"/>
            </a:xfrm>
            <a:custGeom>
              <a:rect b="b" l="l" r="r" t="t"/>
              <a:pathLst>
                <a:path extrusionOk="0" h="2087" w="1562">
                  <a:moveTo>
                    <a:pt x="888" y="1"/>
                  </a:moveTo>
                  <a:cubicBezTo>
                    <a:pt x="638" y="1"/>
                    <a:pt x="315" y="155"/>
                    <a:pt x="173" y="639"/>
                  </a:cubicBezTo>
                  <a:cubicBezTo>
                    <a:pt x="1" y="1213"/>
                    <a:pt x="196" y="2016"/>
                    <a:pt x="414" y="2085"/>
                  </a:cubicBezTo>
                  <a:lnTo>
                    <a:pt x="437" y="2085"/>
                  </a:lnTo>
                  <a:cubicBezTo>
                    <a:pt x="444" y="2086"/>
                    <a:pt x="452" y="2087"/>
                    <a:pt x="460" y="2087"/>
                  </a:cubicBezTo>
                  <a:cubicBezTo>
                    <a:pt x="723" y="2087"/>
                    <a:pt x="1257" y="1552"/>
                    <a:pt x="1412" y="995"/>
                  </a:cubicBezTo>
                  <a:cubicBezTo>
                    <a:pt x="1562" y="524"/>
                    <a:pt x="1206" y="168"/>
                    <a:pt x="1080" y="54"/>
                  </a:cubicBezTo>
                  <a:cubicBezTo>
                    <a:pt x="1045" y="31"/>
                    <a:pt x="1045" y="31"/>
                    <a:pt x="1034" y="19"/>
                  </a:cubicBezTo>
                  <a:cubicBezTo>
                    <a:pt x="990" y="7"/>
                    <a:pt x="941" y="1"/>
                    <a:pt x="88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37"/>
            <p:cNvSpPr/>
            <p:nvPr/>
          </p:nvSpPr>
          <p:spPr>
            <a:xfrm>
              <a:off x="264938" y="759568"/>
              <a:ext cx="137665" cy="116228"/>
            </a:xfrm>
            <a:custGeom>
              <a:rect b="b" l="l" r="r" t="t"/>
              <a:pathLst>
                <a:path extrusionOk="0" h="1030" w="1220">
                  <a:moveTo>
                    <a:pt x="684" y="1"/>
                  </a:moveTo>
                  <a:cubicBezTo>
                    <a:pt x="250" y="1"/>
                    <a:pt x="1" y="518"/>
                    <a:pt x="301" y="851"/>
                  </a:cubicBezTo>
                  <a:cubicBezTo>
                    <a:pt x="408" y="974"/>
                    <a:pt x="548" y="1030"/>
                    <a:pt x="685" y="1030"/>
                  </a:cubicBezTo>
                  <a:cubicBezTo>
                    <a:pt x="933" y="1030"/>
                    <a:pt x="1174" y="848"/>
                    <a:pt x="1196" y="553"/>
                  </a:cubicBezTo>
                  <a:cubicBezTo>
                    <a:pt x="1219" y="266"/>
                    <a:pt x="1001" y="25"/>
                    <a:pt x="726" y="2"/>
                  </a:cubicBezTo>
                  <a:cubicBezTo>
                    <a:pt x="712" y="1"/>
                    <a:pt x="698" y="1"/>
                    <a:pt x="684"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237"/>
          <p:cNvSpPr/>
          <p:nvPr/>
        </p:nvSpPr>
        <p:spPr>
          <a:xfrm flipH="1" rot="-3939326">
            <a:off x="7972576" y="148989"/>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37"/>
          <p:cNvSpPr/>
          <p:nvPr/>
        </p:nvSpPr>
        <p:spPr>
          <a:xfrm rot="1930609">
            <a:off x="8477287" y="781325"/>
            <a:ext cx="168512" cy="153519"/>
          </a:xfrm>
          <a:custGeom>
            <a:rect b="b" l="l" r="r" t="t"/>
            <a:pathLst>
              <a:path extrusionOk="0" h="471" w="517">
                <a:moveTo>
                  <a:pt x="391" y="0"/>
                </a:moveTo>
                <a:cubicBezTo>
                  <a:pt x="333" y="23"/>
                  <a:pt x="287" y="57"/>
                  <a:pt x="253" y="103"/>
                </a:cubicBezTo>
                <a:cubicBezTo>
                  <a:pt x="207" y="69"/>
                  <a:pt x="161" y="35"/>
                  <a:pt x="127" y="12"/>
                </a:cubicBezTo>
                <a:lnTo>
                  <a:pt x="127" y="184"/>
                </a:lnTo>
                <a:cubicBezTo>
                  <a:pt x="81" y="207"/>
                  <a:pt x="35" y="230"/>
                  <a:pt x="0" y="264"/>
                </a:cubicBezTo>
                <a:cubicBezTo>
                  <a:pt x="58" y="276"/>
                  <a:pt x="115" y="310"/>
                  <a:pt x="184" y="321"/>
                </a:cubicBezTo>
                <a:cubicBezTo>
                  <a:pt x="207" y="367"/>
                  <a:pt x="241" y="413"/>
                  <a:pt x="264" y="471"/>
                </a:cubicBezTo>
                <a:cubicBezTo>
                  <a:pt x="299" y="425"/>
                  <a:pt x="322" y="367"/>
                  <a:pt x="345" y="321"/>
                </a:cubicBezTo>
                <a:cubicBezTo>
                  <a:pt x="391" y="310"/>
                  <a:pt x="471" y="276"/>
                  <a:pt x="517" y="264"/>
                </a:cubicBezTo>
                <a:cubicBezTo>
                  <a:pt x="483" y="241"/>
                  <a:pt x="425" y="195"/>
                  <a:pt x="391" y="172"/>
                </a:cubicBezTo>
                <a:cubicBezTo>
                  <a:pt x="402" y="115"/>
                  <a:pt x="402" y="57"/>
                  <a:pt x="39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3.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1.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5" Type="http://schemas.openxmlformats.org/officeDocument/2006/relationships/theme" Target="../theme/theme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13" Type="http://schemas.openxmlformats.org/officeDocument/2006/relationships/slideLayout" Target="../slideLayouts/slideLayout24.xml"/><Relationship Id="rId12" Type="http://schemas.openxmlformats.org/officeDocument/2006/relationships/slideLayout" Target="../slideLayouts/slideLayout23.xml"/><Relationship Id="rId15" Type="http://schemas.openxmlformats.org/officeDocument/2006/relationships/slideLayout" Target="../slideLayouts/slideLayout26.xml"/><Relationship Id="rId14" Type="http://schemas.openxmlformats.org/officeDocument/2006/relationships/slideLayout" Target="../slideLayouts/slideLayout25.xml"/><Relationship Id="rId17" Type="http://schemas.openxmlformats.org/officeDocument/2006/relationships/slideLayout" Target="../slideLayouts/slideLayout28.xml"/><Relationship Id="rId16" Type="http://schemas.openxmlformats.org/officeDocument/2006/relationships/slideLayout" Target="../slideLayouts/slideLayout27.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55.xml"/><Relationship Id="rId22" Type="http://schemas.openxmlformats.org/officeDocument/2006/relationships/slideLayout" Target="../slideLayouts/slideLayout57.xml"/><Relationship Id="rId21" Type="http://schemas.openxmlformats.org/officeDocument/2006/relationships/slideLayout" Target="../slideLayouts/slideLayout56.xml"/><Relationship Id="rId24" Type="http://schemas.openxmlformats.org/officeDocument/2006/relationships/slideLayout" Target="../slideLayouts/slideLayout59.xml"/><Relationship Id="rId23" Type="http://schemas.openxmlformats.org/officeDocument/2006/relationships/slideLayout" Target="../slideLayouts/slideLayout58.xml"/><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9" Type="http://schemas.openxmlformats.org/officeDocument/2006/relationships/slideLayout" Target="../slideLayouts/slideLayout44.xml"/><Relationship Id="rId25" Type="http://schemas.openxmlformats.org/officeDocument/2006/relationships/theme" Target="../theme/theme4.xml"/><Relationship Id="rId5" Type="http://schemas.openxmlformats.org/officeDocument/2006/relationships/slideLayout" Target="../slideLayouts/slideLayout40.xml"/><Relationship Id="rId6" Type="http://schemas.openxmlformats.org/officeDocument/2006/relationships/slideLayout" Target="../slideLayouts/slideLayout41.xml"/><Relationship Id="rId7" Type="http://schemas.openxmlformats.org/officeDocument/2006/relationships/slideLayout" Target="../slideLayouts/slideLayout42.xml"/><Relationship Id="rId8" Type="http://schemas.openxmlformats.org/officeDocument/2006/relationships/slideLayout" Target="../slideLayouts/slideLayout43.xml"/><Relationship Id="rId11" Type="http://schemas.openxmlformats.org/officeDocument/2006/relationships/slideLayout" Target="../slideLayouts/slideLayout46.xml"/><Relationship Id="rId10" Type="http://schemas.openxmlformats.org/officeDocument/2006/relationships/slideLayout" Target="../slideLayouts/slideLayout45.xml"/><Relationship Id="rId13" Type="http://schemas.openxmlformats.org/officeDocument/2006/relationships/slideLayout" Target="../slideLayouts/slideLayout48.xml"/><Relationship Id="rId12" Type="http://schemas.openxmlformats.org/officeDocument/2006/relationships/slideLayout" Target="../slideLayouts/slideLayout47.xml"/><Relationship Id="rId15" Type="http://schemas.openxmlformats.org/officeDocument/2006/relationships/slideLayout" Target="../slideLayouts/slideLayout50.xml"/><Relationship Id="rId14" Type="http://schemas.openxmlformats.org/officeDocument/2006/relationships/slideLayout" Target="../slideLayouts/slideLayout49.xml"/><Relationship Id="rId17" Type="http://schemas.openxmlformats.org/officeDocument/2006/relationships/slideLayout" Target="../slideLayouts/slideLayout52.xml"/><Relationship Id="rId16" Type="http://schemas.openxmlformats.org/officeDocument/2006/relationships/slideLayout" Target="../slideLayouts/slideLayout51.xml"/><Relationship Id="rId19" Type="http://schemas.openxmlformats.org/officeDocument/2006/relationships/slideLayout" Target="../slideLayouts/slideLayout54.xml"/><Relationship Id="rId18" Type="http://schemas.openxmlformats.org/officeDocument/2006/relationships/slideLayout" Target="../slideLayouts/slideLayout53.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79.xml"/><Relationship Id="rId22" Type="http://schemas.openxmlformats.org/officeDocument/2006/relationships/slideLayout" Target="../slideLayouts/slideLayout81.xml"/><Relationship Id="rId21" Type="http://schemas.openxmlformats.org/officeDocument/2006/relationships/slideLayout" Target="../slideLayouts/slideLayout80.xml"/><Relationship Id="rId24" Type="http://schemas.openxmlformats.org/officeDocument/2006/relationships/slideLayout" Target="../slideLayouts/slideLayout83.xml"/><Relationship Id="rId23" Type="http://schemas.openxmlformats.org/officeDocument/2006/relationships/slideLayout" Target="../slideLayouts/slideLayout82.xml"/><Relationship Id="rId1" Type="http://schemas.openxmlformats.org/officeDocument/2006/relationships/slideLayout" Target="../slideLayouts/slideLayout60.xml"/><Relationship Id="rId2" Type="http://schemas.openxmlformats.org/officeDocument/2006/relationships/slideLayout" Target="../slideLayouts/slideLayout61.xml"/><Relationship Id="rId3" Type="http://schemas.openxmlformats.org/officeDocument/2006/relationships/slideLayout" Target="../slideLayouts/slideLayout62.xml"/><Relationship Id="rId4" Type="http://schemas.openxmlformats.org/officeDocument/2006/relationships/slideLayout" Target="../slideLayouts/slideLayout63.xml"/><Relationship Id="rId9" Type="http://schemas.openxmlformats.org/officeDocument/2006/relationships/slideLayout" Target="../slideLayouts/slideLayout68.xml"/><Relationship Id="rId25" Type="http://schemas.openxmlformats.org/officeDocument/2006/relationships/theme" Target="../theme/theme11.xml"/><Relationship Id="rId5" Type="http://schemas.openxmlformats.org/officeDocument/2006/relationships/slideLayout" Target="../slideLayouts/slideLayout64.xml"/><Relationship Id="rId6" Type="http://schemas.openxmlformats.org/officeDocument/2006/relationships/slideLayout" Target="../slideLayouts/slideLayout65.xml"/><Relationship Id="rId7" Type="http://schemas.openxmlformats.org/officeDocument/2006/relationships/slideLayout" Target="../slideLayouts/slideLayout66.xml"/><Relationship Id="rId8" Type="http://schemas.openxmlformats.org/officeDocument/2006/relationships/slideLayout" Target="../slideLayouts/slideLayout67.xml"/><Relationship Id="rId11" Type="http://schemas.openxmlformats.org/officeDocument/2006/relationships/slideLayout" Target="../slideLayouts/slideLayout70.xml"/><Relationship Id="rId10" Type="http://schemas.openxmlformats.org/officeDocument/2006/relationships/slideLayout" Target="../slideLayouts/slideLayout69.xml"/><Relationship Id="rId13" Type="http://schemas.openxmlformats.org/officeDocument/2006/relationships/slideLayout" Target="../slideLayouts/slideLayout72.xml"/><Relationship Id="rId12" Type="http://schemas.openxmlformats.org/officeDocument/2006/relationships/slideLayout" Target="../slideLayouts/slideLayout71.xml"/><Relationship Id="rId15" Type="http://schemas.openxmlformats.org/officeDocument/2006/relationships/slideLayout" Target="../slideLayouts/slideLayout74.xml"/><Relationship Id="rId14" Type="http://schemas.openxmlformats.org/officeDocument/2006/relationships/slideLayout" Target="../slideLayouts/slideLayout73.xml"/><Relationship Id="rId17" Type="http://schemas.openxmlformats.org/officeDocument/2006/relationships/slideLayout" Target="../slideLayouts/slideLayout76.xml"/><Relationship Id="rId16" Type="http://schemas.openxmlformats.org/officeDocument/2006/relationships/slideLayout" Target="../slideLayouts/slideLayout75.xml"/><Relationship Id="rId19" Type="http://schemas.openxmlformats.org/officeDocument/2006/relationships/slideLayout" Target="../slideLayouts/slideLayout78.xml"/><Relationship Id="rId18" Type="http://schemas.openxmlformats.org/officeDocument/2006/relationships/slideLayout" Target="../slideLayouts/slideLayout77.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103.xml"/><Relationship Id="rId22" Type="http://schemas.openxmlformats.org/officeDocument/2006/relationships/slideLayout" Target="../slideLayouts/slideLayout105.xml"/><Relationship Id="rId21" Type="http://schemas.openxmlformats.org/officeDocument/2006/relationships/slideLayout" Target="../slideLayouts/slideLayout104.xml"/><Relationship Id="rId24" Type="http://schemas.openxmlformats.org/officeDocument/2006/relationships/slideLayout" Target="../slideLayouts/slideLayout107.xml"/><Relationship Id="rId23" Type="http://schemas.openxmlformats.org/officeDocument/2006/relationships/slideLayout" Target="../slideLayouts/slideLayout106.xml"/><Relationship Id="rId1" Type="http://schemas.openxmlformats.org/officeDocument/2006/relationships/slideLayout" Target="../slideLayouts/slideLayout84.xml"/><Relationship Id="rId2" Type="http://schemas.openxmlformats.org/officeDocument/2006/relationships/slideLayout" Target="../slideLayouts/slideLayout85.xml"/><Relationship Id="rId3" Type="http://schemas.openxmlformats.org/officeDocument/2006/relationships/slideLayout" Target="../slideLayouts/slideLayout86.xml"/><Relationship Id="rId4" Type="http://schemas.openxmlformats.org/officeDocument/2006/relationships/slideLayout" Target="../slideLayouts/slideLayout87.xml"/><Relationship Id="rId9" Type="http://schemas.openxmlformats.org/officeDocument/2006/relationships/slideLayout" Target="../slideLayouts/slideLayout92.xml"/><Relationship Id="rId25" Type="http://schemas.openxmlformats.org/officeDocument/2006/relationships/theme" Target="../theme/theme6.xml"/><Relationship Id="rId5" Type="http://schemas.openxmlformats.org/officeDocument/2006/relationships/slideLayout" Target="../slideLayouts/slideLayout88.xml"/><Relationship Id="rId6" Type="http://schemas.openxmlformats.org/officeDocument/2006/relationships/slideLayout" Target="../slideLayouts/slideLayout89.xml"/><Relationship Id="rId7" Type="http://schemas.openxmlformats.org/officeDocument/2006/relationships/slideLayout" Target="../slideLayouts/slideLayout90.xml"/><Relationship Id="rId8" Type="http://schemas.openxmlformats.org/officeDocument/2006/relationships/slideLayout" Target="../slideLayouts/slideLayout91.xml"/><Relationship Id="rId11" Type="http://schemas.openxmlformats.org/officeDocument/2006/relationships/slideLayout" Target="../slideLayouts/slideLayout94.xml"/><Relationship Id="rId10" Type="http://schemas.openxmlformats.org/officeDocument/2006/relationships/slideLayout" Target="../slideLayouts/slideLayout93.xml"/><Relationship Id="rId13" Type="http://schemas.openxmlformats.org/officeDocument/2006/relationships/slideLayout" Target="../slideLayouts/slideLayout96.xml"/><Relationship Id="rId12" Type="http://schemas.openxmlformats.org/officeDocument/2006/relationships/slideLayout" Target="../slideLayouts/slideLayout95.xml"/><Relationship Id="rId15" Type="http://schemas.openxmlformats.org/officeDocument/2006/relationships/slideLayout" Target="../slideLayouts/slideLayout98.xml"/><Relationship Id="rId14" Type="http://schemas.openxmlformats.org/officeDocument/2006/relationships/slideLayout" Target="../slideLayouts/slideLayout97.xml"/><Relationship Id="rId17" Type="http://schemas.openxmlformats.org/officeDocument/2006/relationships/slideLayout" Target="../slideLayouts/slideLayout100.xml"/><Relationship Id="rId16" Type="http://schemas.openxmlformats.org/officeDocument/2006/relationships/slideLayout" Target="../slideLayouts/slideLayout99.xml"/><Relationship Id="rId19" Type="http://schemas.openxmlformats.org/officeDocument/2006/relationships/slideLayout" Target="../slideLayouts/slideLayout102.xml"/><Relationship Id="rId18" Type="http://schemas.openxmlformats.org/officeDocument/2006/relationships/slideLayout" Target="../slideLayouts/slideLayout101.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127.xml"/><Relationship Id="rId22" Type="http://schemas.openxmlformats.org/officeDocument/2006/relationships/slideLayout" Target="../slideLayouts/slideLayout129.xml"/><Relationship Id="rId21" Type="http://schemas.openxmlformats.org/officeDocument/2006/relationships/slideLayout" Target="../slideLayouts/slideLayout128.xml"/><Relationship Id="rId24" Type="http://schemas.openxmlformats.org/officeDocument/2006/relationships/slideLayout" Target="../slideLayouts/slideLayout131.xml"/><Relationship Id="rId23" Type="http://schemas.openxmlformats.org/officeDocument/2006/relationships/slideLayout" Target="../slideLayouts/slideLayout130.xml"/><Relationship Id="rId1" Type="http://schemas.openxmlformats.org/officeDocument/2006/relationships/slideLayout" Target="../slideLayouts/slideLayout108.xml"/><Relationship Id="rId2" Type="http://schemas.openxmlformats.org/officeDocument/2006/relationships/slideLayout" Target="../slideLayouts/slideLayout109.xml"/><Relationship Id="rId3" Type="http://schemas.openxmlformats.org/officeDocument/2006/relationships/slideLayout" Target="../slideLayouts/slideLayout110.xml"/><Relationship Id="rId4" Type="http://schemas.openxmlformats.org/officeDocument/2006/relationships/slideLayout" Target="../slideLayouts/slideLayout111.xml"/><Relationship Id="rId9" Type="http://schemas.openxmlformats.org/officeDocument/2006/relationships/slideLayout" Target="../slideLayouts/slideLayout116.xml"/><Relationship Id="rId25" Type="http://schemas.openxmlformats.org/officeDocument/2006/relationships/theme" Target="../theme/theme1.xml"/><Relationship Id="rId5" Type="http://schemas.openxmlformats.org/officeDocument/2006/relationships/slideLayout" Target="../slideLayouts/slideLayout112.xml"/><Relationship Id="rId6" Type="http://schemas.openxmlformats.org/officeDocument/2006/relationships/slideLayout" Target="../slideLayouts/slideLayout113.xml"/><Relationship Id="rId7" Type="http://schemas.openxmlformats.org/officeDocument/2006/relationships/slideLayout" Target="../slideLayouts/slideLayout114.xml"/><Relationship Id="rId8" Type="http://schemas.openxmlformats.org/officeDocument/2006/relationships/slideLayout" Target="../slideLayouts/slideLayout115.xml"/><Relationship Id="rId11" Type="http://schemas.openxmlformats.org/officeDocument/2006/relationships/slideLayout" Target="../slideLayouts/slideLayout118.xml"/><Relationship Id="rId10" Type="http://schemas.openxmlformats.org/officeDocument/2006/relationships/slideLayout" Target="../slideLayouts/slideLayout117.xml"/><Relationship Id="rId13" Type="http://schemas.openxmlformats.org/officeDocument/2006/relationships/slideLayout" Target="../slideLayouts/slideLayout120.xml"/><Relationship Id="rId12" Type="http://schemas.openxmlformats.org/officeDocument/2006/relationships/slideLayout" Target="../slideLayouts/slideLayout119.xml"/><Relationship Id="rId15" Type="http://schemas.openxmlformats.org/officeDocument/2006/relationships/slideLayout" Target="../slideLayouts/slideLayout122.xml"/><Relationship Id="rId14" Type="http://schemas.openxmlformats.org/officeDocument/2006/relationships/slideLayout" Target="../slideLayouts/slideLayout121.xml"/><Relationship Id="rId17" Type="http://schemas.openxmlformats.org/officeDocument/2006/relationships/slideLayout" Target="../slideLayouts/slideLayout124.xml"/><Relationship Id="rId16" Type="http://schemas.openxmlformats.org/officeDocument/2006/relationships/slideLayout" Target="../slideLayouts/slideLayout123.xml"/><Relationship Id="rId19" Type="http://schemas.openxmlformats.org/officeDocument/2006/relationships/slideLayout" Target="../slideLayouts/slideLayout126.xml"/><Relationship Id="rId18" Type="http://schemas.openxmlformats.org/officeDocument/2006/relationships/slideLayout" Target="../slideLayouts/slideLayout125.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151.xml"/><Relationship Id="rId22" Type="http://schemas.openxmlformats.org/officeDocument/2006/relationships/slideLayout" Target="../slideLayouts/slideLayout153.xml"/><Relationship Id="rId21" Type="http://schemas.openxmlformats.org/officeDocument/2006/relationships/slideLayout" Target="../slideLayouts/slideLayout152.xml"/><Relationship Id="rId24" Type="http://schemas.openxmlformats.org/officeDocument/2006/relationships/slideLayout" Target="../slideLayouts/slideLayout155.xml"/><Relationship Id="rId23" Type="http://schemas.openxmlformats.org/officeDocument/2006/relationships/slideLayout" Target="../slideLayouts/slideLayout154.xml"/><Relationship Id="rId1" Type="http://schemas.openxmlformats.org/officeDocument/2006/relationships/slideLayout" Target="../slideLayouts/slideLayout132.xml"/><Relationship Id="rId2" Type="http://schemas.openxmlformats.org/officeDocument/2006/relationships/slideLayout" Target="../slideLayouts/slideLayout133.xml"/><Relationship Id="rId3" Type="http://schemas.openxmlformats.org/officeDocument/2006/relationships/slideLayout" Target="../slideLayouts/slideLayout134.xml"/><Relationship Id="rId4" Type="http://schemas.openxmlformats.org/officeDocument/2006/relationships/slideLayout" Target="../slideLayouts/slideLayout135.xml"/><Relationship Id="rId9" Type="http://schemas.openxmlformats.org/officeDocument/2006/relationships/slideLayout" Target="../slideLayouts/slideLayout140.xml"/><Relationship Id="rId25" Type="http://schemas.openxmlformats.org/officeDocument/2006/relationships/theme" Target="../theme/theme2.xml"/><Relationship Id="rId5" Type="http://schemas.openxmlformats.org/officeDocument/2006/relationships/slideLayout" Target="../slideLayouts/slideLayout136.xml"/><Relationship Id="rId6" Type="http://schemas.openxmlformats.org/officeDocument/2006/relationships/slideLayout" Target="../slideLayouts/slideLayout137.xml"/><Relationship Id="rId7" Type="http://schemas.openxmlformats.org/officeDocument/2006/relationships/slideLayout" Target="../slideLayouts/slideLayout138.xml"/><Relationship Id="rId8" Type="http://schemas.openxmlformats.org/officeDocument/2006/relationships/slideLayout" Target="../slideLayouts/slideLayout139.xml"/><Relationship Id="rId11" Type="http://schemas.openxmlformats.org/officeDocument/2006/relationships/slideLayout" Target="../slideLayouts/slideLayout142.xml"/><Relationship Id="rId10" Type="http://schemas.openxmlformats.org/officeDocument/2006/relationships/slideLayout" Target="../slideLayouts/slideLayout141.xml"/><Relationship Id="rId13" Type="http://schemas.openxmlformats.org/officeDocument/2006/relationships/slideLayout" Target="../slideLayouts/slideLayout144.xml"/><Relationship Id="rId12" Type="http://schemas.openxmlformats.org/officeDocument/2006/relationships/slideLayout" Target="../slideLayouts/slideLayout143.xml"/><Relationship Id="rId15" Type="http://schemas.openxmlformats.org/officeDocument/2006/relationships/slideLayout" Target="../slideLayouts/slideLayout146.xml"/><Relationship Id="rId14" Type="http://schemas.openxmlformats.org/officeDocument/2006/relationships/slideLayout" Target="../slideLayouts/slideLayout145.xml"/><Relationship Id="rId17" Type="http://schemas.openxmlformats.org/officeDocument/2006/relationships/slideLayout" Target="../slideLayouts/slideLayout148.xml"/><Relationship Id="rId16" Type="http://schemas.openxmlformats.org/officeDocument/2006/relationships/slideLayout" Target="../slideLayouts/slideLayout147.xml"/><Relationship Id="rId19" Type="http://schemas.openxmlformats.org/officeDocument/2006/relationships/slideLayout" Target="../slideLayouts/slideLayout150.xml"/><Relationship Id="rId18" Type="http://schemas.openxmlformats.org/officeDocument/2006/relationships/slideLayout" Target="../slideLayouts/slideLayout149.xml"/></Relationships>
</file>

<file path=ppt/slideMasters/_rels/slideMaster8.xml.rels><?xml version="1.0" encoding="UTF-8" standalone="yes"?><Relationships xmlns="http://schemas.openxmlformats.org/package/2006/relationships"><Relationship Id="rId20" Type="http://schemas.openxmlformats.org/officeDocument/2006/relationships/slideLayout" Target="../slideLayouts/slideLayout175.xml"/><Relationship Id="rId22" Type="http://schemas.openxmlformats.org/officeDocument/2006/relationships/slideLayout" Target="../slideLayouts/slideLayout177.xml"/><Relationship Id="rId21" Type="http://schemas.openxmlformats.org/officeDocument/2006/relationships/slideLayout" Target="../slideLayouts/slideLayout176.xml"/><Relationship Id="rId24" Type="http://schemas.openxmlformats.org/officeDocument/2006/relationships/slideLayout" Target="../slideLayouts/slideLayout179.xml"/><Relationship Id="rId23" Type="http://schemas.openxmlformats.org/officeDocument/2006/relationships/slideLayout" Target="../slideLayouts/slideLayout178.xml"/><Relationship Id="rId1" Type="http://schemas.openxmlformats.org/officeDocument/2006/relationships/slideLayout" Target="../slideLayouts/slideLayout156.xml"/><Relationship Id="rId2" Type="http://schemas.openxmlformats.org/officeDocument/2006/relationships/slideLayout" Target="../slideLayouts/slideLayout157.xml"/><Relationship Id="rId3" Type="http://schemas.openxmlformats.org/officeDocument/2006/relationships/slideLayout" Target="../slideLayouts/slideLayout158.xml"/><Relationship Id="rId4" Type="http://schemas.openxmlformats.org/officeDocument/2006/relationships/slideLayout" Target="../slideLayouts/slideLayout159.xml"/><Relationship Id="rId9" Type="http://schemas.openxmlformats.org/officeDocument/2006/relationships/slideLayout" Target="../slideLayouts/slideLayout164.xml"/><Relationship Id="rId25" Type="http://schemas.openxmlformats.org/officeDocument/2006/relationships/theme" Target="../theme/theme9.xml"/><Relationship Id="rId5" Type="http://schemas.openxmlformats.org/officeDocument/2006/relationships/slideLayout" Target="../slideLayouts/slideLayout160.xml"/><Relationship Id="rId6" Type="http://schemas.openxmlformats.org/officeDocument/2006/relationships/slideLayout" Target="../slideLayouts/slideLayout161.xml"/><Relationship Id="rId7" Type="http://schemas.openxmlformats.org/officeDocument/2006/relationships/slideLayout" Target="../slideLayouts/slideLayout162.xml"/><Relationship Id="rId8" Type="http://schemas.openxmlformats.org/officeDocument/2006/relationships/slideLayout" Target="../slideLayouts/slideLayout163.xml"/><Relationship Id="rId11" Type="http://schemas.openxmlformats.org/officeDocument/2006/relationships/slideLayout" Target="../slideLayouts/slideLayout166.xml"/><Relationship Id="rId10" Type="http://schemas.openxmlformats.org/officeDocument/2006/relationships/slideLayout" Target="../slideLayouts/slideLayout165.xml"/><Relationship Id="rId13" Type="http://schemas.openxmlformats.org/officeDocument/2006/relationships/slideLayout" Target="../slideLayouts/slideLayout168.xml"/><Relationship Id="rId12" Type="http://schemas.openxmlformats.org/officeDocument/2006/relationships/slideLayout" Target="../slideLayouts/slideLayout167.xml"/><Relationship Id="rId15" Type="http://schemas.openxmlformats.org/officeDocument/2006/relationships/slideLayout" Target="../slideLayouts/slideLayout170.xml"/><Relationship Id="rId14" Type="http://schemas.openxmlformats.org/officeDocument/2006/relationships/slideLayout" Target="../slideLayouts/slideLayout169.xml"/><Relationship Id="rId17" Type="http://schemas.openxmlformats.org/officeDocument/2006/relationships/slideLayout" Target="../slideLayouts/slideLayout172.xml"/><Relationship Id="rId16" Type="http://schemas.openxmlformats.org/officeDocument/2006/relationships/slideLayout" Target="../slideLayouts/slideLayout171.xml"/><Relationship Id="rId19" Type="http://schemas.openxmlformats.org/officeDocument/2006/relationships/slideLayout" Target="../slideLayouts/slideLayout174.xml"/><Relationship Id="rId18" Type="http://schemas.openxmlformats.org/officeDocument/2006/relationships/slideLayout" Target="../slideLayouts/slideLayout173.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199.xml"/><Relationship Id="rId22" Type="http://schemas.openxmlformats.org/officeDocument/2006/relationships/slideLayout" Target="../slideLayouts/slideLayout201.xml"/><Relationship Id="rId21" Type="http://schemas.openxmlformats.org/officeDocument/2006/relationships/slideLayout" Target="../slideLayouts/slideLayout200.xml"/><Relationship Id="rId24" Type="http://schemas.openxmlformats.org/officeDocument/2006/relationships/slideLayout" Target="../slideLayouts/slideLayout203.xml"/><Relationship Id="rId23" Type="http://schemas.openxmlformats.org/officeDocument/2006/relationships/slideLayout" Target="../slideLayouts/slideLayout202.xml"/><Relationship Id="rId1" Type="http://schemas.openxmlformats.org/officeDocument/2006/relationships/slideLayout" Target="../slideLayouts/slideLayout180.xml"/><Relationship Id="rId2" Type="http://schemas.openxmlformats.org/officeDocument/2006/relationships/slideLayout" Target="../slideLayouts/slideLayout181.xml"/><Relationship Id="rId3" Type="http://schemas.openxmlformats.org/officeDocument/2006/relationships/slideLayout" Target="../slideLayouts/slideLayout182.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25" Type="http://schemas.openxmlformats.org/officeDocument/2006/relationships/theme" Target="../theme/theme7.xml"/><Relationship Id="rId5" Type="http://schemas.openxmlformats.org/officeDocument/2006/relationships/slideLayout" Target="../slideLayouts/slideLayout184.xml"/><Relationship Id="rId6" Type="http://schemas.openxmlformats.org/officeDocument/2006/relationships/slideLayout" Target="../slideLayouts/slideLayout185.xml"/><Relationship Id="rId7" Type="http://schemas.openxmlformats.org/officeDocument/2006/relationships/slideLayout" Target="../slideLayouts/slideLayout186.xml"/><Relationship Id="rId8" Type="http://schemas.openxmlformats.org/officeDocument/2006/relationships/slideLayout" Target="../slideLayouts/slideLayout187.xml"/><Relationship Id="rId11" Type="http://schemas.openxmlformats.org/officeDocument/2006/relationships/slideLayout" Target="../slideLayouts/slideLayout190.xml"/><Relationship Id="rId10" Type="http://schemas.openxmlformats.org/officeDocument/2006/relationships/slideLayout" Target="../slideLayouts/slideLayout189.xml"/><Relationship Id="rId13" Type="http://schemas.openxmlformats.org/officeDocument/2006/relationships/slideLayout" Target="../slideLayouts/slideLayout192.xml"/><Relationship Id="rId12" Type="http://schemas.openxmlformats.org/officeDocument/2006/relationships/slideLayout" Target="../slideLayouts/slideLayout191.xml"/><Relationship Id="rId15" Type="http://schemas.openxmlformats.org/officeDocument/2006/relationships/slideLayout" Target="../slideLayouts/slideLayout194.xml"/><Relationship Id="rId14" Type="http://schemas.openxmlformats.org/officeDocument/2006/relationships/slideLayout" Target="../slideLayouts/slideLayout193.xml"/><Relationship Id="rId17" Type="http://schemas.openxmlformats.org/officeDocument/2006/relationships/slideLayout" Target="../slideLayouts/slideLayout196.xml"/><Relationship Id="rId16" Type="http://schemas.openxmlformats.org/officeDocument/2006/relationships/slideLayout" Target="../slideLayouts/slideLayout195.xml"/><Relationship Id="rId19" Type="http://schemas.openxmlformats.org/officeDocument/2006/relationships/slideLayout" Target="../slideLayouts/slideLayout198.xml"/><Relationship Id="rId18" Type="http://schemas.openxmlformats.org/officeDocument/2006/relationships/slideLayout" Target="../slideLayouts/slideLayout197.xml"/></Relationships>
</file>

<file path=ppt/slideMasters/_rels/slideMaster10.xml.rels><?xml version="1.0" encoding="UTF-8" standalone="yes"?><Relationships xmlns="http://schemas.openxmlformats.org/package/2006/relationships"><Relationship Id="rId20" Type="http://schemas.openxmlformats.org/officeDocument/2006/relationships/slideLayout" Target="../slideLayouts/slideLayout223.xml"/><Relationship Id="rId22" Type="http://schemas.openxmlformats.org/officeDocument/2006/relationships/slideLayout" Target="../slideLayouts/slideLayout225.xml"/><Relationship Id="rId21" Type="http://schemas.openxmlformats.org/officeDocument/2006/relationships/slideLayout" Target="../slideLayouts/slideLayout224.xml"/><Relationship Id="rId24" Type="http://schemas.openxmlformats.org/officeDocument/2006/relationships/slideLayout" Target="../slideLayouts/slideLayout227.xml"/><Relationship Id="rId23" Type="http://schemas.openxmlformats.org/officeDocument/2006/relationships/slideLayout" Target="../slideLayouts/slideLayout226.xml"/><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9" Type="http://schemas.openxmlformats.org/officeDocument/2006/relationships/slideLayout" Target="../slideLayouts/slideLayout212.xml"/><Relationship Id="rId25" Type="http://schemas.openxmlformats.org/officeDocument/2006/relationships/theme" Target="../theme/theme5.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11" Type="http://schemas.openxmlformats.org/officeDocument/2006/relationships/slideLayout" Target="../slideLayouts/slideLayout214.xml"/><Relationship Id="rId10" Type="http://schemas.openxmlformats.org/officeDocument/2006/relationships/slideLayout" Target="../slideLayouts/slideLayout213.xml"/><Relationship Id="rId13" Type="http://schemas.openxmlformats.org/officeDocument/2006/relationships/slideLayout" Target="../slideLayouts/slideLayout216.xml"/><Relationship Id="rId12" Type="http://schemas.openxmlformats.org/officeDocument/2006/relationships/slideLayout" Target="../slideLayouts/slideLayout215.xml"/><Relationship Id="rId15" Type="http://schemas.openxmlformats.org/officeDocument/2006/relationships/slideLayout" Target="../slideLayouts/slideLayout218.xml"/><Relationship Id="rId14" Type="http://schemas.openxmlformats.org/officeDocument/2006/relationships/slideLayout" Target="../slideLayouts/slideLayout217.xml"/><Relationship Id="rId17" Type="http://schemas.openxmlformats.org/officeDocument/2006/relationships/slideLayout" Target="../slideLayouts/slideLayout220.xml"/><Relationship Id="rId16" Type="http://schemas.openxmlformats.org/officeDocument/2006/relationships/slideLayout" Target="../slideLayouts/slideLayout219.xml"/><Relationship Id="rId19" Type="http://schemas.openxmlformats.org/officeDocument/2006/relationships/slideLayout" Target="../slideLayouts/slideLayout222.xml"/><Relationship Id="rId18" Type="http://schemas.openxmlformats.org/officeDocument/2006/relationships/slideLayout" Target="../slideLayouts/slideLayout22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52" name="Google Shape;52;p1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51" name="Shape 751"/>
        <p:cNvGrpSpPr/>
        <p:nvPr/>
      </p:nvGrpSpPr>
      <p:grpSpPr>
        <a:xfrm>
          <a:off x="0" y="0"/>
          <a:ext cx="0" cy="0"/>
          <a:chOff x="0" y="0"/>
          <a:chExt cx="0" cy="0"/>
        </a:xfrm>
      </p:grpSpPr>
      <p:sp>
        <p:nvSpPr>
          <p:cNvPr id="752" name="Google Shape;752;p38"/>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753" name="Google Shape;753;p38"/>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 id="2147483698" r:id="rId16"/>
    <p:sldLayoutId id="2147483699" r:id="rId17"/>
    <p:sldLayoutId id="2147483700" r:id="rId18"/>
    <p:sldLayoutId id="2147483701" r:id="rId19"/>
    <p:sldLayoutId id="2147483702" r:id="rId20"/>
    <p:sldLayoutId id="2147483703" r:id="rId21"/>
    <p:sldLayoutId id="2147483704" r:id="rId22"/>
    <p:sldLayoutId id="2147483705" r:id="rId23"/>
    <p:sldLayoutId id="2147483706"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1452" name="Shape 1452"/>
        <p:cNvGrpSpPr/>
        <p:nvPr/>
      </p:nvGrpSpPr>
      <p:grpSpPr>
        <a:xfrm>
          <a:off x="0" y="0"/>
          <a:ext cx="0" cy="0"/>
          <a:chOff x="0" y="0"/>
          <a:chExt cx="0" cy="0"/>
        </a:xfrm>
      </p:grpSpPr>
      <p:sp>
        <p:nvSpPr>
          <p:cNvPr id="1453" name="Google Shape;1453;p63"/>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1454" name="Google Shape;1454;p6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707" r:id="rId1"/>
    <p:sldLayoutId id="2147483708" r:id="rId2"/>
    <p:sldLayoutId id="2147483709" r:id="rId3"/>
    <p:sldLayoutId id="2147483710" r:id="rId4"/>
    <p:sldLayoutId id="2147483711" r:id="rId5"/>
    <p:sldLayoutId id="2147483712" r:id="rId6"/>
    <p:sldLayoutId id="2147483713" r:id="rId7"/>
    <p:sldLayoutId id="2147483714" r:id="rId8"/>
    <p:sldLayoutId id="2147483715" r:id="rId9"/>
    <p:sldLayoutId id="2147483716" r:id="rId10"/>
    <p:sldLayoutId id="2147483717" r:id="rId11"/>
    <p:sldLayoutId id="2147483718" r:id="rId12"/>
    <p:sldLayoutId id="2147483719" r:id="rId13"/>
    <p:sldLayoutId id="2147483720" r:id="rId14"/>
    <p:sldLayoutId id="2147483721" r:id="rId15"/>
    <p:sldLayoutId id="2147483722" r:id="rId16"/>
    <p:sldLayoutId id="2147483723" r:id="rId17"/>
    <p:sldLayoutId id="2147483724" r:id="rId18"/>
    <p:sldLayoutId id="2147483725" r:id="rId19"/>
    <p:sldLayoutId id="2147483726" r:id="rId20"/>
    <p:sldLayoutId id="2147483727" r:id="rId21"/>
    <p:sldLayoutId id="2147483728" r:id="rId22"/>
    <p:sldLayoutId id="2147483729" r:id="rId23"/>
    <p:sldLayoutId id="2147483730"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153" name="Shape 2153"/>
        <p:cNvGrpSpPr/>
        <p:nvPr/>
      </p:nvGrpSpPr>
      <p:grpSpPr>
        <a:xfrm>
          <a:off x="0" y="0"/>
          <a:ext cx="0" cy="0"/>
          <a:chOff x="0" y="0"/>
          <a:chExt cx="0" cy="0"/>
        </a:xfrm>
      </p:grpSpPr>
      <p:sp>
        <p:nvSpPr>
          <p:cNvPr id="2154" name="Google Shape;2154;p88"/>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2155" name="Google Shape;2155;p88"/>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731" r:id="rId1"/>
    <p:sldLayoutId id="2147483732" r:id="rId2"/>
    <p:sldLayoutId id="2147483733" r:id="rId3"/>
    <p:sldLayoutId id="2147483734" r:id="rId4"/>
    <p:sldLayoutId id="2147483735" r:id="rId5"/>
    <p:sldLayoutId id="2147483736" r:id="rId6"/>
    <p:sldLayoutId id="2147483737" r:id="rId7"/>
    <p:sldLayoutId id="2147483738" r:id="rId8"/>
    <p:sldLayoutId id="2147483739" r:id="rId9"/>
    <p:sldLayoutId id="2147483740" r:id="rId10"/>
    <p:sldLayoutId id="2147483741" r:id="rId11"/>
    <p:sldLayoutId id="2147483742" r:id="rId12"/>
    <p:sldLayoutId id="2147483743" r:id="rId13"/>
    <p:sldLayoutId id="2147483744" r:id="rId14"/>
    <p:sldLayoutId id="2147483745" r:id="rId15"/>
    <p:sldLayoutId id="2147483746" r:id="rId16"/>
    <p:sldLayoutId id="2147483747" r:id="rId17"/>
    <p:sldLayoutId id="2147483748" r:id="rId18"/>
    <p:sldLayoutId id="2147483749" r:id="rId19"/>
    <p:sldLayoutId id="2147483750" r:id="rId20"/>
    <p:sldLayoutId id="2147483751" r:id="rId21"/>
    <p:sldLayoutId id="2147483752" r:id="rId22"/>
    <p:sldLayoutId id="2147483753" r:id="rId23"/>
    <p:sldLayoutId id="2147483754"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2854" name="Shape 2854"/>
        <p:cNvGrpSpPr/>
        <p:nvPr/>
      </p:nvGrpSpPr>
      <p:grpSpPr>
        <a:xfrm>
          <a:off x="0" y="0"/>
          <a:ext cx="0" cy="0"/>
          <a:chOff x="0" y="0"/>
          <a:chExt cx="0" cy="0"/>
        </a:xfrm>
      </p:grpSpPr>
      <p:sp>
        <p:nvSpPr>
          <p:cNvPr id="2855" name="Google Shape;2855;p113"/>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2856" name="Google Shape;2856;p11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755" r:id="rId1"/>
    <p:sldLayoutId id="2147483756" r:id="rId2"/>
    <p:sldLayoutId id="2147483757" r:id="rId3"/>
    <p:sldLayoutId id="2147483758" r:id="rId4"/>
    <p:sldLayoutId id="2147483759" r:id="rId5"/>
    <p:sldLayoutId id="2147483760" r:id="rId6"/>
    <p:sldLayoutId id="2147483761" r:id="rId7"/>
    <p:sldLayoutId id="2147483762" r:id="rId8"/>
    <p:sldLayoutId id="2147483763" r:id="rId9"/>
    <p:sldLayoutId id="2147483764" r:id="rId10"/>
    <p:sldLayoutId id="2147483765" r:id="rId11"/>
    <p:sldLayoutId id="2147483766" r:id="rId12"/>
    <p:sldLayoutId id="2147483767" r:id="rId13"/>
    <p:sldLayoutId id="2147483768" r:id="rId14"/>
    <p:sldLayoutId id="2147483769" r:id="rId15"/>
    <p:sldLayoutId id="2147483770" r:id="rId16"/>
    <p:sldLayoutId id="2147483771" r:id="rId17"/>
    <p:sldLayoutId id="2147483772" r:id="rId18"/>
    <p:sldLayoutId id="2147483773" r:id="rId19"/>
    <p:sldLayoutId id="2147483774" r:id="rId20"/>
    <p:sldLayoutId id="2147483775" r:id="rId21"/>
    <p:sldLayoutId id="2147483776" r:id="rId22"/>
    <p:sldLayoutId id="2147483777" r:id="rId23"/>
    <p:sldLayoutId id="2147483778"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3555" name="Shape 3555"/>
        <p:cNvGrpSpPr/>
        <p:nvPr/>
      </p:nvGrpSpPr>
      <p:grpSpPr>
        <a:xfrm>
          <a:off x="0" y="0"/>
          <a:ext cx="0" cy="0"/>
          <a:chOff x="0" y="0"/>
          <a:chExt cx="0" cy="0"/>
        </a:xfrm>
      </p:grpSpPr>
      <p:sp>
        <p:nvSpPr>
          <p:cNvPr id="3556" name="Google Shape;3556;p138"/>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3557" name="Google Shape;3557;p138"/>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779" r:id="rId1"/>
    <p:sldLayoutId id="2147483780" r:id="rId2"/>
    <p:sldLayoutId id="2147483781" r:id="rId3"/>
    <p:sldLayoutId id="2147483782" r:id="rId4"/>
    <p:sldLayoutId id="2147483783" r:id="rId5"/>
    <p:sldLayoutId id="2147483784" r:id="rId6"/>
    <p:sldLayoutId id="2147483785" r:id="rId7"/>
    <p:sldLayoutId id="2147483786" r:id="rId8"/>
    <p:sldLayoutId id="2147483787" r:id="rId9"/>
    <p:sldLayoutId id="2147483788" r:id="rId10"/>
    <p:sldLayoutId id="2147483789" r:id="rId11"/>
    <p:sldLayoutId id="2147483790" r:id="rId12"/>
    <p:sldLayoutId id="2147483791" r:id="rId13"/>
    <p:sldLayoutId id="2147483792" r:id="rId14"/>
    <p:sldLayoutId id="2147483793" r:id="rId15"/>
    <p:sldLayoutId id="2147483794" r:id="rId16"/>
    <p:sldLayoutId id="2147483795" r:id="rId17"/>
    <p:sldLayoutId id="2147483796" r:id="rId18"/>
    <p:sldLayoutId id="2147483797" r:id="rId19"/>
    <p:sldLayoutId id="2147483798" r:id="rId20"/>
    <p:sldLayoutId id="2147483799" r:id="rId21"/>
    <p:sldLayoutId id="2147483800" r:id="rId22"/>
    <p:sldLayoutId id="2147483801" r:id="rId23"/>
    <p:sldLayoutId id="2147483802"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256" name="Shape 4256"/>
        <p:cNvGrpSpPr/>
        <p:nvPr/>
      </p:nvGrpSpPr>
      <p:grpSpPr>
        <a:xfrm>
          <a:off x="0" y="0"/>
          <a:ext cx="0" cy="0"/>
          <a:chOff x="0" y="0"/>
          <a:chExt cx="0" cy="0"/>
        </a:xfrm>
      </p:grpSpPr>
      <p:sp>
        <p:nvSpPr>
          <p:cNvPr id="4257" name="Google Shape;4257;p163"/>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4258" name="Google Shape;4258;p16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803" r:id="rId1"/>
    <p:sldLayoutId id="2147483804" r:id="rId2"/>
    <p:sldLayoutId id="2147483805" r:id="rId3"/>
    <p:sldLayoutId id="2147483806" r:id="rId4"/>
    <p:sldLayoutId id="2147483807" r:id="rId5"/>
    <p:sldLayoutId id="2147483808" r:id="rId6"/>
    <p:sldLayoutId id="2147483809" r:id="rId7"/>
    <p:sldLayoutId id="2147483810"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 id="2147483821" r:id="rId19"/>
    <p:sldLayoutId id="2147483822" r:id="rId20"/>
    <p:sldLayoutId id="2147483823" r:id="rId21"/>
    <p:sldLayoutId id="2147483824" r:id="rId22"/>
    <p:sldLayoutId id="2147483825" r:id="rId23"/>
    <p:sldLayoutId id="2147483826"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957" name="Shape 4957"/>
        <p:cNvGrpSpPr/>
        <p:nvPr/>
      </p:nvGrpSpPr>
      <p:grpSpPr>
        <a:xfrm>
          <a:off x="0" y="0"/>
          <a:ext cx="0" cy="0"/>
          <a:chOff x="0" y="0"/>
          <a:chExt cx="0" cy="0"/>
        </a:xfrm>
      </p:grpSpPr>
      <p:sp>
        <p:nvSpPr>
          <p:cNvPr id="4958" name="Google Shape;4958;p188"/>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4959" name="Google Shape;4959;p188"/>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827" r:id="rId1"/>
    <p:sldLayoutId id="2147483828" r:id="rId2"/>
    <p:sldLayoutId id="2147483829" r:id="rId3"/>
    <p:sldLayoutId id="2147483830" r:id="rId4"/>
    <p:sldLayoutId id="2147483831" r:id="rId5"/>
    <p:sldLayoutId id="2147483832" r:id="rId6"/>
    <p:sldLayoutId id="2147483833" r:id="rId7"/>
    <p:sldLayoutId id="2147483834" r:id="rId8"/>
    <p:sldLayoutId id="2147483835" r:id="rId9"/>
    <p:sldLayoutId id="2147483836" r:id="rId10"/>
    <p:sldLayoutId id="2147483837" r:id="rId11"/>
    <p:sldLayoutId id="2147483838" r:id="rId12"/>
    <p:sldLayoutId id="2147483839" r:id="rId13"/>
    <p:sldLayoutId id="2147483840" r:id="rId14"/>
    <p:sldLayoutId id="2147483841" r:id="rId15"/>
    <p:sldLayoutId id="2147483842" r:id="rId16"/>
    <p:sldLayoutId id="2147483843" r:id="rId17"/>
    <p:sldLayoutId id="2147483844" r:id="rId18"/>
    <p:sldLayoutId id="2147483845" r:id="rId19"/>
    <p:sldLayoutId id="2147483846" r:id="rId20"/>
    <p:sldLayoutId id="2147483847" r:id="rId21"/>
    <p:sldLayoutId id="2147483848" r:id="rId22"/>
    <p:sldLayoutId id="2147483849" r:id="rId23"/>
    <p:sldLayoutId id="2147483850"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658" name="Shape 5658"/>
        <p:cNvGrpSpPr/>
        <p:nvPr/>
      </p:nvGrpSpPr>
      <p:grpSpPr>
        <a:xfrm>
          <a:off x="0" y="0"/>
          <a:ext cx="0" cy="0"/>
          <a:chOff x="0" y="0"/>
          <a:chExt cx="0" cy="0"/>
        </a:xfrm>
      </p:grpSpPr>
      <p:sp>
        <p:nvSpPr>
          <p:cNvPr id="5659" name="Google Shape;5659;p213"/>
          <p:cNvSpPr txBox="1"/>
          <p:nvPr>
            <p:ph type="title"/>
          </p:nvPr>
        </p:nvSpPr>
        <p:spPr>
          <a:xfrm>
            <a:off x="715100" y="535000"/>
            <a:ext cx="7713900" cy="544800"/>
          </a:xfrm>
          <a:prstGeom prst="rect">
            <a:avLst/>
          </a:prstGeom>
          <a:noFill/>
          <a:ln>
            <a:noFill/>
          </a:ln>
          <a:effectLst>
            <a:outerShdw rotWithShape="0" algn="bl" dir="4200000" dist="38100">
              <a:schemeClr val="dk2"/>
            </a:outerShdw>
          </a:effectLst>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1pPr>
            <a:lvl2pPr lvl="1"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2pPr>
            <a:lvl3pPr lvl="2"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3pPr>
            <a:lvl4pPr lvl="3"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4pPr>
            <a:lvl5pPr lvl="4"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5pPr>
            <a:lvl6pPr lvl="5"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6pPr>
            <a:lvl7pPr lvl="6"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7pPr>
            <a:lvl8pPr lvl="7"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8pPr>
            <a:lvl9pPr lvl="8" rtl="0">
              <a:spcBef>
                <a:spcPts val="0"/>
              </a:spcBef>
              <a:spcAft>
                <a:spcPts val="0"/>
              </a:spcAft>
              <a:buClr>
                <a:schemeClr val="dk1"/>
              </a:buClr>
              <a:buSzPts val="3400"/>
              <a:buFont typeface="Spicy Rice"/>
              <a:buNone/>
              <a:defRPr sz="3400">
                <a:solidFill>
                  <a:schemeClr val="dk1"/>
                </a:solidFill>
                <a:latin typeface="Spicy Rice"/>
                <a:ea typeface="Spicy Rice"/>
                <a:cs typeface="Spicy Rice"/>
                <a:sym typeface="Spicy Rice"/>
              </a:defRPr>
            </a:lvl9pPr>
          </a:lstStyle>
          <a:p/>
        </p:txBody>
      </p:sp>
      <p:sp>
        <p:nvSpPr>
          <p:cNvPr id="5660" name="Google Shape;5660;p213"/>
          <p:cNvSpPr txBox="1"/>
          <p:nvPr>
            <p:ph idx="1" type="body"/>
          </p:nvPr>
        </p:nvSpPr>
        <p:spPr>
          <a:xfrm>
            <a:off x="715100" y="1152475"/>
            <a:ext cx="7713900" cy="34560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indent="-317500" lvl="1" marL="914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indent="-317500" lvl="2" marL="1371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indent="-317500" lvl="3" marL="18288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indent="-317500" lvl="4" marL="22860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indent="-317500" lvl="5" marL="27432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indent="-317500" lvl="6" marL="32004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indent="-317500" lvl="7" marL="3657600" rtl="0">
              <a:lnSpc>
                <a:spcPct val="100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indent="-317500" lvl="8" marL="4114800" rtl="0">
              <a:lnSpc>
                <a:spcPct val="100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851" r:id="rId1"/>
    <p:sldLayoutId id="2147483852" r:id="rId2"/>
    <p:sldLayoutId id="2147483853" r:id="rId3"/>
    <p:sldLayoutId id="2147483854" r:id="rId4"/>
    <p:sldLayoutId id="2147483855" r:id="rId5"/>
    <p:sldLayoutId id="2147483856" r:id="rId6"/>
    <p:sldLayoutId id="2147483857" r:id="rId7"/>
    <p:sldLayoutId id="2147483858" r:id="rId8"/>
    <p:sldLayoutId id="2147483859" r:id="rId9"/>
    <p:sldLayoutId id="2147483860" r:id="rId10"/>
    <p:sldLayoutId id="2147483861" r:id="rId11"/>
    <p:sldLayoutId id="2147483862" r:id="rId12"/>
    <p:sldLayoutId id="2147483863" r:id="rId13"/>
    <p:sldLayoutId id="2147483864" r:id="rId14"/>
    <p:sldLayoutId id="2147483865" r:id="rId15"/>
    <p:sldLayoutId id="2147483866" r:id="rId16"/>
    <p:sldLayoutId id="2147483867" r:id="rId17"/>
    <p:sldLayoutId id="2147483868" r:id="rId18"/>
    <p:sldLayoutId id="2147483869" r:id="rId19"/>
    <p:sldLayoutId id="2147483870" r:id="rId20"/>
    <p:sldLayoutId id="2147483871" r:id="rId21"/>
    <p:sldLayoutId id="2147483872" r:id="rId22"/>
    <p:sldLayoutId id="2147483873" r:id="rId23"/>
    <p:sldLayoutId id="2147483874"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5.xml"/><Relationship Id="rId2" Type="http://schemas.openxmlformats.org/officeDocument/2006/relationships/notesSlide" Target="../notesSlides/notesSlide4.xml"/><Relationship Id="rId3" Type="http://schemas.openxmlformats.org/officeDocument/2006/relationships/image" Target="../media/image4.jpg"/><Relationship Id="rId4" Type="http://schemas.openxmlformats.org/officeDocument/2006/relationships/image" Target="../media/image1.png"/><Relationship Id="rId5" Type="http://schemas.openxmlformats.org/officeDocument/2006/relationships/image" Target="../media/image11.jpg"/><Relationship Id="rId6" Type="http://schemas.openxmlformats.org/officeDocument/2006/relationships/image" Target="../media/image8.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19.xml"/><Relationship Id="rId3" Type="http://schemas.openxmlformats.org/officeDocument/2006/relationships/image" Target="../media/image7.png"/><Relationship Id="rId4" Type="http://schemas.openxmlformats.org/officeDocument/2006/relationships/image" Target="../media/image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21.xml"/><Relationship Id="rId3" Type="http://schemas.openxmlformats.org/officeDocument/2006/relationships/image" Target="../media/image10.png"/><Relationship Id="rId4" Type="http://schemas.openxmlformats.org/officeDocument/2006/relationships/image" Target="../media/image1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7.xml"/><Relationship Id="rId2" Type="http://schemas.openxmlformats.org/officeDocument/2006/relationships/notesSlide" Target="../notesSlides/notesSlide23.xml"/><Relationship Id="rId3" Type="http://schemas.openxmlformats.org/officeDocument/2006/relationships/image" Target="../media/image7.png"/><Relationship Id="rId4" Type="http://schemas.openxmlformats.org/officeDocument/2006/relationships/image" Target="../media/image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25.xml"/><Relationship Id="rId3" Type="http://schemas.openxmlformats.org/officeDocument/2006/relationships/image" Target="../media/image23.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26.xml"/><Relationship Id="rId3" Type="http://schemas.openxmlformats.org/officeDocument/2006/relationships/image" Target="../media/image1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27.xml"/><Relationship Id="rId3"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28.xml"/><Relationship Id="rId3" Type="http://schemas.openxmlformats.org/officeDocument/2006/relationships/image" Target="../media/image20.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3.xml"/><Relationship Id="rId2" Type="http://schemas.openxmlformats.org/officeDocument/2006/relationships/notesSlide" Target="../notesSlides/notesSlide30.xml"/><Relationship Id="rId3" Type="http://schemas.openxmlformats.org/officeDocument/2006/relationships/image" Target="../media/image2.png"/><Relationship Id="rId4" Type="http://schemas.openxmlformats.org/officeDocument/2006/relationships/image" Target="../media/image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8.xml"/><Relationship Id="rId2" Type="http://schemas.openxmlformats.org/officeDocument/2006/relationships/notesSlide" Target="../notesSlides/notesSlide32.xml"/><Relationship Id="rId3" Type="http://schemas.openxmlformats.org/officeDocument/2006/relationships/image" Target="../media/image19.png"/><Relationship Id="rId4" Type="http://schemas.openxmlformats.org/officeDocument/2006/relationships/image" Target="../media/image14.png"/><Relationship Id="rId5" Type="http://schemas.openxmlformats.org/officeDocument/2006/relationships/image" Target="../media/image1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8.xml"/><Relationship Id="rId2" Type="http://schemas.openxmlformats.org/officeDocument/2006/relationships/notesSlide" Target="../notesSlides/notesSlide33.xml"/><Relationship Id="rId3" Type="http://schemas.openxmlformats.org/officeDocument/2006/relationships/image" Target="../media/image19.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8.xml"/><Relationship Id="rId2" Type="http://schemas.openxmlformats.org/officeDocument/2006/relationships/notesSlide" Target="../notesSlides/notesSlide34.xml"/><Relationship Id="rId3" Type="http://schemas.openxmlformats.org/officeDocument/2006/relationships/image" Target="../media/image1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8.xml"/><Relationship Id="rId2" Type="http://schemas.openxmlformats.org/officeDocument/2006/relationships/notesSlide" Target="../notesSlides/notesSlide35.xml"/><Relationship Id="rId3" Type="http://schemas.openxmlformats.org/officeDocument/2006/relationships/image" Target="../media/image21.png"/><Relationship Id="rId4" Type="http://schemas.openxmlformats.org/officeDocument/2006/relationships/image" Target="../media/image14.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8.xml"/><Relationship Id="rId2" Type="http://schemas.openxmlformats.org/officeDocument/2006/relationships/notesSlide" Target="../notesSlides/notesSlide36.xml"/><Relationship Id="rId3" Type="http://schemas.openxmlformats.org/officeDocument/2006/relationships/image" Target="../media/image18.png"/><Relationship Id="rId4" Type="http://schemas.openxmlformats.org/officeDocument/2006/relationships/image" Target="../media/image16.png"/><Relationship Id="rId5" Type="http://schemas.openxmlformats.org/officeDocument/2006/relationships/image" Target="../media/image22.png"/><Relationship Id="rId6" Type="http://schemas.openxmlformats.org/officeDocument/2006/relationships/image" Target="../media/image21.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9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1.xml"/><Relationship Id="rId2" Type="http://schemas.openxmlformats.org/officeDocument/2006/relationships/notesSlide" Target="../notesSlides/notesSlide38.xml"/><Relationship Id="rId3" Type="http://schemas.openxmlformats.org/officeDocument/2006/relationships/hyperlink" Target="https://drive.google.com/drive/folders/1-DI335Cz4jNg9K59rUVpivklfhLnue4t?usp=sharing"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1.xml"/><Relationship Id="rId2" Type="http://schemas.openxmlformats.org/officeDocument/2006/relationships/notesSlide" Target="../notesSlides/notesSlide39.xml"/><Relationship Id="rId3" Type="http://schemas.openxmlformats.org/officeDocument/2006/relationships/hyperlink" Target="https://www.figma.com/file/pF0qdWj0jkwv2BD0Edmhr7/CS147-Med-fi-Prototype?type=design&amp;node-id=0%3A1&amp;mode=design&amp;t=yCcZJlHRiu3ytoUv-1" TargetMode="External"/><Relationship Id="rId4" Type="http://schemas.openxmlformats.org/officeDocument/2006/relationships/image" Target="../media/image17.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1.xml"/><Relationship Id="rId2" Type="http://schemas.openxmlformats.org/officeDocument/2006/relationships/notesSlide" Target="../notesSlides/notesSlide40.xml"/><Relationship Id="rId3" Type="http://schemas.openxmlformats.org/officeDocument/2006/relationships/hyperlink" Target="https://docs.google.com/document/d/1zvQFNBLbrA3I5EHGpANJ0Bgq7BLWv6CTRYOBJ47L7pU/edit?usp=sharing" TargetMode="External"/><Relationship Id="rId4" Type="http://schemas.openxmlformats.org/officeDocument/2006/relationships/image" Target="../media/image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6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6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 Id="rId3" Type="http://schemas.openxmlformats.org/officeDocument/2006/relationships/hyperlink" Target="https://hci.stanford.edu/courses/cs147/2023/au/assignments/Assignment_06_Interactive_Medium-Fi_Prototype.pdf"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5.xml"/><Relationship Id="rId3" Type="http://schemas.openxmlformats.org/officeDocument/2006/relationships/image" Target="../media/image4.jpg"/><Relationship Id="rId4" Type="http://schemas.openxmlformats.org/officeDocument/2006/relationships/image" Target="../media/image1.png"/><Relationship Id="rId5" Type="http://schemas.openxmlformats.org/officeDocument/2006/relationships/image" Target="../media/image11.jpg"/><Relationship Id="rId6" Type="http://schemas.openxmlformats.org/officeDocument/2006/relationships/image" Target="../media/image8.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2.xml"/><Relationship Id="rId3" Type="http://schemas.openxmlformats.org/officeDocument/2006/relationships/image" Target="../media/image7.png"/><Relationship Id="rId4" Type="http://schemas.openxmlformats.org/officeDocument/2006/relationships/image" Target="../media/image6.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3.xml"/><Relationship Id="rId3" Type="http://schemas.openxmlformats.org/officeDocument/2006/relationships/image" Target="../media/image12.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6.xml"/><Relationship Id="rId3" Type="http://schemas.openxmlformats.org/officeDocument/2006/relationships/image" Target="../media/image7.png"/><Relationship Id="rId4" Type="http://schemas.openxmlformats.org/officeDocument/2006/relationships/image" Target="../media/image6.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xml"/><Relationship Id="rId3" Type="http://schemas.openxmlformats.org/officeDocument/2006/relationships/image" Target="../media/image7.png"/><Relationship Id="rId4" Type="http://schemas.openxmlformats.org/officeDocument/2006/relationships/image" Target="../media/image6.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2" name="Shape 6362"/>
        <p:cNvGrpSpPr/>
        <p:nvPr/>
      </p:nvGrpSpPr>
      <p:grpSpPr>
        <a:xfrm>
          <a:off x="0" y="0"/>
          <a:ext cx="0" cy="0"/>
          <a:chOff x="0" y="0"/>
          <a:chExt cx="0" cy="0"/>
        </a:xfrm>
      </p:grpSpPr>
      <p:sp>
        <p:nvSpPr>
          <p:cNvPr id="6363" name="Google Shape;6363;p238"/>
          <p:cNvSpPr txBox="1"/>
          <p:nvPr>
            <p:ph type="ctrTitle"/>
          </p:nvPr>
        </p:nvSpPr>
        <p:spPr>
          <a:xfrm>
            <a:off x="715100" y="1223775"/>
            <a:ext cx="6055800" cy="297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EEE971"/>
                </a:solidFill>
              </a:rPr>
              <a:t>Interactive Medium-Fi Prototype</a:t>
            </a:r>
            <a:r>
              <a:rPr lang="en">
                <a:solidFill>
                  <a:srgbClr val="EEE971"/>
                </a:solidFill>
              </a:rPr>
              <a:t> </a:t>
            </a:r>
            <a:endParaRPr>
              <a:solidFill>
                <a:srgbClr val="EEE971"/>
              </a:solidFill>
            </a:endParaRPr>
          </a:p>
          <a:p>
            <a:pPr indent="0" lvl="0" marL="0" rtl="0" algn="l">
              <a:spcBef>
                <a:spcPts val="0"/>
              </a:spcBef>
              <a:spcAft>
                <a:spcPts val="0"/>
              </a:spcAft>
              <a:buNone/>
            </a:pPr>
            <a:r>
              <a:rPr lang="en" sz="3700">
                <a:solidFill>
                  <a:schemeClr val="accent3"/>
                </a:solidFill>
              </a:rPr>
              <a:t>Team TuneTribe</a:t>
            </a:r>
            <a:endParaRPr sz="3700">
              <a:solidFill>
                <a:schemeClr val="accent3"/>
              </a:solidFill>
            </a:endParaRPr>
          </a:p>
        </p:txBody>
      </p:sp>
      <p:grpSp>
        <p:nvGrpSpPr>
          <p:cNvPr id="6364" name="Google Shape;6364;p238"/>
          <p:cNvGrpSpPr/>
          <p:nvPr/>
        </p:nvGrpSpPr>
        <p:grpSpPr>
          <a:xfrm>
            <a:off x="5555313" y="3173218"/>
            <a:ext cx="2389706" cy="2177581"/>
            <a:chOff x="5555313" y="3173218"/>
            <a:chExt cx="2389706" cy="2177581"/>
          </a:xfrm>
        </p:grpSpPr>
        <p:sp>
          <p:nvSpPr>
            <p:cNvPr id="6365" name="Google Shape;6365;p238"/>
            <p:cNvSpPr/>
            <p:nvPr/>
          </p:nvSpPr>
          <p:spPr>
            <a:xfrm>
              <a:off x="5555313" y="3173218"/>
              <a:ext cx="2389706" cy="2177581"/>
            </a:xfrm>
            <a:custGeom>
              <a:rect b="b" l="l" r="r" t="t"/>
              <a:pathLst>
                <a:path extrusionOk="0" h="14015" w="15380">
                  <a:moveTo>
                    <a:pt x="7684" y="0"/>
                  </a:moveTo>
                  <a:cubicBezTo>
                    <a:pt x="5891" y="0"/>
                    <a:pt x="4098" y="683"/>
                    <a:pt x="2732" y="2049"/>
                  </a:cubicBezTo>
                  <a:cubicBezTo>
                    <a:pt x="0" y="4792"/>
                    <a:pt x="0" y="9222"/>
                    <a:pt x="2732" y="11965"/>
                  </a:cubicBezTo>
                  <a:cubicBezTo>
                    <a:pt x="4098" y="13331"/>
                    <a:pt x="5891" y="14014"/>
                    <a:pt x="7684" y="14014"/>
                  </a:cubicBezTo>
                  <a:cubicBezTo>
                    <a:pt x="9477" y="14014"/>
                    <a:pt x="11271" y="13331"/>
                    <a:pt x="12637" y="11965"/>
                  </a:cubicBezTo>
                  <a:cubicBezTo>
                    <a:pt x="15380" y="9222"/>
                    <a:pt x="15380" y="4792"/>
                    <a:pt x="12637" y="2049"/>
                  </a:cubicBezTo>
                  <a:cubicBezTo>
                    <a:pt x="11271" y="683"/>
                    <a:pt x="9477" y="0"/>
                    <a:pt x="7684" y="0"/>
                  </a:cubicBezTo>
                  <a:close/>
                </a:path>
              </a:pathLst>
            </a:custGeom>
            <a:solidFill>
              <a:schemeClr val="dk2"/>
            </a:solidFill>
            <a:ln cap="rnd" cmpd="sng" w="14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6" name="Google Shape;6366;p238"/>
            <p:cNvGrpSpPr/>
            <p:nvPr/>
          </p:nvGrpSpPr>
          <p:grpSpPr>
            <a:xfrm>
              <a:off x="5722810" y="3236455"/>
              <a:ext cx="1027357" cy="1025630"/>
              <a:chOff x="5722810" y="3236455"/>
              <a:chExt cx="1027357" cy="1025630"/>
            </a:xfrm>
          </p:grpSpPr>
          <p:sp>
            <p:nvSpPr>
              <p:cNvPr id="6367" name="Google Shape;6367;p238"/>
              <p:cNvSpPr/>
              <p:nvPr/>
            </p:nvSpPr>
            <p:spPr>
              <a:xfrm>
                <a:off x="5722810" y="3236455"/>
                <a:ext cx="1025647" cy="1025630"/>
              </a:xfrm>
              <a:custGeom>
                <a:rect b="b" l="l" r="r" t="t"/>
                <a:pathLst>
                  <a:path extrusionOk="0" h="6601" w="6601">
                    <a:moveTo>
                      <a:pt x="6600" y="1"/>
                    </a:moveTo>
                    <a:cubicBezTo>
                      <a:pt x="2951" y="1"/>
                      <a:pt x="1" y="2950"/>
                      <a:pt x="1" y="6600"/>
                    </a:cubicBezTo>
                    <a:lnTo>
                      <a:pt x="66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38"/>
              <p:cNvSpPr/>
              <p:nvPr/>
            </p:nvSpPr>
            <p:spPr>
              <a:xfrm>
                <a:off x="5803140" y="3316784"/>
                <a:ext cx="947026" cy="945302"/>
              </a:xfrm>
              <a:custGeom>
                <a:rect b="b" l="l" r="r" t="t"/>
                <a:pathLst>
                  <a:path extrusionOk="0" h="6084" w="6095">
                    <a:moveTo>
                      <a:pt x="6095" y="0"/>
                    </a:moveTo>
                    <a:cubicBezTo>
                      <a:pt x="2732" y="0"/>
                      <a:pt x="0" y="2720"/>
                      <a:pt x="0" y="6083"/>
                    </a:cubicBezTo>
                    <a:lnTo>
                      <a:pt x="60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38"/>
              <p:cNvSpPr/>
              <p:nvPr/>
            </p:nvSpPr>
            <p:spPr>
              <a:xfrm>
                <a:off x="5885180" y="3396957"/>
                <a:ext cx="864987" cy="865128"/>
              </a:xfrm>
              <a:custGeom>
                <a:rect b="b" l="l" r="r" t="t"/>
                <a:pathLst>
                  <a:path extrusionOk="0" h="5568" w="5567">
                    <a:moveTo>
                      <a:pt x="5567" y="1"/>
                    </a:moveTo>
                    <a:cubicBezTo>
                      <a:pt x="2491" y="1"/>
                      <a:pt x="0" y="2491"/>
                      <a:pt x="0" y="5567"/>
                    </a:cubicBezTo>
                    <a:lnTo>
                      <a:pt x="55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38"/>
              <p:cNvSpPr/>
              <p:nvPr/>
            </p:nvSpPr>
            <p:spPr>
              <a:xfrm>
                <a:off x="5965354" y="3477286"/>
                <a:ext cx="784812" cy="784799"/>
              </a:xfrm>
              <a:custGeom>
                <a:rect b="b" l="l" r="r" t="t"/>
                <a:pathLst>
                  <a:path extrusionOk="0" h="5051" w="5051">
                    <a:moveTo>
                      <a:pt x="5051" y="0"/>
                    </a:moveTo>
                    <a:cubicBezTo>
                      <a:pt x="2262" y="0"/>
                      <a:pt x="1" y="2261"/>
                      <a:pt x="1" y="5050"/>
                    </a:cubicBezTo>
                    <a:lnTo>
                      <a:pt x="5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38"/>
              <p:cNvSpPr/>
              <p:nvPr/>
            </p:nvSpPr>
            <p:spPr>
              <a:xfrm>
                <a:off x="6045685" y="3557459"/>
                <a:ext cx="704482" cy="704626"/>
              </a:xfrm>
              <a:custGeom>
                <a:rect b="b" l="l" r="r" t="t"/>
                <a:pathLst>
                  <a:path extrusionOk="0" h="4535" w="4534">
                    <a:moveTo>
                      <a:pt x="4534" y="1"/>
                    </a:moveTo>
                    <a:cubicBezTo>
                      <a:pt x="2032" y="1"/>
                      <a:pt x="0" y="2032"/>
                      <a:pt x="0" y="4534"/>
                    </a:cubicBezTo>
                    <a:lnTo>
                      <a:pt x="45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38"/>
              <p:cNvSpPr/>
              <p:nvPr/>
            </p:nvSpPr>
            <p:spPr>
              <a:xfrm>
                <a:off x="6125860" y="3637787"/>
                <a:ext cx="624307" cy="624297"/>
              </a:xfrm>
              <a:custGeom>
                <a:rect b="b" l="l" r="r" t="t"/>
                <a:pathLst>
                  <a:path extrusionOk="0" h="4018" w="4018">
                    <a:moveTo>
                      <a:pt x="4018" y="0"/>
                    </a:moveTo>
                    <a:cubicBezTo>
                      <a:pt x="1803" y="0"/>
                      <a:pt x="1" y="1802"/>
                      <a:pt x="1" y="4017"/>
                    </a:cubicBezTo>
                    <a:lnTo>
                      <a:pt x="40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38"/>
              <p:cNvSpPr/>
              <p:nvPr/>
            </p:nvSpPr>
            <p:spPr>
              <a:xfrm>
                <a:off x="6206190" y="3719825"/>
                <a:ext cx="543977" cy="542259"/>
              </a:xfrm>
              <a:custGeom>
                <a:rect b="b" l="l" r="r" t="t"/>
                <a:pathLst>
                  <a:path extrusionOk="0" h="3490" w="3501">
                    <a:moveTo>
                      <a:pt x="3501" y="0"/>
                    </a:moveTo>
                    <a:cubicBezTo>
                      <a:pt x="1573" y="0"/>
                      <a:pt x="0" y="1561"/>
                      <a:pt x="0" y="3489"/>
                    </a:cubicBezTo>
                    <a:lnTo>
                      <a:pt x="3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38"/>
              <p:cNvSpPr/>
              <p:nvPr/>
            </p:nvSpPr>
            <p:spPr>
              <a:xfrm>
                <a:off x="6286365" y="3799998"/>
                <a:ext cx="463802" cy="462085"/>
              </a:xfrm>
              <a:custGeom>
                <a:rect b="b" l="l" r="r" t="t"/>
                <a:pathLst>
                  <a:path extrusionOk="0" h="2974" w="2985">
                    <a:moveTo>
                      <a:pt x="2985" y="1"/>
                    </a:moveTo>
                    <a:cubicBezTo>
                      <a:pt x="1344" y="1"/>
                      <a:pt x="1" y="1332"/>
                      <a:pt x="12" y="2973"/>
                    </a:cubicBezTo>
                    <a:lnTo>
                      <a:pt x="2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38"/>
              <p:cNvSpPr/>
              <p:nvPr/>
            </p:nvSpPr>
            <p:spPr>
              <a:xfrm>
                <a:off x="6368404" y="3880327"/>
                <a:ext cx="381763" cy="381756"/>
              </a:xfrm>
              <a:custGeom>
                <a:rect b="b" l="l" r="r" t="t"/>
                <a:pathLst>
                  <a:path extrusionOk="0" h="2457" w="2457">
                    <a:moveTo>
                      <a:pt x="2457" y="0"/>
                    </a:moveTo>
                    <a:cubicBezTo>
                      <a:pt x="1091" y="0"/>
                      <a:pt x="1" y="1102"/>
                      <a:pt x="1" y="2456"/>
                    </a:cubicBezTo>
                    <a:lnTo>
                      <a:pt x="24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238"/>
            <p:cNvGrpSpPr/>
            <p:nvPr/>
          </p:nvGrpSpPr>
          <p:grpSpPr>
            <a:xfrm>
              <a:off x="5722810" y="3236455"/>
              <a:ext cx="1027357" cy="1025630"/>
              <a:chOff x="5722810" y="3236455"/>
              <a:chExt cx="1027357" cy="1025630"/>
            </a:xfrm>
          </p:grpSpPr>
          <p:sp>
            <p:nvSpPr>
              <p:cNvPr id="6377" name="Google Shape;6377;p238"/>
              <p:cNvSpPr/>
              <p:nvPr/>
            </p:nvSpPr>
            <p:spPr>
              <a:xfrm>
                <a:off x="5722810" y="3236455"/>
                <a:ext cx="1027356" cy="1025630"/>
              </a:xfrm>
              <a:custGeom>
                <a:rect b="b" l="l" r="r" t="t"/>
                <a:pathLst>
                  <a:path extrusionOk="0" h="6601" w="6612">
                    <a:moveTo>
                      <a:pt x="6612" y="1"/>
                    </a:moveTo>
                    <a:cubicBezTo>
                      <a:pt x="6509" y="2"/>
                      <a:pt x="6406" y="6"/>
                      <a:pt x="6303" y="12"/>
                    </a:cubicBezTo>
                    <a:lnTo>
                      <a:pt x="6303" y="12"/>
                    </a:lnTo>
                    <a:lnTo>
                      <a:pt x="6612" y="1"/>
                    </a:lnTo>
                    <a:close/>
                    <a:moveTo>
                      <a:pt x="6303" y="12"/>
                    </a:moveTo>
                    <a:lnTo>
                      <a:pt x="5958" y="24"/>
                    </a:lnTo>
                    <a:cubicBezTo>
                      <a:pt x="5751" y="47"/>
                      <a:pt x="5533" y="70"/>
                      <a:pt x="5315" y="104"/>
                    </a:cubicBezTo>
                    <a:cubicBezTo>
                      <a:pt x="5108" y="150"/>
                      <a:pt x="4890" y="196"/>
                      <a:pt x="4684" y="265"/>
                    </a:cubicBezTo>
                    <a:cubicBezTo>
                      <a:pt x="4477" y="334"/>
                      <a:pt x="4282" y="414"/>
                      <a:pt x="4075" y="483"/>
                    </a:cubicBezTo>
                    <a:cubicBezTo>
                      <a:pt x="2446" y="1137"/>
                      <a:pt x="1149" y="2434"/>
                      <a:pt x="483" y="4064"/>
                    </a:cubicBezTo>
                    <a:cubicBezTo>
                      <a:pt x="414" y="4270"/>
                      <a:pt x="322" y="4465"/>
                      <a:pt x="265" y="4684"/>
                    </a:cubicBezTo>
                    <a:cubicBezTo>
                      <a:pt x="219" y="4890"/>
                      <a:pt x="139" y="5097"/>
                      <a:pt x="116" y="5315"/>
                    </a:cubicBezTo>
                    <a:cubicBezTo>
                      <a:pt x="81" y="5521"/>
                      <a:pt x="47" y="5739"/>
                      <a:pt x="24" y="5957"/>
                    </a:cubicBezTo>
                    <a:lnTo>
                      <a:pt x="11" y="6310"/>
                    </a:lnTo>
                    <a:lnTo>
                      <a:pt x="11" y="6310"/>
                    </a:lnTo>
                    <a:cubicBezTo>
                      <a:pt x="56" y="5547"/>
                      <a:pt x="234" y="4790"/>
                      <a:pt x="529" y="4087"/>
                    </a:cubicBezTo>
                    <a:cubicBezTo>
                      <a:pt x="1206" y="2480"/>
                      <a:pt x="2480" y="1194"/>
                      <a:pt x="4087" y="517"/>
                    </a:cubicBezTo>
                    <a:cubicBezTo>
                      <a:pt x="4795" y="224"/>
                      <a:pt x="5539" y="55"/>
                      <a:pt x="6303" y="12"/>
                    </a:cubicBezTo>
                    <a:close/>
                    <a:moveTo>
                      <a:pt x="11" y="6310"/>
                    </a:moveTo>
                    <a:cubicBezTo>
                      <a:pt x="6" y="6407"/>
                      <a:pt x="2" y="6503"/>
                      <a:pt x="1" y="6600"/>
                    </a:cubicBezTo>
                    <a:lnTo>
                      <a:pt x="11" y="63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38"/>
              <p:cNvSpPr/>
              <p:nvPr/>
            </p:nvSpPr>
            <p:spPr>
              <a:xfrm>
                <a:off x="5803140" y="3316784"/>
                <a:ext cx="945317" cy="945302"/>
              </a:xfrm>
              <a:custGeom>
                <a:rect b="b" l="l" r="r" t="t"/>
                <a:pathLst>
                  <a:path extrusionOk="0" h="6084" w="6084">
                    <a:moveTo>
                      <a:pt x="6083" y="0"/>
                    </a:moveTo>
                    <a:cubicBezTo>
                      <a:pt x="5979" y="2"/>
                      <a:pt x="5876" y="6"/>
                      <a:pt x="5773" y="12"/>
                    </a:cubicBezTo>
                    <a:lnTo>
                      <a:pt x="5773" y="12"/>
                    </a:lnTo>
                    <a:lnTo>
                      <a:pt x="6083" y="0"/>
                    </a:lnTo>
                    <a:close/>
                    <a:moveTo>
                      <a:pt x="5773" y="12"/>
                    </a:moveTo>
                    <a:lnTo>
                      <a:pt x="5487" y="23"/>
                    </a:lnTo>
                    <a:cubicBezTo>
                      <a:pt x="5291" y="46"/>
                      <a:pt x="5073" y="69"/>
                      <a:pt x="4890" y="104"/>
                    </a:cubicBezTo>
                    <a:cubicBezTo>
                      <a:pt x="4706" y="149"/>
                      <a:pt x="4511" y="195"/>
                      <a:pt x="4316" y="253"/>
                    </a:cubicBezTo>
                    <a:cubicBezTo>
                      <a:pt x="4121" y="310"/>
                      <a:pt x="3937" y="379"/>
                      <a:pt x="3754" y="448"/>
                    </a:cubicBezTo>
                    <a:cubicBezTo>
                      <a:pt x="2250" y="1056"/>
                      <a:pt x="1056" y="2250"/>
                      <a:pt x="448" y="3753"/>
                    </a:cubicBezTo>
                    <a:cubicBezTo>
                      <a:pt x="391" y="3937"/>
                      <a:pt x="299" y="4121"/>
                      <a:pt x="253" y="4316"/>
                    </a:cubicBezTo>
                    <a:cubicBezTo>
                      <a:pt x="207" y="4511"/>
                      <a:pt x="138" y="4694"/>
                      <a:pt x="104" y="4890"/>
                    </a:cubicBezTo>
                    <a:cubicBezTo>
                      <a:pt x="81" y="5096"/>
                      <a:pt x="46" y="5291"/>
                      <a:pt x="23" y="5486"/>
                    </a:cubicBezTo>
                    <a:lnTo>
                      <a:pt x="5" y="5954"/>
                    </a:lnTo>
                    <a:lnTo>
                      <a:pt x="5" y="5954"/>
                    </a:lnTo>
                    <a:cubicBezTo>
                      <a:pt x="41" y="5205"/>
                      <a:pt x="201" y="4459"/>
                      <a:pt x="494" y="3765"/>
                    </a:cubicBezTo>
                    <a:cubicBezTo>
                      <a:pt x="1114" y="2284"/>
                      <a:pt x="2284" y="1114"/>
                      <a:pt x="3765" y="482"/>
                    </a:cubicBezTo>
                    <a:cubicBezTo>
                      <a:pt x="4405" y="213"/>
                      <a:pt x="5079" y="56"/>
                      <a:pt x="5773" y="12"/>
                    </a:cubicBezTo>
                    <a:close/>
                    <a:moveTo>
                      <a:pt x="5" y="5954"/>
                    </a:moveTo>
                    <a:cubicBezTo>
                      <a:pt x="3" y="5997"/>
                      <a:pt x="2" y="6040"/>
                      <a:pt x="0" y="6083"/>
                    </a:cubicBezTo>
                    <a:lnTo>
                      <a:pt x="5" y="595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38"/>
              <p:cNvSpPr/>
              <p:nvPr/>
            </p:nvSpPr>
            <p:spPr>
              <a:xfrm>
                <a:off x="5885180" y="3396957"/>
                <a:ext cx="864987" cy="865128"/>
              </a:xfrm>
              <a:custGeom>
                <a:rect b="b" l="l" r="r" t="t"/>
                <a:pathLst>
                  <a:path extrusionOk="0" h="5568" w="5567">
                    <a:moveTo>
                      <a:pt x="5567" y="1"/>
                    </a:moveTo>
                    <a:lnTo>
                      <a:pt x="5567" y="1"/>
                    </a:lnTo>
                    <a:cubicBezTo>
                      <a:pt x="5465" y="2"/>
                      <a:pt x="5364" y="7"/>
                      <a:pt x="5263" y="13"/>
                    </a:cubicBezTo>
                    <a:lnTo>
                      <a:pt x="5263" y="13"/>
                    </a:lnTo>
                    <a:lnTo>
                      <a:pt x="5567" y="1"/>
                    </a:lnTo>
                    <a:close/>
                    <a:moveTo>
                      <a:pt x="5263" y="13"/>
                    </a:moveTo>
                    <a:lnTo>
                      <a:pt x="5016" y="24"/>
                    </a:lnTo>
                    <a:cubicBezTo>
                      <a:pt x="4832" y="47"/>
                      <a:pt x="4660" y="58"/>
                      <a:pt x="4477" y="93"/>
                    </a:cubicBezTo>
                    <a:cubicBezTo>
                      <a:pt x="4293" y="127"/>
                      <a:pt x="4121" y="173"/>
                      <a:pt x="3949" y="219"/>
                    </a:cubicBezTo>
                    <a:cubicBezTo>
                      <a:pt x="3765" y="276"/>
                      <a:pt x="3604" y="345"/>
                      <a:pt x="3421" y="402"/>
                    </a:cubicBezTo>
                    <a:cubicBezTo>
                      <a:pt x="2043" y="965"/>
                      <a:pt x="953" y="2055"/>
                      <a:pt x="402" y="3432"/>
                    </a:cubicBezTo>
                    <a:cubicBezTo>
                      <a:pt x="345" y="3605"/>
                      <a:pt x="264" y="3765"/>
                      <a:pt x="218" y="3949"/>
                    </a:cubicBezTo>
                    <a:cubicBezTo>
                      <a:pt x="173" y="4121"/>
                      <a:pt x="115" y="4305"/>
                      <a:pt x="92" y="4477"/>
                    </a:cubicBezTo>
                    <a:cubicBezTo>
                      <a:pt x="69" y="4661"/>
                      <a:pt x="35" y="4844"/>
                      <a:pt x="12" y="5028"/>
                    </a:cubicBezTo>
                    <a:lnTo>
                      <a:pt x="2" y="5506"/>
                    </a:lnTo>
                    <a:lnTo>
                      <a:pt x="2" y="5506"/>
                    </a:lnTo>
                    <a:cubicBezTo>
                      <a:pt x="20" y="4803"/>
                      <a:pt x="169" y="4102"/>
                      <a:pt x="437" y="3444"/>
                    </a:cubicBezTo>
                    <a:cubicBezTo>
                      <a:pt x="1010" y="2090"/>
                      <a:pt x="2089" y="1011"/>
                      <a:pt x="3444" y="448"/>
                    </a:cubicBezTo>
                    <a:cubicBezTo>
                      <a:pt x="4017" y="201"/>
                      <a:pt x="4633" y="56"/>
                      <a:pt x="5263" y="13"/>
                    </a:cubicBezTo>
                    <a:close/>
                    <a:moveTo>
                      <a:pt x="2" y="5506"/>
                    </a:moveTo>
                    <a:lnTo>
                      <a:pt x="2" y="5506"/>
                    </a:lnTo>
                    <a:cubicBezTo>
                      <a:pt x="1" y="5526"/>
                      <a:pt x="1" y="5547"/>
                      <a:pt x="0" y="5567"/>
                    </a:cubicBezTo>
                    <a:lnTo>
                      <a:pt x="2" y="550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38"/>
              <p:cNvSpPr/>
              <p:nvPr/>
            </p:nvSpPr>
            <p:spPr>
              <a:xfrm>
                <a:off x="5965354" y="3477286"/>
                <a:ext cx="784812" cy="784799"/>
              </a:xfrm>
              <a:custGeom>
                <a:rect b="b" l="l" r="r" t="t"/>
                <a:pathLst>
                  <a:path extrusionOk="0" h="5051" w="5051">
                    <a:moveTo>
                      <a:pt x="5051" y="0"/>
                    </a:moveTo>
                    <a:cubicBezTo>
                      <a:pt x="4948" y="2"/>
                      <a:pt x="4846" y="7"/>
                      <a:pt x="4744" y="15"/>
                    </a:cubicBezTo>
                    <a:lnTo>
                      <a:pt x="4744" y="15"/>
                    </a:lnTo>
                    <a:lnTo>
                      <a:pt x="5051" y="0"/>
                    </a:lnTo>
                    <a:close/>
                    <a:moveTo>
                      <a:pt x="4744" y="15"/>
                    </a:moveTo>
                    <a:lnTo>
                      <a:pt x="4557" y="23"/>
                    </a:lnTo>
                    <a:cubicBezTo>
                      <a:pt x="4385" y="35"/>
                      <a:pt x="4225" y="58"/>
                      <a:pt x="4064" y="81"/>
                    </a:cubicBezTo>
                    <a:cubicBezTo>
                      <a:pt x="3903" y="115"/>
                      <a:pt x="3731" y="149"/>
                      <a:pt x="3582" y="207"/>
                    </a:cubicBezTo>
                    <a:cubicBezTo>
                      <a:pt x="3421" y="253"/>
                      <a:pt x="3260" y="310"/>
                      <a:pt x="3111" y="368"/>
                    </a:cubicBezTo>
                    <a:cubicBezTo>
                      <a:pt x="1860" y="873"/>
                      <a:pt x="862" y="1860"/>
                      <a:pt x="368" y="3111"/>
                    </a:cubicBezTo>
                    <a:cubicBezTo>
                      <a:pt x="311" y="3271"/>
                      <a:pt x="242" y="3420"/>
                      <a:pt x="196" y="3581"/>
                    </a:cubicBezTo>
                    <a:cubicBezTo>
                      <a:pt x="162" y="3742"/>
                      <a:pt x="104" y="3902"/>
                      <a:pt x="81" y="4063"/>
                    </a:cubicBezTo>
                    <a:cubicBezTo>
                      <a:pt x="58" y="4224"/>
                      <a:pt x="35" y="4396"/>
                      <a:pt x="12" y="4557"/>
                    </a:cubicBezTo>
                    <a:lnTo>
                      <a:pt x="2" y="4992"/>
                    </a:lnTo>
                    <a:lnTo>
                      <a:pt x="2" y="4992"/>
                    </a:lnTo>
                    <a:cubicBezTo>
                      <a:pt x="21" y="4357"/>
                      <a:pt x="158" y="3724"/>
                      <a:pt x="403" y="3134"/>
                    </a:cubicBezTo>
                    <a:cubicBezTo>
                      <a:pt x="919" y="1905"/>
                      <a:pt x="1895" y="930"/>
                      <a:pt x="3123" y="402"/>
                    </a:cubicBezTo>
                    <a:cubicBezTo>
                      <a:pt x="3637" y="188"/>
                      <a:pt x="4184" y="57"/>
                      <a:pt x="4744" y="15"/>
                    </a:cubicBezTo>
                    <a:close/>
                    <a:moveTo>
                      <a:pt x="2" y="4992"/>
                    </a:moveTo>
                    <a:cubicBezTo>
                      <a:pt x="2" y="5011"/>
                      <a:pt x="1" y="5031"/>
                      <a:pt x="1" y="5050"/>
                    </a:cubicBezTo>
                    <a:lnTo>
                      <a:pt x="2" y="499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38"/>
              <p:cNvSpPr/>
              <p:nvPr/>
            </p:nvSpPr>
            <p:spPr>
              <a:xfrm>
                <a:off x="6045685" y="3559323"/>
                <a:ext cx="704482" cy="702761"/>
              </a:xfrm>
              <a:custGeom>
                <a:rect b="b" l="l" r="r" t="t"/>
                <a:pathLst>
                  <a:path extrusionOk="0" h="4523" w="4534">
                    <a:moveTo>
                      <a:pt x="4534" y="0"/>
                    </a:moveTo>
                    <a:cubicBezTo>
                      <a:pt x="4514" y="1"/>
                      <a:pt x="4494" y="1"/>
                      <a:pt x="4474" y="2"/>
                    </a:cubicBezTo>
                    <a:lnTo>
                      <a:pt x="4474" y="2"/>
                    </a:lnTo>
                    <a:lnTo>
                      <a:pt x="4534" y="0"/>
                    </a:lnTo>
                    <a:close/>
                    <a:moveTo>
                      <a:pt x="4474" y="2"/>
                    </a:moveTo>
                    <a:lnTo>
                      <a:pt x="4086" y="12"/>
                    </a:lnTo>
                    <a:cubicBezTo>
                      <a:pt x="3926" y="35"/>
                      <a:pt x="3788" y="46"/>
                      <a:pt x="3639" y="69"/>
                    </a:cubicBezTo>
                    <a:cubicBezTo>
                      <a:pt x="3501" y="103"/>
                      <a:pt x="3352" y="138"/>
                      <a:pt x="3214" y="184"/>
                    </a:cubicBezTo>
                    <a:cubicBezTo>
                      <a:pt x="3065" y="218"/>
                      <a:pt x="2939" y="276"/>
                      <a:pt x="2789" y="322"/>
                    </a:cubicBezTo>
                    <a:cubicBezTo>
                      <a:pt x="1665" y="769"/>
                      <a:pt x="769" y="1664"/>
                      <a:pt x="322" y="2789"/>
                    </a:cubicBezTo>
                    <a:cubicBezTo>
                      <a:pt x="276" y="2915"/>
                      <a:pt x="218" y="3065"/>
                      <a:pt x="184" y="3202"/>
                    </a:cubicBezTo>
                    <a:cubicBezTo>
                      <a:pt x="150" y="3352"/>
                      <a:pt x="92" y="3478"/>
                      <a:pt x="69" y="3638"/>
                    </a:cubicBezTo>
                    <a:cubicBezTo>
                      <a:pt x="58" y="3788"/>
                      <a:pt x="35" y="3937"/>
                      <a:pt x="12" y="4075"/>
                    </a:cubicBezTo>
                    <a:lnTo>
                      <a:pt x="2" y="4468"/>
                    </a:lnTo>
                    <a:lnTo>
                      <a:pt x="2" y="4468"/>
                    </a:lnTo>
                    <a:cubicBezTo>
                      <a:pt x="20" y="3901"/>
                      <a:pt x="145" y="3335"/>
                      <a:pt x="368" y="2801"/>
                    </a:cubicBezTo>
                    <a:cubicBezTo>
                      <a:pt x="838" y="1710"/>
                      <a:pt x="1710" y="827"/>
                      <a:pt x="2812" y="367"/>
                    </a:cubicBezTo>
                    <a:cubicBezTo>
                      <a:pt x="3334" y="146"/>
                      <a:pt x="3898" y="20"/>
                      <a:pt x="4474" y="2"/>
                    </a:cubicBezTo>
                    <a:close/>
                    <a:moveTo>
                      <a:pt x="2" y="4468"/>
                    </a:moveTo>
                    <a:cubicBezTo>
                      <a:pt x="1" y="4486"/>
                      <a:pt x="1" y="4504"/>
                      <a:pt x="0" y="4522"/>
                    </a:cubicBezTo>
                    <a:lnTo>
                      <a:pt x="2" y="446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38"/>
              <p:cNvSpPr/>
              <p:nvPr/>
            </p:nvSpPr>
            <p:spPr>
              <a:xfrm>
                <a:off x="6124151" y="3637632"/>
                <a:ext cx="626016" cy="624452"/>
              </a:xfrm>
              <a:custGeom>
                <a:rect b="b" l="l" r="r" t="t"/>
                <a:pathLst>
                  <a:path extrusionOk="0" h="4019" w="4029">
                    <a:moveTo>
                      <a:pt x="3949" y="0"/>
                    </a:moveTo>
                    <a:cubicBezTo>
                      <a:pt x="3448" y="0"/>
                      <a:pt x="2948" y="103"/>
                      <a:pt x="2479" y="288"/>
                    </a:cubicBezTo>
                    <a:cubicBezTo>
                      <a:pt x="1492" y="690"/>
                      <a:pt x="700" y="1482"/>
                      <a:pt x="299" y="2480"/>
                    </a:cubicBezTo>
                    <a:cubicBezTo>
                      <a:pt x="104" y="2962"/>
                      <a:pt x="0" y="3490"/>
                      <a:pt x="12" y="4018"/>
                    </a:cubicBezTo>
                    <a:cubicBezTo>
                      <a:pt x="23" y="3490"/>
                      <a:pt x="138" y="2974"/>
                      <a:pt x="345" y="2480"/>
                    </a:cubicBezTo>
                    <a:cubicBezTo>
                      <a:pt x="758" y="1516"/>
                      <a:pt x="1527" y="747"/>
                      <a:pt x="2502" y="334"/>
                    </a:cubicBezTo>
                    <a:cubicBezTo>
                      <a:pt x="2984" y="127"/>
                      <a:pt x="3501" y="13"/>
                      <a:pt x="4029" y="1"/>
                    </a:cubicBezTo>
                    <a:cubicBezTo>
                      <a:pt x="4002" y="1"/>
                      <a:pt x="3976" y="0"/>
                      <a:pt x="3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38"/>
              <p:cNvSpPr/>
              <p:nvPr/>
            </p:nvSpPr>
            <p:spPr>
              <a:xfrm>
                <a:off x="6204325" y="3719670"/>
                <a:ext cx="545841" cy="542414"/>
              </a:xfrm>
              <a:custGeom>
                <a:rect b="b" l="l" r="r" t="t"/>
                <a:pathLst>
                  <a:path extrusionOk="0" h="3491" w="3513">
                    <a:moveTo>
                      <a:pt x="3427" y="0"/>
                    </a:moveTo>
                    <a:cubicBezTo>
                      <a:pt x="2997" y="0"/>
                      <a:pt x="2568" y="81"/>
                      <a:pt x="2170" y="242"/>
                    </a:cubicBezTo>
                    <a:cubicBezTo>
                      <a:pt x="1298" y="586"/>
                      <a:pt x="609" y="1275"/>
                      <a:pt x="265" y="2147"/>
                    </a:cubicBezTo>
                    <a:cubicBezTo>
                      <a:pt x="93" y="2572"/>
                      <a:pt x="1" y="3031"/>
                      <a:pt x="12" y="3490"/>
                    </a:cubicBezTo>
                    <a:cubicBezTo>
                      <a:pt x="24" y="3031"/>
                      <a:pt x="127" y="2584"/>
                      <a:pt x="299" y="2159"/>
                    </a:cubicBezTo>
                    <a:cubicBezTo>
                      <a:pt x="667" y="1310"/>
                      <a:pt x="1332" y="644"/>
                      <a:pt x="2182" y="288"/>
                    </a:cubicBezTo>
                    <a:cubicBezTo>
                      <a:pt x="2606" y="104"/>
                      <a:pt x="3054" y="13"/>
                      <a:pt x="3513" y="1"/>
                    </a:cubicBezTo>
                    <a:cubicBezTo>
                      <a:pt x="3484" y="0"/>
                      <a:pt x="3456" y="0"/>
                      <a:pt x="3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38"/>
              <p:cNvSpPr/>
              <p:nvPr/>
            </p:nvSpPr>
            <p:spPr>
              <a:xfrm>
                <a:off x="6284656" y="3799843"/>
                <a:ext cx="465511" cy="462241"/>
              </a:xfrm>
              <a:custGeom>
                <a:rect b="b" l="l" r="r" t="t"/>
                <a:pathLst>
                  <a:path extrusionOk="0" h="2975" w="2996">
                    <a:moveTo>
                      <a:pt x="2912" y="0"/>
                    </a:moveTo>
                    <a:cubicBezTo>
                      <a:pt x="2549" y="0"/>
                      <a:pt x="2179" y="70"/>
                      <a:pt x="1848" y="208"/>
                    </a:cubicBezTo>
                    <a:cubicBezTo>
                      <a:pt x="1102" y="507"/>
                      <a:pt x="517" y="1092"/>
                      <a:pt x="218" y="1826"/>
                    </a:cubicBezTo>
                    <a:cubicBezTo>
                      <a:pt x="81" y="2194"/>
                      <a:pt x="0" y="2584"/>
                      <a:pt x="23" y="2974"/>
                    </a:cubicBezTo>
                    <a:cubicBezTo>
                      <a:pt x="23" y="2584"/>
                      <a:pt x="104" y="2205"/>
                      <a:pt x="264" y="1849"/>
                    </a:cubicBezTo>
                    <a:cubicBezTo>
                      <a:pt x="574" y="1126"/>
                      <a:pt x="1148" y="553"/>
                      <a:pt x="1860" y="254"/>
                    </a:cubicBezTo>
                    <a:cubicBezTo>
                      <a:pt x="2215" y="93"/>
                      <a:pt x="2606" y="13"/>
                      <a:pt x="2996" y="2"/>
                    </a:cubicBezTo>
                    <a:cubicBezTo>
                      <a:pt x="2968" y="1"/>
                      <a:pt x="2940" y="0"/>
                      <a:pt x="29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38"/>
              <p:cNvSpPr/>
              <p:nvPr/>
            </p:nvSpPr>
            <p:spPr>
              <a:xfrm>
                <a:off x="6366695" y="3880016"/>
                <a:ext cx="383472" cy="382067"/>
              </a:xfrm>
              <a:custGeom>
                <a:rect b="b" l="l" r="r" t="t"/>
                <a:pathLst>
                  <a:path extrusionOk="0" h="2459" w="2468">
                    <a:moveTo>
                      <a:pt x="2385" y="1"/>
                    </a:moveTo>
                    <a:cubicBezTo>
                      <a:pt x="2082" y="1"/>
                      <a:pt x="1789" y="59"/>
                      <a:pt x="1515" y="174"/>
                    </a:cubicBezTo>
                    <a:cubicBezTo>
                      <a:pt x="907" y="415"/>
                      <a:pt x="413" y="897"/>
                      <a:pt x="172" y="1506"/>
                    </a:cubicBezTo>
                    <a:cubicBezTo>
                      <a:pt x="58" y="1815"/>
                      <a:pt x="0" y="2137"/>
                      <a:pt x="12" y="2458"/>
                    </a:cubicBezTo>
                    <a:cubicBezTo>
                      <a:pt x="23" y="1815"/>
                      <a:pt x="287" y="1196"/>
                      <a:pt x="746" y="748"/>
                    </a:cubicBezTo>
                    <a:cubicBezTo>
                      <a:pt x="976" y="519"/>
                      <a:pt x="1240" y="335"/>
                      <a:pt x="1538" y="209"/>
                    </a:cubicBezTo>
                    <a:cubicBezTo>
                      <a:pt x="1825" y="82"/>
                      <a:pt x="2147" y="14"/>
                      <a:pt x="2468" y="2"/>
                    </a:cubicBezTo>
                    <a:cubicBezTo>
                      <a:pt x="2440" y="1"/>
                      <a:pt x="2413" y="1"/>
                      <a:pt x="2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6" name="Google Shape;6386;p238"/>
            <p:cNvSpPr/>
            <p:nvPr/>
          </p:nvSpPr>
          <p:spPr>
            <a:xfrm>
              <a:off x="6676985" y="4208322"/>
              <a:ext cx="126788" cy="108607"/>
            </a:xfrm>
            <a:custGeom>
              <a:rect b="b" l="l" r="r" t="t"/>
              <a:pathLst>
                <a:path extrusionOk="0" h="699" w="816">
                  <a:moveTo>
                    <a:pt x="471" y="1"/>
                  </a:moveTo>
                  <a:cubicBezTo>
                    <a:pt x="161" y="1"/>
                    <a:pt x="0" y="368"/>
                    <a:pt x="218" y="598"/>
                  </a:cubicBezTo>
                  <a:cubicBezTo>
                    <a:pt x="288" y="667"/>
                    <a:pt x="374" y="698"/>
                    <a:pt x="458" y="698"/>
                  </a:cubicBezTo>
                  <a:cubicBezTo>
                    <a:pt x="639" y="698"/>
                    <a:pt x="815" y="556"/>
                    <a:pt x="815" y="345"/>
                  </a:cubicBezTo>
                  <a:cubicBezTo>
                    <a:pt x="815" y="150"/>
                    <a:pt x="666" y="1"/>
                    <a:pt x="471" y="1"/>
                  </a:cubicBezTo>
                  <a:close/>
                </a:path>
              </a:pathLst>
            </a:custGeom>
            <a:solidFill>
              <a:srgbClr val="62E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38"/>
            <p:cNvSpPr/>
            <p:nvPr/>
          </p:nvSpPr>
          <p:spPr>
            <a:xfrm>
              <a:off x="6750012" y="4261926"/>
              <a:ext cx="1025647" cy="1027339"/>
            </a:xfrm>
            <a:custGeom>
              <a:rect b="b" l="l" r="r" t="t"/>
              <a:pathLst>
                <a:path extrusionOk="0" h="6612" w="6601">
                  <a:moveTo>
                    <a:pt x="6600" y="0"/>
                  </a:moveTo>
                  <a:lnTo>
                    <a:pt x="1" y="6611"/>
                  </a:lnTo>
                  <a:cubicBezTo>
                    <a:pt x="3651" y="6600"/>
                    <a:pt x="6600" y="3650"/>
                    <a:pt x="6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38"/>
            <p:cNvSpPr/>
            <p:nvPr/>
          </p:nvSpPr>
          <p:spPr>
            <a:xfrm>
              <a:off x="6750012" y="4261926"/>
              <a:ext cx="945317" cy="947011"/>
            </a:xfrm>
            <a:custGeom>
              <a:rect b="b" l="l" r="r" t="t"/>
              <a:pathLst>
                <a:path extrusionOk="0" h="6095" w="6084">
                  <a:moveTo>
                    <a:pt x="6084" y="0"/>
                  </a:moveTo>
                  <a:lnTo>
                    <a:pt x="1" y="6095"/>
                  </a:lnTo>
                  <a:cubicBezTo>
                    <a:pt x="3364" y="6083"/>
                    <a:pt x="6084" y="3363"/>
                    <a:pt x="6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38"/>
            <p:cNvSpPr/>
            <p:nvPr/>
          </p:nvSpPr>
          <p:spPr>
            <a:xfrm>
              <a:off x="6750012" y="4261926"/>
              <a:ext cx="1025647" cy="1027339"/>
            </a:xfrm>
            <a:custGeom>
              <a:rect b="b" l="l" r="r" t="t"/>
              <a:pathLst>
                <a:path extrusionOk="0" h="6612" w="6601">
                  <a:moveTo>
                    <a:pt x="6600" y="0"/>
                  </a:moveTo>
                  <a:lnTo>
                    <a:pt x="6589" y="309"/>
                  </a:lnTo>
                  <a:lnTo>
                    <a:pt x="6589" y="309"/>
                  </a:lnTo>
                  <a:cubicBezTo>
                    <a:pt x="6595" y="207"/>
                    <a:pt x="6599" y="104"/>
                    <a:pt x="6600" y="0"/>
                  </a:cubicBezTo>
                  <a:close/>
                  <a:moveTo>
                    <a:pt x="6589" y="309"/>
                  </a:moveTo>
                  <a:cubicBezTo>
                    <a:pt x="6546" y="1073"/>
                    <a:pt x="6377" y="1817"/>
                    <a:pt x="6084" y="2525"/>
                  </a:cubicBezTo>
                  <a:cubicBezTo>
                    <a:pt x="5407" y="4132"/>
                    <a:pt x="4121" y="5406"/>
                    <a:pt x="2514" y="6083"/>
                  </a:cubicBezTo>
                  <a:cubicBezTo>
                    <a:pt x="1812" y="6379"/>
                    <a:pt x="1054" y="6556"/>
                    <a:pt x="291" y="6601"/>
                  </a:cubicBezTo>
                  <a:lnTo>
                    <a:pt x="291" y="6601"/>
                  </a:lnTo>
                  <a:lnTo>
                    <a:pt x="644" y="6588"/>
                  </a:lnTo>
                  <a:cubicBezTo>
                    <a:pt x="862" y="6554"/>
                    <a:pt x="1080" y="6542"/>
                    <a:pt x="1286" y="6496"/>
                  </a:cubicBezTo>
                  <a:cubicBezTo>
                    <a:pt x="1504" y="6450"/>
                    <a:pt x="1711" y="6405"/>
                    <a:pt x="1918" y="6336"/>
                  </a:cubicBezTo>
                  <a:cubicBezTo>
                    <a:pt x="2124" y="6278"/>
                    <a:pt x="2331" y="6198"/>
                    <a:pt x="2537" y="6129"/>
                  </a:cubicBezTo>
                  <a:cubicBezTo>
                    <a:pt x="4167" y="5463"/>
                    <a:pt x="5464" y="4166"/>
                    <a:pt x="6118" y="2537"/>
                  </a:cubicBezTo>
                  <a:cubicBezTo>
                    <a:pt x="6199" y="2330"/>
                    <a:pt x="6290" y="2135"/>
                    <a:pt x="6336" y="1928"/>
                  </a:cubicBezTo>
                  <a:cubicBezTo>
                    <a:pt x="6382" y="1710"/>
                    <a:pt x="6463" y="1504"/>
                    <a:pt x="6497" y="1297"/>
                  </a:cubicBezTo>
                  <a:cubicBezTo>
                    <a:pt x="6520" y="1079"/>
                    <a:pt x="6554" y="861"/>
                    <a:pt x="6577" y="654"/>
                  </a:cubicBezTo>
                  <a:lnTo>
                    <a:pt x="6589" y="309"/>
                  </a:lnTo>
                  <a:close/>
                  <a:moveTo>
                    <a:pt x="291" y="6601"/>
                  </a:moveTo>
                  <a:lnTo>
                    <a:pt x="1" y="6611"/>
                  </a:lnTo>
                  <a:cubicBezTo>
                    <a:pt x="98" y="6610"/>
                    <a:pt x="194" y="6606"/>
                    <a:pt x="291" y="66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38"/>
            <p:cNvSpPr/>
            <p:nvPr/>
          </p:nvSpPr>
          <p:spPr>
            <a:xfrm>
              <a:off x="6750012" y="4261926"/>
              <a:ext cx="945317" cy="945302"/>
            </a:xfrm>
            <a:custGeom>
              <a:rect b="b" l="l" r="r" t="t"/>
              <a:pathLst>
                <a:path extrusionOk="0" h="6084" w="6084">
                  <a:moveTo>
                    <a:pt x="6084" y="0"/>
                  </a:moveTo>
                  <a:lnTo>
                    <a:pt x="6072" y="303"/>
                  </a:lnTo>
                  <a:lnTo>
                    <a:pt x="6072" y="303"/>
                  </a:lnTo>
                  <a:cubicBezTo>
                    <a:pt x="6079" y="202"/>
                    <a:pt x="6082" y="101"/>
                    <a:pt x="6084" y="0"/>
                  </a:cubicBezTo>
                  <a:close/>
                  <a:moveTo>
                    <a:pt x="6072" y="303"/>
                  </a:moveTo>
                  <a:cubicBezTo>
                    <a:pt x="6029" y="993"/>
                    <a:pt x="5874" y="1676"/>
                    <a:pt x="5613" y="2307"/>
                  </a:cubicBezTo>
                  <a:cubicBezTo>
                    <a:pt x="4982" y="3788"/>
                    <a:pt x="3800" y="4970"/>
                    <a:pt x="2319" y="5601"/>
                  </a:cubicBezTo>
                  <a:cubicBezTo>
                    <a:pt x="1627" y="5882"/>
                    <a:pt x="894" y="6041"/>
                    <a:pt x="139" y="6078"/>
                  </a:cubicBezTo>
                  <a:lnTo>
                    <a:pt x="139" y="6078"/>
                  </a:lnTo>
                  <a:lnTo>
                    <a:pt x="598" y="6060"/>
                  </a:lnTo>
                  <a:cubicBezTo>
                    <a:pt x="793" y="6037"/>
                    <a:pt x="999" y="6014"/>
                    <a:pt x="1195" y="5980"/>
                  </a:cubicBezTo>
                  <a:cubicBezTo>
                    <a:pt x="1390" y="5934"/>
                    <a:pt x="1585" y="5888"/>
                    <a:pt x="1768" y="5831"/>
                  </a:cubicBezTo>
                  <a:cubicBezTo>
                    <a:pt x="1964" y="5773"/>
                    <a:pt x="2147" y="5693"/>
                    <a:pt x="2342" y="5636"/>
                  </a:cubicBezTo>
                  <a:cubicBezTo>
                    <a:pt x="3846" y="5027"/>
                    <a:pt x="5028" y="3834"/>
                    <a:pt x="5636" y="2330"/>
                  </a:cubicBezTo>
                  <a:cubicBezTo>
                    <a:pt x="5705" y="2146"/>
                    <a:pt x="5785" y="1951"/>
                    <a:pt x="5843" y="1768"/>
                  </a:cubicBezTo>
                  <a:cubicBezTo>
                    <a:pt x="5889" y="1584"/>
                    <a:pt x="5958" y="1389"/>
                    <a:pt x="5981" y="1194"/>
                  </a:cubicBezTo>
                  <a:cubicBezTo>
                    <a:pt x="6015" y="999"/>
                    <a:pt x="6038" y="792"/>
                    <a:pt x="6061" y="597"/>
                  </a:cubicBezTo>
                  <a:lnTo>
                    <a:pt x="6072" y="303"/>
                  </a:lnTo>
                  <a:close/>
                  <a:moveTo>
                    <a:pt x="139" y="6078"/>
                  </a:moveTo>
                  <a:lnTo>
                    <a:pt x="1" y="6083"/>
                  </a:lnTo>
                  <a:cubicBezTo>
                    <a:pt x="47" y="6082"/>
                    <a:pt x="93" y="6080"/>
                    <a:pt x="139" y="607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38"/>
            <p:cNvSpPr/>
            <p:nvPr/>
          </p:nvSpPr>
          <p:spPr>
            <a:xfrm>
              <a:off x="6750012" y="4261926"/>
              <a:ext cx="865142" cy="864973"/>
            </a:xfrm>
            <a:custGeom>
              <a:rect b="b" l="l" r="r" t="t"/>
              <a:pathLst>
                <a:path extrusionOk="0" h="5567" w="5568">
                  <a:moveTo>
                    <a:pt x="5567" y="0"/>
                  </a:moveTo>
                  <a:lnTo>
                    <a:pt x="5555" y="304"/>
                  </a:lnTo>
                  <a:lnTo>
                    <a:pt x="5555" y="304"/>
                  </a:lnTo>
                  <a:cubicBezTo>
                    <a:pt x="5562" y="203"/>
                    <a:pt x="5566" y="102"/>
                    <a:pt x="5567" y="0"/>
                  </a:cubicBezTo>
                  <a:close/>
                  <a:moveTo>
                    <a:pt x="5555" y="304"/>
                  </a:moveTo>
                  <a:lnTo>
                    <a:pt x="5555" y="304"/>
                  </a:lnTo>
                  <a:cubicBezTo>
                    <a:pt x="5512" y="931"/>
                    <a:pt x="5369" y="1540"/>
                    <a:pt x="5131" y="2124"/>
                  </a:cubicBezTo>
                  <a:cubicBezTo>
                    <a:pt x="4557" y="3478"/>
                    <a:pt x="3479" y="4557"/>
                    <a:pt x="2124" y="5131"/>
                  </a:cubicBezTo>
                  <a:cubicBezTo>
                    <a:pt x="1466" y="5398"/>
                    <a:pt x="775" y="5547"/>
                    <a:pt x="62" y="5565"/>
                  </a:cubicBezTo>
                  <a:lnTo>
                    <a:pt x="62" y="5565"/>
                  </a:lnTo>
                  <a:lnTo>
                    <a:pt x="552" y="5555"/>
                  </a:lnTo>
                  <a:cubicBezTo>
                    <a:pt x="735" y="5532"/>
                    <a:pt x="908" y="5509"/>
                    <a:pt x="1091" y="5475"/>
                  </a:cubicBezTo>
                  <a:cubicBezTo>
                    <a:pt x="1275" y="5440"/>
                    <a:pt x="1447" y="5406"/>
                    <a:pt x="1619" y="5349"/>
                  </a:cubicBezTo>
                  <a:cubicBezTo>
                    <a:pt x="1803" y="5291"/>
                    <a:pt x="1964" y="5222"/>
                    <a:pt x="2147" y="5165"/>
                  </a:cubicBezTo>
                  <a:cubicBezTo>
                    <a:pt x="3513" y="4614"/>
                    <a:pt x="4603" y="3512"/>
                    <a:pt x="5166" y="2146"/>
                  </a:cubicBezTo>
                  <a:cubicBezTo>
                    <a:pt x="5223" y="1963"/>
                    <a:pt x="5303" y="1802"/>
                    <a:pt x="5349" y="1619"/>
                  </a:cubicBezTo>
                  <a:cubicBezTo>
                    <a:pt x="5384" y="1446"/>
                    <a:pt x="5453" y="1274"/>
                    <a:pt x="5476" y="1091"/>
                  </a:cubicBezTo>
                  <a:cubicBezTo>
                    <a:pt x="5499" y="907"/>
                    <a:pt x="5521" y="735"/>
                    <a:pt x="5544" y="551"/>
                  </a:cubicBezTo>
                  <a:lnTo>
                    <a:pt x="5555" y="304"/>
                  </a:lnTo>
                  <a:close/>
                  <a:moveTo>
                    <a:pt x="62" y="5565"/>
                  </a:moveTo>
                  <a:lnTo>
                    <a:pt x="1" y="5567"/>
                  </a:lnTo>
                  <a:cubicBezTo>
                    <a:pt x="21" y="5566"/>
                    <a:pt x="42" y="5566"/>
                    <a:pt x="62" y="556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38"/>
            <p:cNvSpPr/>
            <p:nvPr/>
          </p:nvSpPr>
          <p:spPr>
            <a:xfrm>
              <a:off x="6750012" y="4261926"/>
              <a:ext cx="784812" cy="784799"/>
            </a:xfrm>
            <a:custGeom>
              <a:rect b="b" l="l" r="r" t="t"/>
              <a:pathLst>
                <a:path extrusionOk="0" h="5051" w="5051">
                  <a:moveTo>
                    <a:pt x="5051" y="0"/>
                  </a:moveTo>
                  <a:lnTo>
                    <a:pt x="5037" y="306"/>
                  </a:lnTo>
                  <a:lnTo>
                    <a:pt x="5037" y="306"/>
                  </a:lnTo>
                  <a:cubicBezTo>
                    <a:pt x="5044" y="204"/>
                    <a:pt x="5049" y="103"/>
                    <a:pt x="5051" y="0"/>
                  </a:cubicBezTo>
                  <a:close/>
                  <a:moveTo>
                    <a:pt x="5037" y="306"/>
                  </a:moveTo>
                  <a:lnTo>
                    <a:pt x="5037" y="306"/>
                  </a:lnTo>
                  <a:cubicBezTo>
                    <a:pt x="4994" y="863"/>
                    <a:pt x="4863" y="1404"/>
                    <a:pt x="4649" y="1928"/>
                  </a:cubicBezTo>
                  <a:cubicBezTo>
                    <a:pt x="4133" y="3145"/>
                    <a:pt x="3146" y="4132"/>
                    <a:pt x="1929" y="4649"/>
                  </a:cubicBezTo>
                  <a:cubicBezTo>
                    <a:pt x="1328" y="4894"/>
                    <a:pt x="694" y="5030"/>
                    <a:pt x="59" y="5049"/>
                  </a:cubicBezTo>
                  <a:lnTo>
                    <a:pt x="59" y="5049"/>
                  </a:lnTo>
                  <a:lnTo>
                    <a:pt x="494" y="5039"/>
                  </a:lnTo>
                  <a:cubicBezTo>
                    <a:pt x="655" y="5016"/>
                    <a:pt x="827" y="5004"/>
                    <a:pt x="988" y="4970"/>
                  </a:cubicBezTo>
                  <a:cubicBezTo>
                    <a:pt x="1149" y="4935"/>
                    <a:pt x="1309" y="4901"/>
                    <a:pt x="1470" y="4855"/>
                  </a:cubicBezTo>
                  <a:cubicBezTo>
                    <a:pt x="1631" y="4798"/>
                    <a:pt x="1780" y="4740"/>
                    <a:pt x="1941" y="4683"/>
                  </a:cubicBezTo>
                  <a:cubicBezTo>
                    <a:pt x="3192" y="4178"/>
                    <a:pt x="4179" y="3191"/>
                    <a:pt x="4684" y="1940"/>
                  </a:cubicBezTo>
                  <a:cubicBezTo>
                    <a:pt x="4741" y="1791"/>
                    <a:pt x="4810" y="1630"/>
                    <a:pt x="4844" y="1469"/>
                  </a:cubicBezTo>
                  <a:cubicBezTo>
                    <a:pt x="4890" y="1309"/>
                    <a:pt x="4948" y="1159"/>
                    <a:pt x="4971" y="987"/>
                  </a:cubicBezTo>
                  <a:cubicBezTo>
                    <a:pt x="4982" y="827"/>
                    <a:pt x="5016" y="666"/>
                    <a:pt x="5028" y="494"/>
                  </a:cubicBezTo>
                  <a:lnTo>
                    <a:pt x="5037" y="306"/>
                  </a:lnTo>
                  <a:close/>
                  <a:moveTo>
                    <a:pt x="59" y="5049"/>
                  </a:moveTo>
                  <a:lnTo>
                    <a:pt x="1" y="5050"/>
                  </a:lnTo>
                  <a:cubicBezTo>
                    <a:pt x="20" y="5050"/>
                    <a:pt x="40" y="5049"/>
                    <a:pt x="59" y="50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38"/>
            <p:cNvSpPr/>
            <p:nvPr/>
          </p:nvSpPr>
          <p:spPr>
            <a:xfrm>
              <a:off x="6750012" y="4261926"/>
              <a:ext cx="704637" cy="702761"/>
            </a:xfrm>
            <a:custGeom>
              <a:rect b="b" l="l" r="r" t="t"/>
              <a:pathLst>
                <a:path extrusionOk="0" h="4523" w="4535">
                  <a:moveTo>
                    <a:pt x="4534" y="0"/>
                  </a:moveTo>
                  <a:lnTo>
                    <a:pt x="4527" y="146"/>
                  </a:lnTo>
                  <a:lnTo>
                    <a:pt x="4527" y="146"/>
                  </a:lnTo>
                  <a:cubicBezTo>
                    <a:pt x="4530" y="98"/>
                    <a:pt x="4533" y="49"/>
                    <a:pt x="4534" y="0"/>
                  </a:cubicBezTo>
                  <a:close/>
                  <a:moveTo>
                    <a:pt x="4527" y="146"/>
                  </a:moveTo>
                  <a:cubicBezTo>
                    <a:pt x="4492" y="691"/>
                    <a:pt x="4378" y="1216"/>
                    <a:pt x="4167" y="1722"/>
                  </a:cubicBezTo>
                  <a:cubicBezTo>
                    <a:pt x="3697" y="2824"/>
                    <a:pt x="2824" y="3696"/>
                    <a:pt x="1722" y="4166"/>
                  </a:cubicBezTo>
                  <a:cubicBezTo>
                    <a:pt x="1201" y="4377"/>
                    <a:pt x="637" y="4502"/>
                    <a:pt x="61" y="4521"/>
                  </a:cubicBezTo>
                  <a:lnTo>
                    <a:pt x="61" y="4521"/>
                  </a:lnTo>
                  <a:lnTo>
                    <a:pt x="449" y="4511"/>
                  </a:lnTo>
                  <a:cubicBezTo>
                    <a:pt x="609" y="4499"/>
                    <a:pt x="747" y="4488"/>
                    <a:pt x="896" y="4453"/>
                  </a:cubicBezTo>
                  <a:cubicBezTo>
                    <a:pt x="1034" y="4419"/>
                    <a:pt x="1183" y="4385"/>
                    <a:pt x="1321" y="4350"/>
                  </a:cubicBezTo>
                  <a:cubicBezTo>
                    <a:pt x="1459" y="4304"/>
                    <a:pt x="1596" y="4247"/>
                    <a:pt x="1745" y="4201"/>
                  </a:cubicBezTo>
                  <a:cubicBezTo>
                    <a:pt x="2870" y="3753"/>
                    <a:pt x="3754" y="2858"/>
                    <a:pt x="4213" y="1745"/>
                  </a:cubicBezTo>
                  <a:cubicBezTo>
                    <a:pt x="4247" y="1607"/>
                    <a:pt x="4316" y="1458"/>
                    <a:pt x="4351" y="1320"/>
                  </a:cubicBezTo>
                  <a:cubicBezTo>
                    <a:pt x="4385" y="1171"/>
                    <a:pt x="4443" y="1045"/>
                    <a:pt x="4454" y="884"/>
                  </a:cubicBezTo>
                  <a:cubicBezTo>
                    <a:pt x="4477" y="735"/>
                    <a:pt x="4500" y="586"/>
                    <a:pt x="4511" y="448"/>
                  </a:cubicBezTo>
                  <a:lnTo>
                    <a:pt x="4527" y="146"/>
                  </a:lnTo>
                  <a:close/>
                  <a:moveTo>
                    <a:pt x="61" y="4521"/>
                  </a:moveTo>
                  <a:lnTo>
                    <a:pt x="1" y="4522"/>
                  </a:lnTo>
                  <a:cubicBezTo>
                    <a:pt x="21" y="4522"/>
                    <a:pt x="41" y="4521"/>
                    <a:pt x="61" y="45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38"/>
            <p:cNvSpPr/>
            <p:nvPr/>
          </p:nvSpPr>
          <p:spPr>
            <a:xfrm>
              <a:off x="6748303" y="4261926"/>
              <a:ext cx="626016" cy="624452"/>
            </a:xfrm>
            <a:custGeom>
              <a:rect b="b" l="l" r="r" t="t"/>
              <a:pathLst>
                <a:path extrusionOk="0" h="4019" w="4029">
                  <a:moveTo>
                    <a:pt x="4017" y="0"/>
                  </a:moveTo>
                  <a:lnTo>
                    <a:pt x="4017" y="0"/>
                  </a:lnTo>
                  <a:cubicBezTo>
                    <a:pt x="4006" y="528"/>
                    <a:pt x="3903" y="1045"/>
                    <a:pt x="3696" y="1527"/>
                  </a:cubicBezTo>
                  <a:cubicBezTo>
                    <a:pt x="3283" y="2502"/>
                    <a:pt x="2502" y="3271"/>
                    <a:pt x="1538" y="3696"/>
                  </a:cubicBezTo>
                  <a:cubicBezTo>
                    <a:pt x="1045" y="3891"/>
                    <a:pt x="528" y="4006"/>
                    <a:pt x="0" y="4017"/>
                  </a:cubicBezTo>
                  <a:cubicBezTo>
                    <a:pt x="27" y="4018"/>
                    <a:pt x="53" y="4018"/>
                    <a:pt x="80" y="4018"/>
                  </a:cubicBezTo>
                  <a:cubicBezTo>
                    <a:pt x="581" y="4018"/>
                    <a:pt x="1081" y="3916"/>
                    <a:pt x="1550" y="3730"/>
                  </a:cubicBezTo>
                  <a:cubicBezTo>
                    <a:pt x="2537" y="3329"/>
                    <a:pt x="3329" y="2537"/>
                    <a:pt x="3731" y="1550"/>
                  </a:cubicBezTo>
                  <a:cubicBezTo>
                    <a:pt x="3926" y="1056"/>
                    <a:pt x="4029" y="528"/>
                    <a:pt x="4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38"/>
            <p:cNvSpPr/>
            <p:nvPr/>
          </p:nvSpPr>
          <p:spPr>
            <a:xfrm>
              <a:off x="6750012" y="4261926"/>
              <a:ext cx="544132" cy="544123"/>
            </a:xfrm>
            <a:custGeom>
              <a:rect b="b" l="l" r="r" t="t"/>
              <a:pathLst>
                <a:path extrusionOk="0" h="3502" w="3502">
                  <a:moveTo>
                    <a:pt x="3490" y="0"/>
                  </a:moveTo>
                  <a:cubicBezTo>
                    <a:pt x="3479" y="459"/>
                    <a:pt x="3387" y="907"/>
                    <a:pt x="3203" y="1332"/>
                  </a:cubicBezTo>
                  <a:cubicBezTo>
                    <a:pt x="2847" y="2181"/>
                    <a:pt x="2170" y="2847"/>
                    <a:pt x="1332" y="3214"/>
                  </a:cubicBezTo>
                  <a:cubicBezTo>
                    <a:pt x="908" y="3386"/>
                    <a:pt x="460" y="3489"/>
                    <a:pt x="1" y="3501"/>
                  </a:cubicBezTo>
                  <a:cubicBezTo>
                    <a:pt x="27" y="3501"/>
                    <a:pt x="52" y="3502"/>
                    <a:pt x="78" y="3502"/>
                  </a:cubicBezTo>
                  <a:cubicBezTo>
                    <a:pt x="511" y="3502"/>
                    <a:pt x="943" y="3411"/>
                    <a:pt x="1344" y="3248"/>
                  </a:cubicBezTo>
                  <a:cubicBezTo>
                    <a:pt x="2216" y="2904"/>
                    <a:pt x="2893" y="2215"/>
                    <a:pt x="3249" y="1343"/>
                  </a:cubicBezTo>
                  <a:cubicBezTo>
                    <a:pt x="3421" y="918"/>
                    <a:pt x="3501" y="45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38"/>
            <p:cNvSpPr/>
            <p:nvPr/>
          </p:nvSpPr>
          <p:spPr>
            <a:xfrm>
              <a:off x="6750012" y="4261926"/>
              <a:ext cx="463802" cy="463794"/>
            </a:xfrm>
            <a:custGeom>
              <a:rect b="b" l="l" r="r" t="t"/>
              <a:pathLst>
                <a:path extrusionOk="0" h="2985" w="2985">
                  <a:moveTo>
                    <a:pt x="2974" y="0"/>
                  </a:moveTo>
                  <a:cubicBezTo>
                    <a:pt x="2962" y="390"/>
                    <a:pt x="2882" y="769"/>
                    <a:pt x="2732" y="1136"/>
                  </a:cubicBezTo>
                  <a:cubicBezTo>
                    <a:pt x="2423" y="1848"/>
                    <a:pt x="1849" y="2422"/>
                    <a:pt x="1126" y="2732"/>
                  </a:cubicBezTo>
                  <a:cubicBezTo>
                    <a:pt x="770" y="2881"/>
                    <a:pt x="391" y="2961"/>
                    <a:pt x="1" y="2984"/>
                  </a:cubicBezTo>
                  <a:cubicBezTo>
                    <a:pt x="391" y="2984"/>
                    <a:pt x="781" y="2915"/>
                    <a:pt x="1149" y="2778"/>
                  </a:cubicBezTo>
                  <a:cubicBezTo>
                    <a:pt x="1883" y="2479"/>
                    <a:pt x="2469" y="1894"/>
                    <a:pt x="2767" y="1148"/>
                  </a:cubicBezTo>
                  <a:cubicBezTo>
                    <a:pt x="2916" y="781"/>
                    <a:pt x="2985" y="390"/>
                    <a:pt x="29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38"/>
            <p:cNvSpPr/>
            <p:nvPr/>
          </p:nvSpPr>
          <p:spPr>
            <a:xfrm>
              <a:off x="6750012" y="4261926"/>
              <a:ext cx="383627" cy="381912"/>
            </a:xfrm>
            <a:custGeom>
              <a:rect b="b" l="l" r="r" t="t"/>
              <a:pathLst>
                <a:path extrusionOk="0" h="2458" w="2469">
                  <a:moveTo>
                    <a:pt x="2457" y="0"/>
                  </a:moveTo>
                  <a:cubicBezTo>
                    <a:pt x="2434" y="643"/>
                    <a:pt x="2170" y="1263"/>
                    <a:pt x="1711" y="1722"/>
                  </a:cubicBezTo>
                  <a:cubicBezTo>
                    <a:pt x="1493" y="1940"/>
                    <a:pt x="1217" y="2124"/>
                    <a:pt x="931" y="2250"/>
                  </a:cubicBezTo>
                  <a:cubicBezTo>
                    <a:pt x="632" y="2376"/>
                    <a:pt x="322" y="2445"/>
                    <a:pt x="1" y="2456"/>
                  </a:cubicBezTo>
                  <a:cubicBezTo>
                    <a:pt x="28" y="2457"/>
                    <a:pt x="55" y="2458"/>
                    <a:pt x="82" y="2458"/>
                  </a:cubicBezTo>
                  <a:cubicBezTo>
                    <a:pt x="376" y="2458"/>
                    <a:pt x="670" y="2401"/>
                    <a:pt x="954" y="2296"/>
                  </a:cubicBezTo>
                  <a:cubicBezTo>
                    <a:pt x="1562" y="2055"/>
                    <a:pt x="2044" y="1561"/>
                    <a:pt x="2285" y="953"/>
                  </a:cubicBezTo>
                  <a:cubicBezTo>
                    <a:pt x="2411" y="654"/>
                    <a:pt x="2469" y="322"/>
                    <a:pt x="2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38"/>
            <p:cNvSpPr/>
            <p:nvPr/>
          </p:nvSpPr>
          <p:spPr>
            <a:xfrm>
              <a:off x="6411289" y="3945584"/>
              <a:ext cx="681330" cy="634085"/>
            </a:xfrm>
            <a:custGeom>
              <a:rect b="b" l="l" r="r" t="t"/>
              <a:pathLst>
                <a:path extrusionOk="0" h="4081" w="4385">
                  <a:moveTo>
                    <a:pt x="2180" y="0"/>
                  </a:moveTo>
                  <a:cubicBezTo>
                    <a:pt x="1199" y="0"/>
                    <a:pt x="338" y="714"/>
                    <a:pt x="172" y="1715"/>
                  </a:cubicBezTo>
                  <a:cubicBezTo>
                    <a:pt x="0" y="2828"/>
                    <a:pt x="746" y="3873"/>
                    <a:pt x="1860" y="4056"/>
                  </a:cubicBezTo>
                  <a:cubicBezTo>
                    <a:pt x="1967" y="4073"/>
                    <a:pt x="2074" y="4081"/>
                    <a:pt x="2179" y="4081"/>
                  </a:cubicBezTo>
                  <a:cubicBezTo>
                    <a:pt x="3166" y="4081"/>
                    <a:pt x="4035" y="3375"/>
                    <a:pt x="4201" y="2369"/>
                  </a:cubicBezTo>
                  <a:cubicBezTo>
                    <a:pt x="4385" y="1256"/>
                    <a:pt x="3627" y="211"/>
                    <a:pt x="2514" y="28"/>
                  </a:cubicBezTo>
                  <a:cubicBezTo>
                    <a:pt x="2402" y="9"/>
                    <a:pt x="2290" y="0"/>
                    <a:pt x="2180" y="0"/>
                  </a:cubicBezTo>
                  <a:close/>
                </a:path>
              </a:pathLst>
            </a:custGeom>
            <a:solidFill>
              <a:schemeClr val="l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238"/>
          <p:cNvSpPr/>
          <p:nvPr/>
        </p:nvSpPr>
        <p:spPr>
          <a:xfrm rot="3939343">
            <a:off x="5176424" y="2802810"/>
            <a:ext cx="261924" cy="425784"/>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38"/>
          <p:cNvSpPr/>
          <p:nvPr/>
        </p:nvSpPr>
        <p:spPr>
          <a:xfrm rot="2331604">
            <a:off x="2874451" y="453665"/>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38"/>
          <p:cNvSpPr/>
          <p:nvPr/>
        </p:nvSpPr>
        <p:spPr>
          <a:xfrm rot="609226">
            <a:off x="6180972" y="2669634"/>
            <a:ext cx="495880" cy="417473"/>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664A2"/>
        </a:solidFill>
      </p:bgPr>
    </p:bg>
    <p:spTree>
      <p:nvGrpSpPr>
        <p:cNvPr id="6405" name="Shape 6405"/>
        <p:cNvGrpSpPr/>
        <p:nvPr/>
      </p:nvGrpSpPr>
      <p:grpSpPr>
        <a:xfrm>
          <a:off x="0" y="0"/>
          <a:ext cx="0" cy="0"/>
          <a:chOff x="0" y="0"/>
          <a:chExt cx="0" cy="0"/>
        </a:xfrm>
      </p:grpSpPr>
      <p:sp>
        <p:nvSpPr>
          <p:cNvPr id="6406" name="Google Shape;6406;p239"/>
          <p:cNvSpPr txBox="1"/>
          <p:nvPr>
            <p:ph idx="7" type="title"/>
          </p:nvPr>
        </p:nvSpPr>
        <p:spPr>
          <a:xfrm>
            <a:off x="720000" y="2745718"/>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6407" name="Google Shape;6407;p239"/>
          <p:cNvSpPr txBox="1"/>
          <p:nvPr>
            <p:ph idx="4" type="title"/>
          </p:nvPr>
        </p:nvSpPr>
        <p:spPr>
          <a:xfrm>
            <a:off x="720000" y="2074533"/>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6408" name="Google Shape;6408;p239"/>
          <p:cNvSpPr txBox="1"/>
          <p:nvPr>
            <p:ph type="title"/>
          </p:nvPr>
        </p:nvSpPr>
        <p:spPr>
          <a:xfrm>
            <a:off x="720000" y="1406733"/>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409" name="Google Shape;6409;p239"/>
          <p:cNvSpPr txBox="1"/>
          <p:nvPr>
            <p:ph idx="6" type="subTitle"/>
          </p:nvPr>
        </p:nvSpPr>
        <p:spPr>
          <a:xfrm>
            <a:off x="1371600" y="2076204"/>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Values in Design</a:t>
            </a:r>
            <a:endParaRPr/>
          </a:p>
        </p:txBody>
      </p:sp>
      <p:sp>
        <p:nvSpPr>
          <p:cNvPr id="6410" name="Google Shape;6410;p239"/>
          <p:cNvSpPr txBox="1"/>
          <p:nvPr>
            <p:ph idx="2" type="subTitle"/>
          </p:nvPr>
        </p:nvSpPr>
        <p:spPr>
          <a:xfrm>
            <a:off x="1375500" y="1406725"/>
            <a:ext cx="1445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a:t>
            </a:r>
            <a:endParaRPr/>
          </a:p>
        </p:txBody>
      </p:sp>
      <p:grpSp>
        <p:nvGrpSpPr>
          <p:cNvPr id="6411" name="Google Shape;6411;p239"/>
          <p:cNvGrpSpPr/>
          <p:nvPr/>
        </p:nvGrpSpPr>
        <p:grpSpPr>
          <a:xfrm>
            <a:off x="6100153" y="1541443"/>
            <a:ext cx="2428299" cy="2775481"/>
            <a:chOff x="6087578" y="1618531"/>
            <a:chExt cx="2428299" cy="2775481"/>
          </a:xfrm>
        </p:grpSpPr>
        <p:sp>
          <p:nvSpPr>
            <p:cNvPr id="6412" name="Google Shape;6412;p239"/>
            <p:cNvSpPr/>
            <p:nvPr/>
          </p:nvSpPr>
          <p:spPr>
            <a:xfrm rot="800333">
              <a:off x="6341997" y="1796678"/>
              <a:ext cx="1827220" cy="2419186"/>
            </a:xfrm>
            <a:custGeom>
              <a:rect b="b" l="l" r="r" t="t"/>
              <a:pathLst>
                <a:path extrusionOk="0" h="29130" w="22002">
                  <a:moveTo>
                    <a:pt x="21761" y="322"/>
                  </a:moveTo>
                  <a:cubicBezTo>
                    <a:pt x="20521" y="1183"/>
                    <a:pt x="17939" y="1"/>
                    <a:pt x="16401" y="1688"/>
                  </a:cubicBezTo>
                  <a:cubicBezTo>
                    <a:pt x="14863" y="3375"/>
                    <a:pt x="13669" y="7289"/>
                    <a:pt x="13337" y="12798"/>
                  </a:cubicBezTo>
                  <a:cubicBezTo>
                    <a:pt x="13004" y="18295"/>
                    <a:pt x="12522" y="21486"/>
                    <a:pt x="10353" y="21520"/>
                  </a:cubicBezTo>
                  <a:cubicBezTo>
                    <a:pt x="10343" y="21521"/>
                    <a:pt x="10334" y="21521"/>
                    <a:pt x="10325" y="21521"/>
                  </a:cubicBezTo>
                  <a:cubicBezTo>
                    <a:pt x="8189" y="21521"/>
                    <a:pt x="8849" y="17470"/>
                    <a:pt x="8895" y="14921"/>
                  </a:cubicBezTo>
                  <a:cubicBezTo>
                    <a:pt x="8964" y="11627"/>
                    <a:pt x="8252" y="9848"/>
                    <a:pt x="8252" y="9848"/>
                  </a:cubicBezTo>
                  <a:cubicBezTo>
                    <a:pt x="6255" y="12889"/>
                    <a:pt x="0" y="16080"/>
                    <a:pt x="0" y="16080"/>
                  </a:cubicBezTo>
                  <a:cubicBezTo>
                    <a:pt x="3879" y="18961"/>
                    <a:pt x="333" y="29072"/>
                    <a:pt x="7770" y="29130"/>
                  </a:cubicBezTo>
                  <a:cubicBezTo>
                    <a:pt x="7790" y="29130"/>
                    <a:pt x="7809" y="29130"/>
                    <a:pt x="7828" y="29130"/>
                  </a:cubicBezTo>
                  <a:cubicBezTo>
                    <a:pt x="15194" y="29130"/>
                    <a:pt x="14898" y="18230"/>
                    <a:pt x="14989" y="15219"/>
                  </a:cubicBezTo>
                  <a:cubicBezTo>
                    <a:pt x="15081" y="12201"/>
                    <a:pt x="15437" y="5556"/>
                    <a:pt x="16596" y="3375"/>
                  </a:cubicBezTo>
                  <a:cubicBezTo>
                    <a:pt x="17450" y="1769"/>
                    <a:pt x="18391" y="1557"/>
                    <a:pt x="19345" y="1557"/>
                  </a:cubicBezTo>
                  <a:cubicBezTo>
                    <a:pt x="19687" y="1557"/>
                    <a:pt x="20030" y="1584"/>
                    <a:pt x="20372" y="1584"/>
                  </a:cubicBezTo>
                  <a:cubicBezTo>
                    <a:pt x="21669" y="1584"/>
                    <a:pt x="22002" y="1022"/>
                    <a:pt x="22002" y="1022"/>
                  </a:cubicBezTo>
                  <a:lnTo>
                    <a:pt x="21761" y="322"/>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39"/>
            <p:cNvSpPr/>
            <p:nvPr/>
          </p:nvSpPr>
          <p:spPr>
            <a:xfrm rot="800333">
              <a:off x="6425091" y="3694386"/>
              <a:ext cx="696855" cy="434673"/>
            </a:xfrm>
            <a:custGeom>
              <a:rect b="b" l="l" r="r" t="t"/>
              <a:pathLst>
                <a:path extrusionOk="0" h="5234" w="8391">
                  <a:moveTo>
                    <a:pt x="3589" y="0"/>
                  </a:moveTo>
                  <a:cubicBezTo>
                    <a:pt x="3111" y="0"/>
                    <a:pt x="3065" y="3730"/>
                    <a:pt x="3065" y="3730"/>
                  </a:cubicBezTo>
                  <a:cubicBezTo>
                    <a:pt x="3065" y="3730"/>
                    <a:pt x="2357" y="811"/>
                    <a:pt x="1823" y="811"/>
                  </a:cubicBezTo>
                  <a:cubicBezTo>
                    <a:pt x="1800" y="811"/>
                    <a:pt x="1778" y="816"/>
                    <a:pt x="1757" y="827"/>
                  </a:cubicBezTo>
                  <a:cubicBezTo>
                    <a:pt x="1217" y="1079"/>
                    <a:pt x="2147" y="3776"/>
                    <a:pt x="2147" y="3776"/>
                  </a:cubicBezTo>
                  <a:cubicBezTo>
                    <a:pt x="2147" y="3776"/>
                    <a:pt x="1019" y="1860"/>
                    <a:pt x="517" y="1860"/>
                  </a:cubicBezTo>
                  <a:cubicBezTo>
                    <a:pt x="474" y="1860"/>
                    <a:pt x="435" y="1874"/>
                    <a:pt x="402" y="1905"/>
                  </a:cubicBezTo>
                  <a:cubicBezTo>
                    <a:pt x="1" y="2296"/>
                    <a:pt x="942" y="4247"/>
                    <a:pt x="942" y="4247"/>
                  </a:cubicBezTo>
                  <a:cubicBezTo>
                    <a:pt x="942" y="4247"/>
                    <a:pt x="1378" y="4878"/>
                    <a:pt x="3191" y="5165"/>
                  </a:cubicBezTo>
                  <a:cubicBezTo>
                    <a:pt x="3491" y="5213"/>
                    <a:pt x="3788" y="5233"/>
                    <a:pt x="4073" y="5233"/>
                  </a:cubicBezTo>
                  <a:cubicBezTo>
                    <a:pt x="5335" y="5233"/>
                    <a:pt x="6359" y="4844"/>
                    <a:pt x="6359" y="4844"/>
                  </a:cubicBezTo>
                  <a:cubicBezTo>
                    <a:pt x="6359" y="4844"/>
                    <a:pt x="8391" y="1928"/>
                    <a:pt x="7817" y="1550"/>
                  </a:cubicBezTo>
                  <a:cubicBezTo>
                    <a:pt x="7784" y="1528"/>
                    <a:pt x="7746" y="1517"/>
                    <a:pt x="7704" y="1517"/>
                  </a:cubicBezTo>
                  <a:cubicBezTo>
                    <a:pt x="7030" y="1517"/>
                    <a:pt x="5349" y="4247"/>
                    <a:pt x="5349" y="4247"/>
                  </a:cubicBezTo>
                  <a:cubicBezTo>
                    <a:pt x="5349" y="4247"/>
                    <a:pt x="6267" y="735"/>
                    <a:pt x="5521" y="459"/>
                  </a:cubicBezTo>
                  <a:cubicBezTo>
                    <a:pt x="5496" y="450"/>
                    <a:pt x="5471" y="446"/>
                    <a:pt x="5446" y="446"/>
                  </a:cubicBezTo>
                  <a:cubicBezTo>
                    <a:pt x="4745" y="446"/>
                    <a:pt x="4167" y="3891"/>
                    <a:pt x="4167" y="3891"/>
                  </a:cubicBezTo>
                  <a:cubicBezTo>
                    <a:pt x="4167" y="3891"/>
                    <a:pt x="4075" y="12"/>
                    <a:pt x="3593" y="0"/>
                  </a:cubicBezTo>
                  <a:cubicBezTo>
                    <a:pt x="3592" y="0"/>
                    <a:pt x="3590" y="0"/>
                    <a:pt x="3589" y="0"/>
                  </a:cubicBezTo>
                  <a:close/>
                </a:path>
              </a:pathLst>
            </a:custGeom>
            <a:solidFill>
              <a:srgbClr val="FE61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39"/>
            <p:cNvSpPr/>
            <p:nvPr/>
          </p:nvSpPr>
          <p:spPr>
            <a:xfrm rot="800333">
              <a:off x="6423443" y="3692283"/>
              <a:ext cx="696855" cy="452777"/>
            </a:xfrm>
            <a:custGeom>
              <a:rect b="b" l="l" r="r" t="t"/>
              <a:pathLst>
                <a:path extrusionOk="0" fill="none" h="5452" w="8391">
                  <a:moveTo>
                    <a:pt x="942" y="4270"/>
                  </a:moveTo>
                  <a:cubicBezTo>
                    <a:pt x="942" y="4270"/>
                    <a:pt x="1" y="2319"/>
                    <a:pt x="402" y="1928"/>
                  </a:cubicBezTo>
                  <a:cubicBezTo>
                    <a:pt x="816" y="1538"/>
                    <a:pt x="2147" y="3799"/>
                    <a:pt x="2147" y="3799"/>
                  </a:cubicBezTo>
                  <a:cubicBezTo>
                    <a:pt x="2147" y="3799"/>
                    <a:pt x="1217" y="1102"/>
                    <a:pt x="1757" y="850"/>
                  </a:cubicBezTo>
                  <a:cubicBezTo>
                    <a:pt x="2296" y="586"/>
                    <a:pt x="3065" y="3753"/>
                    <a:pt x="3065" y="3753"/>
                  </a:cubicBezTo>
                  <a:cubicBezTo>
                    <a:pt x="3065" y="3753"/>
                    <a:pt x="3111" y="0"/>
                    <a:pt x="3593" y="23"/>
                  </a:cubicBezTo>
                  <a:cubicBezTo>
                    <a:pt x="4075" y="35"/>
                    <a:pt x="4167" y="3914"/>
                    <a:pt x="4167" y="3914"/>
                  </a:cubicBezTo>
                  <a:cubicBezTo>
                    <a:pt x="4167" y="3914"/>
                    <a:pt x="4787" y="218"/>
                    <a:pt x="5521" y="482"/>
                  </a:cubicBezTo>
                  <a:cubicBezTo>
                    <a:pt x="6267" y="758"/>
                    <a:pt x="5349" y="4270"/>
                    <a:pt x="5349" y="4270"/>
                  </a:cubicBezTo>
                  <a:cubicBezTo>
                    <a:pt x="5349" y="4270"/>
                    <a:pt x="7243" y="1194"/>
                    <a:pt x="7817" y="1573"/>
                  </a:cubicBezTo>
                  <a:cubicBezTo>
                    <a:pt x="8391" y="1951"/>
                    <a:pt x="6359" y="4867"/>
                    <a:pt x="6359" y="4867"/>
                  </a:cubicBezTo>
                  <a:cubicBezTo>
                    <a:pt x="6359" y="4867"/>
                    <a:pt x="4821" y="5452"/>
                    <a:pt x="3191" y="5188"/>
                  </a:cubicBezTo>
                  <a:cubicBezTo>
                    <a:pt x="1378" y="4901"/>
                    <a:pt x="942" y="4270"/>
                    <a:pt x="942" y="4270"/>
                  </a:cubicBezTo>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39"/>
            <p:cNvSpPr/>
            <p:nvPr/>
          </p:nvSpPr>
          <p:spPr>
            <a:xfrm rot="800333">
              <a:off x="8354635" y="2033166"/>
              <a:ext cx="148822" cy="125070"/>
            </a:xfrm>
            <a:custGeom>
              <a:rect b="b" l="l" r="r" t="t"/>
              <a:pathLst>
                <a:path extrusionOk="0" h="1506" w="1792">
                  <a:moveTo>
                    <a:pt x="1443" y="1"/>
                  </a:moveTo>
                  <a:cubicBezTo>
                    <a:pt x="797" y="1"/>
                    <a:pt x="1" y="426"/>
                    <a:pt x="1" y="426"/>
                  </a:cubicBezTo>
                  <a:lnTo>
                    <a:pt x="380" y="1505"/>
                  </a:lnTo>
                  <a:cubicBezTo>
                    <a:pt x="1527" y="1345"/>
                    <a:pt x="1172" y="610"/>
                    <a:pt x="1172" y="610"/>
                  </a:cubicBezTo>
                  <a:cubicBezTo>
                    <a:pt x="1172" y="610"/>
                    <a:pt x="1344" y="530"/>
                    <a:pt x="1562" y="426"/>
                  </a:cubicBezTo>
                  <a:cubicBezTo>
                    <a:pt x="1791" y="335"/>
                    <a:pt x="1493" y="2"/>
                    <a:pt x="1493" y="2"/>
                  </a:cubicBezTo>
                  <a:cubicBezTo>
                    <a:pt x="1477" y="1"/>
                    <a:pt x="1460" y="1"/>
                    <a:pt x="144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39"/>
            <p:cNvSpPr/>
            <p:nvPr/>
          </p:nvSpPr>
          <p:spPr>
            <a:xfrm rot="800333">
              <a:off x="7645388" y="2137680"/>
              <a:ext cx="152974" cy="136780"/>
            </a:xfrm>
            <a:custGeom>
              <a:rect b="b" l="l" r="r" t="t"/>
              <a:pathLst>
                <a:path extrusionOk="0" h="1647" w="1842">
                  <a:moveTo>
                    <a:pt x="799" y="1"/>
                  </a:moveTo>
                  <a:cubicBezTo>
                    <a:pt x="178" y="1"/>
                    <a:pt x="0" y="957"/>
                    <a:pt x="28" y="1256"/>
                  </a:cubicBezTo>
                  <a:cubicBezTo>
                    <a:pt x="51" y="1612"/>
                    <a:pt x="487" y="1647"/>
                    <a:pt x="487" y="1647"/>
                  </a:cubicBezTo>
                  <a:lnTo>
                    <a:pt x="751" y="1165"/>
                  </a:lnTo>
                  <a:lnTo>
                    <a:pt x="1692" y="1543"/>
                  </a:lnTo>
                  <a:lnTo>
                    <a:pt x="1842" y="1165"/>
                  </a:lnTo>
                  <a:lnTo>
                    <a:pt x="1027" y="648"/>
                  </a:lnTo>
                  <a:lnTo>
                    <a:pt x="1291" y="166"/>
                  </a:lnTo>
                  <a:cubicBezTo>
                    <a:pt x="1102" y="50"/>
                    <a:pt x="939" y="1"/>
                    <a:pt x="799"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39"/>
            <p:cNvSpPr/>
            <p:nvPr/>
          </p:nvSpPr>
          <p:spPr>
            <a:xfrm rot="800333">
              <a:off x="7511859" y="2383197"/>
              <a:ext cx="154386" cy="140185"/>
            </a:xfrm>
            <a:custGeom>
              <a:rect b="b" l="l" r="r" t="t"/>
              <a:pathLst>
                <a:path extrusionOk="0" h="1688" w="1859">
                  <a:moveTo>
                    <a:pt x="736" y="0"/>
                  </a:moveTo>
                  <a:cubicBezTo>
                    <a:pt x="15" y="0"/>
                    <a:pt x="1" y="1069"/>
                    <a:pt x="80" y="1386"/>
                  </a:cubicBezTo>
                  <a:cubicBezTo>
                    <a:pt x="149" y="1655"/>
                    <a:pt x="415" y="1688"/>
                    <a:pt x="541" y="1688"/>
                  </a:cubicBezTo>
                  <a:cubicBezTo>
                    <a:pt x="582" y="1688"/>
                    <a:pt x="608" y="1684"/>
                    <a:pt x="608" y="1684"/>
                  </a:cubicBezTo>
                  <a:lnTo>
                    <a:pt x="780" y="1168"/>
                  </a:lnTo>
                  <a:lnTo>
                    <a:pt x="1778" y="1374"/>
                  </a:lnTo>
                  <a:lnTo>
                    <a:pt x="1859" y="973"/>
                  </a:lnTo>
                  <a:lnTo>
                    <a:pt x="975" y="605"/>
                  </a:lnTo>
                  <a:lnTo>
                    <a:pt x="1136" y="89"/>
                  </a:lnTo>
                  <a:cubicBezTo>
                    <a:pt x="983" y="27"/>
                    <a:pt x="850" y="0"/>
                    <a:pt x="73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39"/>
            <p:cNvSpPr/>
            <p:nvPr/>
          </p:nvSpPr>
          <p:spPr>
            <a:xfrm rot="800333">
              <a:off x="7390271" y="2662304"/>
              <a:ext cx="163438" cy="142178"/>
            </a:xfrm>
            <a:custGeom>
              <a:rect b="b" l="l" r="r" t="t"/>
              <a:pathLst>
                <a:path extrusionOk="0" h="1712" w="1968">
                  <a:moveTo>
                    <a:pt x="845" y="1"/>
                  </a:moveTo>
                  <a:cubicBezTo>
                    <a:pt x="0" y="1"/>
                    <a:pt x="145" y="1152"/>
                    <a:pt x="280" y="1463"/>
                  </a:cubicBezTo>
                  <a:cubicBezTo>
                    <a:pt x="363" y="1670"/>
                    <a:pt x="549" y="1711"/>
                    <a:pt x="684" y="1711"/>
                  </a:cubicBezTo>
                  <a:cubicBezTo>
                    <a:pt x="775" y="1711"/>
                    <a:pt x="843" y="1693"/>
                    <a:pt x="843" y="1693"/>
                  </a:cubicBezTo>
                  <a:lnTo>
                    <a:pt x="934" y="1154"/>
                  </a:lnTo>
                  <a:lnTo>
                    <a:pt x="1956" y="1211"/>
                  </a:lnTo>
                  <a:lnTo>
                    <a:pt x="1967" y="809"/>
                  </a:lnTo>
                  <a:lnTo>
                    <a:pt x="1038" y="568"/>
                  </a:lnTo>
                  <a:lnTo>
                    <a:pt x="1141" y="40"/>
                  </a:lnTo>
                  <a:cubicBezTo>
                    <a:pt x="1031" y="13"/>
                    <a:pt x="933" y="1"/>
                    <a:pt x="845"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39"/>
            <p:cNvSpPr/>
            <p:nvPr/>
          </p:nvSpPr>
          <p:spPr>
            <a:xfrm rot="800333">
              <a:off x="7306577" y="2949123"/>
              <a:ext cx="163438" cy="142095"/>
            </a:xfrm>
            <a:custGeom>
              <a:rect b="b" l="l" r="r" t="t"/>
              <a:pathLst>
                <a:path extrusionOk="0" h="1711" w="1968">
                  <a:moveTo>
                    <a:pt x="837" y="0"/>
                  </a:moveTo>
                  <a:cubicBezTo>
                    <a:pt x="1" y="0"/>
                    <a:pt x="144" y="1151"/>
                    <a:pt x="269" y="1463"/>
                  </a:cubicBezTo>
                  <a:cubicBezTo>
                    <a:pt x="359" y="1669"/>
                    <a:pt x="543" y="1711"/>
                    <a:pt x="676" y="1711"/>
                  </a:cubicBezTo>
                  <a:cubicBezTo>
                    <a:pt x="765" y="1711"/>
                    <a:pt x="831" y="1692"/>
                    <a:pt x="831" y="1692"/>
                  </a:cubicBezTo>
                  <a:lnTo>
                    <a:pt x="935" y="1153"/>
                  </a:lnTo>
                  <a:lnTo>
                    <a:pt x="1945" y="1210"/>
                  </a:lnTo>
                  <a:lnTo>
                    <a:pt x="1968" y="809"/>
                  </a:lnTo>
                  <a:lnTo>
                    <a:pt x="1038" y="568"/>
                  </a:lnTo>
                  <a:lnTo>
                    <a:pt x="1130" y="40"/>
                  </a:lnTo>
                  <a:cubicBezTo>
                    <a:pt x="1021" y="13"/>
                    <a:pt x="924" y="0"/>
                    <a:pt x="837"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39"/>
            <p:cNvSpPr/>
            <p:nvPr/>
          </p:nvSpPr>
          <p:spPr>
            <a:xfrm rot="800333">
              <a:off x="7217500" y="3203857"/>
              <a:ext cx="154469" cy="138939"/>
            </a:xfrm>
            <a:custGeom>
              <a:rect b="b" l="l" r="r" t="t"/>
              <a:pathLst>
                <a:path extrusionOk="0" h="1673" w="1860">
                  <a:moveTo>
                    <a:pt x="763" y="1"/>
                  </a:moveTo>
                  <a:cubicBezTo>
                    <a:pt x="81" y="1"/>
                    <a:pt x="1" y="1029"/>
                    <a:pt x="69" y="1340"/>
                  </a:cubicBezTo>
                  <a:cubicBezTo>
                    <a:pt x="130" y="1655"/>
                    <a:pt x="479" y="1673"/>
                    <a:pt x="558" y="1673"/>
                  </a:cubicBezTo>
                  <a:cubicBezTo>
                    <a:pt x="568" y="1673"/>
                    <a:pt x="574" y="1673"/>
                    <a:pt x="574" y="1673"/>
                  </a:cubicBezTo>
                  <a:lnTo>
                    <a:pt x="780" y="1168"/>
                  </a:lnTo>
                  <a:lnTo>
                    <a:pt x="1756" y="1431"/>
                  </a:lnTo>
                  <a:lnTo>
                    <a:pt x="1859" y="1041"/>
                  </a:lnTo>
                  <a:lnTo>
                    <a:pt x="998" y="617"/>
                  </a:lnTo>
                  <a:lnTo>
                    <a:pt x="1193" y="112"/>
                  </a:lnTo>
                  <a:cubicBezTo>
                    <a:pt x="1028" y="34"/>
                    <a:pt x="886" y="1"/>
                    <a:pt x="76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39"/>
            <p:cNvSpPr/>
            <p:nvPr/>
          </p:nvSpPr>
          <p:spPr>
            <a:xfrm rot="800333">
              <a:off x="6397661" y="2500454"/>
              <a:ext cx="707319" cy="576186"/>
            </a:xfrm>
            <a:custGeom>
              <a:rect b="b" l="l" r="r" t="t"/>
              <a:pathLst>
                <a:path extrusionOk="0" h="6938" w="8517">
                  <a:moveTo>
                    <a:pt x="7667" y="820"/>
                  </a:moveTo>
                  <a:cubicBezTo>
                    <a:pt x="7679" y="820"/>
                    <a:pt x="7690" y="820"/>
                    <a:pt x="7713" y="832"/>
                  </a:cubicBezTo>
                  <a:cubicBezTo>
                    <a:pt x="7805" y="912"/>
                    <a:pt x="7863" y="1027"/>
                    <a:pt x="7885" y="1142"/>
                  </a:cubicBezTo>
                  <a:cubicBezTo>
                    <a:pt x="7817" y="1130"/>
                    <a:pt x="7736" y="1107"/>
                    <a:pt x="7679" y="1050"/>
                  </a:cubicBezTo>
                  <a:cubicBezTo>
                    <a:pt x="7644" y="1027"/>
                    <a:pt x="7541" y="935"/>
                    <a:pt x="7622" y="843"/>
                  </a:cubicBezTo>
                  <a:cubicBezTo>
                    <a:pt x="7622" y="832"/>
                    <a:pt x="7644" y="820"/>
                    <a:pt x="7667" y="820"/>
                  </a:cubicBezTo>
                  <a:close/>
                  <a:moveTo>
                    <a:pt x="7151" y="1463"/>
                  </a:moveTo>
                  <a:cubicBezTo>
                    <a:pt x="7220" y="1486"/>
                    <a:pt x="7323" y="1612"/>
                    <a:pt x="7358" y="1819"/>
                  </a:cubicBezTo>
                  <a:cubicBezTo>
                    <a:pt x="7358" y="1842"/>
                    <a:pt x="7369" y="1865"/>
                    <a:pt x="7369" y="1888"/>
                  </a:cubicBezTo>
                  <a:cubicBezTo>
                    <a:pt x="7243" y="1853"/>
                    <a:pt x="7128" y="1761"/>
                    <a:pt x="7059" y="1635"/>
                  </a:cubicBezTo>
                  <a:cubicBezTo>
                    <a:pt x="7025" y="1589"/>
                    <a:pt x="7036" y="1532"/>
                    <a:pt x="7071" y="1486"/>
                  </a:cubicBezTo>
                  <a:cubicBezTo>
                    <a:pt x="7094" y="1474"/>
                    <a:pt x="7105" y="1463"/>
                    <a:pt x="7139" y="1463"/>
                  </a:cubicBezTo>
                  <a:close/>
                  <a:moveTo>
                    <a:pt x="6302" y="2301"/>
                  </a:moveTo>
                  <a:cubicBezTo>
                    <a:pt x="6370" y="2312"/>
                    <a:pt x="6428" y="2347"/>
                    <a:pt x="6474" y="2393"/>
                  </a:cubicBezTo>
                  <a:cubicBezTo>
                    <a:pt x="6531" y="2461"/>
                    <a:pt x="6577" y="2553"/>
                    <a:pt x="6600" y="2645"/>
                  </a:cubicBezTo>
                  <a:cubicBezTo>
                    <a:pt x="6474" y="2611"/>
                    <a:pt x="6359" y="2553"/>
                    <a:pt x="6279" y="2461"/>
                  </a:cubicBezTo>
                  <a:cubicBezTo>
                    <a:pt x="6244" y="2427"/>
                    <a:pt x="6198" y="2358"/>
                    <a:pt x="6244" y="2324"/>
                  </a:cubicBezTo>
                  <a:cubicBezTo>
                    <a:pt x="6267" y="2301"/>
                    <a:pt x="6279" y="2301"/>
                    <a:pt x="6302" y="2301"/>
                  </a:cubicBezTo>
                  <a:close/>
                  <a:moveTo>
                    <a:pt x="5338" y="3150"/>
                  </a:moveTo>
                  <a:cubicBezTo>
                    <a:pt x="5475" y="3242"/>
                    <a:pt x="5567" y="3403"/>
                    <a:pt x="5579" y="3575"/>
                  </a:cubicBezTo>
                  <a:lnTo>
                    <a:pt x="5567" y="3575"/>
                  </a:lnTo>
                  <a:cubicBezTo>
                    <a:pt x="5406" y="3540"/>
                    <a:pt x="5269" y="3426"/>
                    <a:pt x="5211" y="3276"/>
                  </a:cubicBezTo>
                  <a:cubicBezTo>
                    <a:pt x="5200" y="3242"/>
                    <a:pt x="5211" y="3196"/>
                    <a:pt x="5246" y="3173"/>
                  </a:cubicBezTo>
                  <a:cubicBezTo>
                    <a:pt x="5257" y="3162"/>
                    <a:pt x="5280" y="3150"/>
                    <a:pt x="5292" y="3150"/>
                  </a:cubicBezTo>
                  <a:close/>
                  <a:moveTo>
                    <a:pt x="4316" y="3942"/>
                  </a:moveTo>
                  <a:cubicBezTo>
                    <a:pt x="4408" y="3942"/>
                    <a:pt x="4557" y="4057"/>
                    <a:pt x="4649" y="4229"/>
                  </a:cubicBezTo>
                  <a:cubicBezTo>
                    <a:pt x="4672" y="4263"/>
                    <a:pt x="4683" y="4298"/>
                    <a:pt x="4695" y="4332"/>
                  </a:cubicBezTo>
                  <a:cubicBezTo>
                    <a:pt x="4603" y="4309"/>
                    <a:pt x="4511" y="4275"/>
                    <a:pt x="4431" y="4229"/>
                  </a:cubicBezTo>
                  <a:cubicBezTo>
                    <a:pt x="4305" y="4149"/>
                    <a:pt x="4236" y="4045"/>
                    <a:pt x="4236" y="3988"/>
                  </a:cubicBezTo>
                  <a:cubicBezTo>
                    <a:pt x="4236" y="3976"/>
                    <a:pt x="4247" y="3965"/>
                    <a:pt x="4270" y="3953"/>
                  </a:cubicBezTo>
                  <a:cubicBezTo>
                    <a:pt x="4282" y="3942"/>
                    <a:pt x="4293" y="3942"/>
                    <a:pt x="4316" y="3942"/>
                  </a:cubicBezTo>
                  <a:close/>
                  <a:moveTo>
                    <a:pt x="3490" y="4550"/>
                  </a:moveTo>
                  <a:cubicBezTo>
                    <a:pt x="3524" y="4562"/>
                    <a:pt x="3547" y="4562"/>
                    <a:pt x="3570" y="4585"/>
                  </a:cubicBezTo>
                  <a:cubicBezTo>
                    <a:pt x="3719" y="4677"/>
                    <a:pt x="3823" y="4837"/>
                    <a:pt x="3834" y="5009"/>
                  </a:cubicBezTo>
                  <a:cubicBezTo>
                    <a:pt x="3834" y="5044"/>
                    <a:pt x="3834" y="5078"/>
                    <a:pt x="3834" y="5101"/>
                  </a:cubicBezTo>
                  <a:cubicBezTo>
                    <a:pt x="3593" y="4986"/>
                    <a:pt x="3409" y="4780"/>
                    <a:pt x="3398" y="4654"/>
                  </a:cubicBezTo>
                  <a:cubicBezTo>
                    <a:pt x="3386" y="4619"/>
                    <a:pt x="3398" y="4596"/>
                    <a:pt x="3432" y="4573"/>
                  </a:cubicBezTo>
                  <a:cubicBezTo>
                    <a:pt x="3444" y="4562"/>
                    <a:pt x="3467" y="4550"/>
                    <a:pt x="3490" y="4550"/>
                  </a:cubicBezTo>
                  <a:close/>
                  <a:moveTo>
                    <a:pt x="2434" y="5262"/>
                  </a:moveTo>
                  <a:cubicBezTo>
                    <a:pt x="2503" y="5262"/>
                    <a:pt x="2560" y="5354"/>
                    <a:pt x="2594" y="5446"/>
                  </a:cubicBezTo>
                  <a:cubicBezTo>
                    <a:pt x="2617" y="5514"/>
                    <a:pt x="2629" y="5606"/>
                    <a:pt x="2629" y="5687"/>
                  </a:cubicBezTo>
                  <a:cubicBezTo>
                    <a:pt x="2629" y="5687"/>
                    <a:pt x="2629" y="5675"/>
                    <a:pt x="2617" y="5675"/>
                  </a:cubicBezTo>
                  <a:cubicBezTo>
                    <a:pt x="2445" y="5560"/>
                    <a:pt x="2342" y="5400"/>
                    <a:pt x="2353" y="5308"/>
                  </a:cubicBezTo>
                  <a:cubicBezTo>
                    <a:pt x="2365" y="5285"/>
                    <a:pt x="2376" y="5262"/>
                    <a:pt x="2399" y="5262"/>
                  </a:cubicBezTo>
                  <a:close/>
                  <a:moveTo>
                    <a:pt x="1332" y="5882"/>
                  </a:moveTo>
                  <a:cubicBezTo>
                    <a:pt x="1378" y="5893"/>
                    <a:pt x="1458" y="5996"/>
                    <a:pt x="1481" y="6169"/>
                  </a:cubicBezTo>
                  <a:cubicBezTo>
                    <a:pt x="1493" y="6249"/>
                    <a:pt x="1493" y="6318"/>
                    <a:pt x="1481" y="6387"/>
                  </a:cubicBezTo>
                  <a:cubicBezTo>
                    <a:pt x="1447" y="6364"/>
                    <a:pt x="1412" y="6329"/>
                    <a:pt x="1389" y="6295"/>
                  </a:cubicBezTo>
                  <a:cubicBezTo>
                    <a:pt x="1263" y="6146"/>
                    <a:pt x="1240" y="5962"/>
                    <a:pt x="1298" y="5893"/>
                  </a:cubicBezTo>
                  <a:cubicBezTo>
                    <a:pt x="1309" y="5882"/>
                    <a:pt x="1320" y="5882"/>
                    <a:pt x="1320" y="5882"/>
                  </a:cubicBezTo>
                  <a:close/>
                  <a:moveTo>
                    <a:pt x="8066" y="1"/>
                  </a:moveTo>
                  <a:cubicBezTo>
                    <a:pt x="8059" y="1"/>
                    <a:pt x="8052" y="2"/>
                    <a:pt x="8046" y="5"/>
                  </a:cubicBezTo>
                  <a:cubicBezTo>
                    <a:pt x="8023" y="17"/>
                    <a:pt x="8023" y="51"/>
                    <a:pt x="8035" y="63"/>
                  </a:cubicBezTo>
                  <a:cubicBezTo>
                    <a:pt x="8046" y="74"/>
                    <a:pt x="8413" y="763"/>
                    <a:pt x="8172" y="1038"/>
                  </a:cubicBezTo>
                  <a:cubicBezTo>
                    <a:pt x="8127" y="1096"/>
                    <a:pt x="8058" y="1130"/>
                    <a:pt x="7989" y="1142"/>
                  </a:cubicBezTo>
                  <a:cubicBezTo>
                    <a:pt x="7966" y="992"/>
                    <a:pt x="7885" y="855"/>
                    <a:pt x="7759" y="751"/>
                  </a:cubicBezTo>
                  <a:cubicBezTo>
                    <a:pt x="7732" y="733"/>
                    <a:pt x="7700" y="724"/>
                    <a:pt x="7670" y="724"/>
                  </a:cubicBezTo>
                  <a:cubicBezTo>
                    <a:pt x="7624" y="724"/>
                    <a:pt x="7580" y="744"/>
                    <a:pt x="7553" y="786"/>
                  </a:cubicBezTo>
                  <a:cubicBezTo>
                    <a:pt x="7472" y="901"/>
                    <a:pt x="7507" y="1050"/>
                    <a:pt x="7622" y="1119"/>
                  </a:cubicBezTo>
                  <a:cubicBezTo>
                    <a:pt x="7702" y="1187"/>
                    <a:pt x="7805" y="1233"/>
                    <a:pt x="7908" y="1233"/>
                  </a:cubicBezTo>
                  <a:cubicBezTo>
                    <a:pt x="7943" y="1406"/>
                    <a:pt x="7920" y="1578"/>
                    <a:pt x="7851" y="1738"/>
                  </a:cubicBezTo>
                  <a:cubicBezTo>
                    <a:pt x="7808" y="1846"/>
                    <a:pt x="7695" y="1923"/>
                    <a:pt x="7577" y="1923"/>
                  </a:cubicBezTo>
                  <a:cubicBezTo>
                    <a:pt x="7569" y="1923"/>
                    <a:pt x="7561" y="1923"/>
                    <a:pt x="7553" y="1922"/>
                  </a:cubicBezTo>
                  <a:lnTo>
                    <a:pt x="7461" y="1922"/>
                  </a:lnTo>
                  <a:cubicBezTo>
                    <a:pt x="7461" y="1876"/>
                    <a:pt x="7449" y="1842"/>
                    <a:pt x="7449" y="1807"/>
                  </a:cubicBezTo>
                  <a:cubicBezTo>
                    <a:pt x="7403" y="1578"/>
                    <a:pt x="7289" y="1406"/>
                    <a:pt x="7174" y="1371"/>
                  </a:cubicBezTo>
                  <a:cubicBezTo>
                    <a:pt x="7161" y="1369"/>
                    <a:pt x="7148" y="1367"/>
                    <a:pt x="7134" y="1367"/>
                  </a:cubicBezTo>
                  <a:cubicBezTo>
                    <a:pt x="7087" y="1367"/>
                    <a:pt x="7040" y="1384"/>
                    <a:pt x="7013" y="1428"/>
                  </a:cubicBezTo>
                  <a:cubicBezTo>
                    <a:pt x="6956" y="1486"/>
                    <a:pt x="6933" y="1578"/>
                    <a:pt x="6979" y="1658"/>
                  </a:cubicBezTo>
                  <a:cubicBezTo>
                    <a:pt x="7059" y="1819"/>
                    <a:pt x="7208" y="1933"/>
                    <a:pt x="7380" y="1979"/>
                  </a:cubicBezTo>
                  <a:cubicBezTo>
                    <a:pt x="7392" y="2186"/>
                    <a:pt x="7312" y="2381"/>
                    <a:pt x="7162" y="2519"/>
                  </a:cubicBezTo>
                  <a:cubicBezTo>
                    <a:pt x="7045" y="2607"/>
                    <a:pt x="6911" y="2662"/>
                    <a:pt x="6767" y="2662"/>
                  </a:cubicBezTo>
                  <a:cubicBezTo>
                    <a:pt x="6742" y="2662"/>
                    <a:pt x="6717" y="2660"/>
                    <a:pt x="6692" y="2657"/>
                  </a:cubicBezTo>
                  <a:cubicBezTo>
                    <a:pt x="6669" y="2542"/>
                    <a:pt x="6623" y="2427"/>
                    <a:pt x="6531" y="2335"/>
                  </a:cubicBezTo>
                  <a:cubicBezTo>
                    <a:pt x="6459" y="2256"/>
                    <a:pt x="6369" y="2222"/>
                    <a:pt x="6294" y="2222"/>
                  </a:cubicBezTo>
                  <a:cubicBezTo>
                    <a:pt x="6251" y="2222"/>
                    <a:pt x="6212" y="2234"/>
                    <a:pt x="6187" y="2255"/>
                  </a:cubicBezTo>
                  <a:cubicBezTo>
                    <a:pt x="6118" y="2324"/>
                    <a:pt x="6129" y="2416"/>
                    <a:pt x="6210" y="2519"/>
                  </a:cubicBezTo>
                  <a:cubicBezTo>
                    <a:pt x="6313" y="2634"/>
                    <a:pt x="6451" y="2702"/>
                    <a:pt x="6612" y="2737"/>
                  </a:cubicBezTo>
                  <a:cubicBezTo>
                    <a:pt x="6600" y="2966"/>
                    <a:pt x="6497" y="3184"/>
                    <a:pt x="6325" y="3334"/>
                  </a:cubicBezTo>
                  <a:cubicBezTo>
                    <a:pt x="6179" y="3500"/>
                    <a:pt x="5957" y="3601"/>
                    <a:pt x="5737" y="3601"/>
                  </a:cubicBezTo>
                  <a:cubicBezTo>
                    <a:pt x="5715" y="3601"/>
                    <a:pt x="5693" y="3600"/>
                    <a:pt x="5670" y="3598"/>
                  </a:cubicBezTo>
                  <a:cubicBezTo>
                    <a:pt x="5659" y="3357"/>
                    <a:pt x="5510" y="3139"/>
                    <a:pt x="5372" y="3081"/>
                  </a:cubicBezTo>
                  <a:cubicBezTo>
                    <a:pt x="5349" y="3074"/>
                    <a:pt x="5326" y="3070"/>
                    <a:pt x="5304" y="3070"/>
                  </a:cubicBezTo>
                  <a:cubicBezTo>
                    <a:pt x="5258" y="3070"/>
                    <a:pt x="5215" y="3085"/>
                    <a:pt x="5177" y="3116"/>
                  </a:cubicBezTo>
                  <a:cubicBezTo>
                    <a:pt x="5131" y="3162"/>
                    <a:pt x="5108" y="3230"/>
                    <a:pt x="5119" y="3299"/>
                  </a:cubicBezTo>
                  <a:cubicBezTo>
                    <a:pt x="5188" y="3483"/>
                    <a:pt x="5349" y="3621"/>
                    <a:pt x="5544" y="3667"/>
                  </a:cubicBezTo>
                  <a:lnTo>
                    <a:pt x="5579" y="3678"/>
                  </a:lnTo>
                  <a:cubicBezTo>
                    <a:pt x="5579" y="3896"/>
                    <a:pt x="5464" y="4103"/>
                    <a:pt x="5269" y="4206"/>
                  </a:cubicBezTo>
                  <a:cubicBezTo>
                    <a:pt x="5143" y="4290"/>
                    <a:pt x="4988" y="4345"/>
                    <a:pt x="4839" y="4345"/>
                  </a:cubicBezTo>
                  <a:cubicBezTo>
                    <a:pt x="4826" y="4345"/>
                    <a:pt x="4812" y="4345"/>
                    <a:pt x="4798" y="4344"/>
                  </a:cubicBezTo>
                  <a:cubicBezTo>
                    <a:pt x="4775" y="4298"/>
                    <a:pt x="4752" y="4240"/>
                    <a:pt x="4718" y="4194"/>
                  </a:cubicBezTo>
                  <a:cubicBezTo>
                    <a:pt x="4618" y="4015"/>
                    <a:pt x="4458" y="3862"/>
                    <a:pt x="4313" y="3862"/>
                  </a:cubicBezTo>
                  <a:cubicBezTo>
                    <a:pt x="4290" y="3862"/>
                    <a:pt x="4268" y="3866"/>
                    <a:pt x="4247" y="3873"/>
                  </a:cubicBezTo>
                  <a:cubicBezTo>
                    <a:pt x="4190" y="3896"/>
                    <a:pt x="4155" y="3942"/>
                    <a:pt x="4144" y="3988"/>
                  </a:cubicBezTo>
                  <a:cubicBezTo>
                    <a:pt x="4144" y="4091"/>
                    <a:pt x="4247" y="4217"/>
                    <a:pt x="4385" y="4309"/>
                  </a:cubicBezTo>
                  <a:cubicBezTo>
                    <a:pt x="4488" y="4378"/>
                    <a:pt x="4603" y="4413"/>
                    <a:pt x="4729" y="4436"/>
                  </a:cubicBezTo>
                  <a:cubicBezTo>
                    <a:pt x="4798" y="4665"/>
                    <a:pt x="4729" y="4918"/>
                    <a:pt x="4534" y="5067"/>
                  </a:cubicBezTo>
                  <a:cubicBezTo>
                    <a:pt x="4420" y="5152"/>
                    <a:pt x="4285" y="5193"/>
                    <a:pt x="4152" y="5193"/>
                  </a:cubicBezTo>
                  <a:cubicBezTo>
                    <a:pt x="4070" y="5193"/>
                    <a:pt x="3989" y="5178"/>
                    <a:pt x="3914" y="5147"/>
                  </a:cubicBezTo>
                  <a:cubicBezTo>
                    <a:pt x="3914" y="5090"/>
                    <a:pt x="3914" y="5044"/>
                    <a:pt x="3914" y="4998"/>
                  </a:cubicBezTo>
                  <a:cubicBezTo>
                    <a:pt x="3903" y="4791"/>
                    <a:pt x="3777" y="4596"/>
                    <a:pt x="3604" y="4493"/>
                  </a:cubicBezTo>
                  <a:cubicBezTo>
                    <a:pt x="3564" y="4470"/>
                    <a:pt x="3524" y="4458"/>
                    <a:pt x="3485" y="4458"/>
                  </a:cubicBezTo>
                  <a:cubicBezTo>
                    <a:pt x="3447" y="4458"/>
                    <a:pt x="3409" y="4470"/>
                    <a:pt x="3375" y="4493"/>
                  </a:cubicBezTo>
                  <a:cubicBezTo>
                    <a:pt x="3318" y="4539"/>
                    <a:pt x="3295" y="4596"/>
                    <a:pt x="3306" y="4665"/>
                  </a:cubicBezTo>
                  <a:cubicBezTo>
                    <a:pt x="3329" y="4837"/>
                    <a:pt x="3547" y="5067"/>
                    <a:pt x="3800" y="5193"/>
                  </a:cubicBezTo>
                  <a:cubicBezTo>
                    <a:pt x="3742" y="5377"/>
                    <a:pt x="3627" y="5537"/>
                    <a:pt x="3455" y="5629"/>
                  </a:cubicBezTo>
                  <a:cubicBezTo>
                    <a:pt x="3324" y="5731"/>
                    <a:pt x="3160" y="5783"/>
                    <a:pt x="2993" y="5783"/>
                  </a:cubicBezTo>
                  <a:cubicBezTo>
                    <a:pt x="2897" y="5783"/>
                    <a:pt x="2801" y="5766"/>
                    <a:pt x="2709" y="5732"/>
                  </a:cubicBezTo>
                  <a:cubicBezTo>
                    <a:pt x="2721" y="5618"/>
                    <a:pt x="2709" y="5514"/>
                    <a:pt x="2675" y="5411"/>
                  </a:cubicBezTo>
                  <a:cubicBezTo>
                    <a:pt x="2616" y="5253"/>
                    <a:pt x="2522" y="5163"/>
                    <a:pt x="2424" y="5163"/>
                  </a:cubicBezTo>
                  <a:cubicBezTo>
                    <a:pt x="2408" y="5163"/>
                    <a:pt x="2392" y="5165"/>
                    <a:pt x="2376" y="5170"/>
                  </a:cubicBezTo>
                  <a:cubicBezTo>
                    <a:pt x="2319" y="5182"/>
                    <a:pt x="2273" y="5227"/>
                    <a:pt x="2262" y="5296"/>
                  </a:cubicBezTo>
                  <a:cubicBezTo>
                    <a:pt x="2239" y="5423"/>
                    <a:pt x="2376" y="5629"/>
                    <a:pt x="2560" y="5744"/>
                  </a:cubicBezTo>
                  <a:cubicBezTo>
                    <a:pt x="2583" y="5755"/>
                    <a:pt x="2606" y="5767"/>
                    <a:pt x="2629" y="5778"/>
                  </a:cubicBezTo>
                  <a:cubicBezTo>
                    <a:pt x="2594" y="6054"/>
                    <a:pt x="2422" y="6306"/>
                    <a:pt x="2158" y="6421"/>
                  </a:cubicBezTo>
                  <a:cubicBezTo>
                    <a:pt x="2064" y="6474"/>
                    <a:pt x="1957" y="6500"/>
                    <a:pt x="1849" y="6500"/>
                  </a:cubicBezTo>
                  <a:cubicBezTo>
                    <a:pt x="1748" y="6500"/>
                    <a:pt x="1645" y="6477"/>
                    <a:pt x="1550" y="6433"/>
                  </a:cubicBezTo>
                  <a:cubicBezTo>
                    <a:pt x="1573" y="6341"/>
                    <a:pt x="1573" y="6249"/>
                    <a:pt x="1550" y="6146"/>
                  </a:cubicBezTo>
                  <a:cubicBezTo>
                    <a:pt x="1527" y="5962"/>
                    <a:pt x="1435" y="5813"/>
                    <a:pt x="1343" y="5790"/>
                  </a:cubicBezTo>
                  <a:cubicBezTo>
                    <a:pt x="1333" y="5787"/>
                    <a:pt x="1321" y="5786"/>
                    <a:pt x="1310" y="5786"/>
                  </a:cubicBezTo>
                  <a:cubicBezTo>
                    <a:pt x="1272" y="5786"/>
                    <a:pt x="1235" y="5801"/>
                    <a:pt x="1217" y="5836"/>
                  </a:cubicBezTo>
                  <a:cubicBezTo>
                    <a:pt x="1125" y="5939"/>
                    <a:pt x="1160" y="6169"/>
                    <a:pt x="1309" y="6341"/>
                  </a:cubicBezTo>
                  <a:cubicBezTo>
                    <a:pt x="1343" y="6387"/>
                    <a:pt x="1389" y="6433"/>
                    <a:pt x="1447" y="6478"/>
                  </a:cubicBezTo>
                  <a:cubicBezTo>
                    <a:pt x="1412" y="6593"/>
                    <a:pt x="1332" y="6697"/>
                    <a:pt x="1229" y="6765"/>
                  </a:cubicBezTo>
                  <a:cubicBezTo>
                    <a:pt x="1148" y="6819"/>
                    <a:pt x="1061" y="6841"/>
                    <a:pt x="972" y="6841"/>
                  </a:cubicBezTo>
                  <a:cubicBezTo>
                    <a:pt x="545" y="6841"/>
                    <a:pt x="81" y="6327"/>
                    <a:pt x="81" y="6318"/>
                  </a:cubicBezTo>
                  <a:cubicBezTo>
                    <a:pt x="75" y="6312"/>
                    <a:pt x="64" y="6309"/>
                    <a:pt x="52" y="6309"/>
                  </a:cubicBezTo>
                  <a:cubicBezTo>
                    <a:pt x="41" y="6309"/>
                    <a:pt x="29" y="6312"/>
                    <a:pt x="24" y="6318"/>
                  </a:cubicBezTo>
                  <a:cubicBezTo>
                    <a:pt x="1" y="6341"/>
                    <a:pt x="1" y="6364"/>
                    <a:pt x="24" y="6387"/>
                  </a:cubicBezTo>
                  <a:cubicBezTo>
                    <a:pt x="47" y="6410"/>
                    <a:pt x="506" y="6938"/>
                    <a:pt x="976" y="6938"/>
                  </a:cubicBezTo>
                  <a:cubicBezTo>
                    <a:pt x="1091" y="6938"/>
                    <a:pt x="1194" y="6903"/>
                    <a:pt x="1286" y="6834"/>
                  </a:cubicBezTo>
                  <a:cubicBezTo>
                    <a:pt x="1401" y="6765"/>
                    <a:pt x="1493" y="6651"/>
                    <a:pt x="1539" y="6524"/>
                  </a:cubicBezTo>
                  <a:cubicBezTo>
                    <a:pt x="1638" y="6566"/>
                    <a:pt x="1745" y="6587"/>
                    <a:pt x="1851" y="6587"/>
                  </a:cubicBezTo>
                  <a:cubicBezTo>
                    <a:pt x="1977" y="6587"/>
                    <a:pt x="2103" y="6558"/>
                    <a:pt x="2216" y="6501"/>
                  </a:cubicBezTo>
                  <a:cubicBezTo>
                    <a:pt x="2491" y="6375"/>
                    <a:pt x="2675" y="6123"/>
                    <a:pt x="2721" y="5824"/>
                  </a:cubicBezTo>
                  <a:cubicBezTo>
                    <a:pt x="2815" y="5857"/>
                    <a:pt x="2914" y="5874"/>
                    <a:pt x="3013" y="5874"/>
                  </a:cubicBezTo>
                  <a:cubicBezTo>
                    <a:pt x="3189" y="5874"/>
                    <a:pt x="3365" y="5820"/>
                    <a:pt x="3513" y="5709"/>
                  </a:cubicBezTo>
                  <a:cubicBezTo>
                    <a:pt x="3696" y="5595"/>
                    <a:pt x="3834" y="5423"/>
                    <a:pt x="3891" y="5227"/>
                  </a:cubicBezTo>
                  <a:cubicBezTo>
                    <a:pt x="3979" y="5261"/>
                    <a:pt x="4070" y="5278"/>
                    <a:pt x="4159" y="5278"/>
                  </a:cubicBezTo>
                  <a:cubicBezTo>
                    <a:pt x="4315" y="5278"/>
                    <a:pt x="4467" y="5226"/>
                    <a:pt x="4592" y="5124"/>
                  </a:cubicBezTo>
                  <a:cubicBezTo>
                    <a:pt x="4810" y="4963"/>
                    <a:pt x="4901" y="4688"/>
                    <a:pt x="4821" y="4424"/>
                  </a:cubicBezTo>
                  <a:cubicBezTo>
                    <a:pt x="5005" y="4424"/>
                    <a:pt x="5177" y="4367"/>
                    <a:pt x="5315" y="4275"/>
                  </a:cubicBezTo>
                  <a:cubicBezTo>
                    <a:pt x="5533" y="4149"/>
                    <a:pt x="5670" y="3919"/>
                    <a:pt x="5670" y="3678"/>
                  </a:cubicBezTo>
                  <a:cubicBezTo>
                    <a:pt x="5696" y="3680"/>
                    <a:pt x="5721" y="3681"/>
                    <a:pt x="5746" y="3681"/>
                  </a:cubicBezTo>
                  <a:cubicBezTo>
                    <a:pt x="5994" y="3681"/>
                    <a:pt x="6227" y="3579"/>
                    <a:pt x="6393" y="3391"/>
                  </a:cubicBezTo>
                  <a:cubicBezTo>
                    <a:pt x="6577" y="3230"/>
                    <a:pt x="6692" y="3001"/>
                    <a:pt x="6703" y="2748"/>
                  </a:cubicBezTo>
                  <a:cubicBezTo>
                    <a:pt x="6730" y="2752"/>
                    <a:pt x="6756" y="2753"/>
                    <a:pt x="6783" y="2753"/>
                  </a:cubicBezTo>
                  <a:cubicBezTo>
                    <a:pt x="6939" y="2753"/>
                    <a:pt x="7092" y="2696"/>
                    <a:pt x="7220" y="2588"/>
                  </a:cubicBezTo>
                  <a:cubicBezTo>
                    <a:pt x="7392" y="2450"/>
                    <a:pt x="7484" y="2232"/>
                    <a:pt x="7472" y="2002"/>
                  </a:cubicBezTo>
                  <a:lnTo>
                    <a:pt x="7472" y="2002"/>
                  </a:lnTo>
                  <a:cubicBezTo>
                    <a:pt x="7495" y="2014"/>
                    <a:pt x="7530" y="2014"/>
                    <a:pt x="7553" y="2014"/>
                  </a:cubicBezTo>
                  <a:cubicBezTo>
                    <a:pt x="7561" y="2014"/>
                    <a:pt x="7569" y="2015"/>
                    <a:pt x="7577" y="2015"/>
                  </a:cubicBezTo>
                  <a:cubicBezTo>
                    <a:pt x="7728" y="2015"/>
                    <a:pt x="7866" y="1914"/>
                    <a:pt x="7931" y="1773"/>
                  </a:cubicBezTo>
                  <a:cubicBezTo>
                    <a:pt x="8000" y="1601"/>
                    <a:pt x="8023" y="1417"/>
                    <a:pt x="8000" y="1233"/>
                  </a:cubicBezTo>
                  <a:cubicBezTo>
                    <a:pt x="8092" y="1222"/>
                    <a:pt x="8172" y="1164"/>
                    <a:pt x="8241" y="1096"/>
                  </a:cubicBezTo>
                  <a:cubicBezTo>
                    <a:pt x="8517" y="774"/>
                    <a:pt x="8127" y="51"/>
                    <a:pt x="8115" y="28"/>
                  </a:cubicBezTo>
                  <a:cubicBezTo>
                    <a:pt x="8107" y="11"/>
                    <a:pt x="8086" y="1"/>
                    <a:pt x="8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39"/>
            <p:cNvSpPr/>
            <p:nvPr/>
          </p:nvSpPr>
          <p:spPr>
            <a:xfrm rot="800333">
              <a:off x="6210324" y="2259157"/>
              <a:ext cx="944670" cy="758144"/>
            </a:xfrm>
            <a:custGeom>
              <a:rect b="b" l="l" r="r" t="t"/>
              <a:pathLst>
                <a:path extrusionOk="0" h="9129" w="11375">
                  <a:moveTo>
                    <a:pt x="9191" y="1"/>
                  </a:moveTo>
                  <a:cubicBezTo>
                    <a:pt x="7903" y="1"/>
                    <a:pt x="5992" y="635"/>
                    <a:pt x="3742" y="2350"/>
                  </a:cubicBezTo>
                  <a:cubicBezTo>
                    <a:pt x="976" y="4473"/>
                    <a:pt x="0" y="6860"/>
                    <a:pt x="586" y="8169"/>
                  </a:cubicBezTo>
                  <a:cubicBezTo>
                    <a:pt x="840" y="8738"/>
                    <a:pt x="1249" y="9129"/>
                    <a:pt x="1974" y="9129"/>
                  </a:cubicBezTo>
                  <a:cubicBezTo>
                    <a:pt x="2918" y="9129"/>
                    <a:pt x="4397" y="8468"/>
                    <a:pt x="6772" y="6677"/>
                  </a:cubicBezTo>
                  <a:cubicBezTo>
                    <a:pt x="10973" y="3521"/>
                    <a:pt x="11374" y="1902"/>
                    <a:pt x="10881" y="766"/>
                  </a:cubicBezTo>
                  <a:cubicBezTo>
                    <a:pt x="10679" y="306"/>
                    <a:pt x="10084" y="1"/>
                    <a:pt x="9191"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39"/>
            <p:cNvSpPr/>
            <p:nvPr/>
          </p:nvSpPr>
          <p:spPr>
            <a:xfrm rot="800333">
              <a:off x="6294401" y="2308800"/>
              <a:ext cx="767363" cy="581917"/>
            </a:xfrm>
            <a:custGeom>
              <a:rect b="b" l="l" r="r" t="t"/>
              <a:pathLst>
                <a:path extrusionOk="0" h="7007" w="9240">
                  <a:moveTo>
                    <a:pt x="8144" y="0"/>
                  </a:moveTo>
                  <a:cubicBezTo>
                    <a:pt x="7137" y="0"/>
                    <a:pt x="5233" y="788"/>
                    <a:pt x="3260" y="2358"/>
                  </a:cubicBezTo>
                  <a:cubicBezTo>
                    <a:pt x="1331" y="3896"/>
                    <a:pt x="0" y="5790"/>
                    <a:pt x="494" y="6616"/>
                  </a:cubicBezTo>
                  <a:cubicBezTo>
                    <a:pt x="643" y="6869"/>
                    <a:pt x="901" y="7006"/>
                    <a:pt x="1274" y="7006"/>
                  </a:cubicBezTo>
                  <a:cubicBezTo>
                    <a:pt x="2100" y="7006"/>
                    <a:pt x="3488" y="6332"/>
                    <a:pt x="5498" y="4757"/>
                  </a:cubicBezTo>
                  <a:cubicBezTo>
                    <a:pt x="8413" y="2484"/>
                    <a:pt x="9239" y="981"/>
                    <a:pt x="8826" y="269"/>
                  </a:cubicBezTo>
                  <a:cubicBezTo>
                    <a:pt x="8722" y="90"/>
                    <a:pt x="8484" y="0"/>
                    <a:pt x="81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4" name="Google Shape;6424;p239"/>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6425" name="Google Shape;6425;p239"/>
          <p:cNvSpPr txBox="1"/>
          <p:nvPr>
            <p:ph idx="9" type="subTitle"/>
          </p:nvPr>
        </p:nvSpPr>
        <p:spPr>
          <a:xfrm>
            <a:off x="1371600" y="2745714"/>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Tasks</a:t>
            </a:r>
            <a:endParaRPr/>
          </a:p>
        </p:txBody>
      </p:sp>
      <p:sp>
        <p:nvSpPr>
          <p:cNvPr id="6426" name="Google Shape;6426;p239"/>
          <p:cNvSpPr/>
          <p:nvPr/>
        </p:nvSpPr>
        <p:spPr>
          <a:xfrm flipH="1" rot="-3939326">
            <a:off x="5954901" y="36696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39"/>
          <p:cNvSpPr/>
          <p:nvPr/>
        </p:nvSpPr>
        <p:spPr>
          <a:xfrm rot="-268706">
            <a:off x="6112955" y="1968073"/>
            <a:ext cx="408442"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39"/>
          <p:cNvSpPr/>
          <p:nvPr/>
        </p:nvSpPr>
        <p:spPr>
          <a:xfrm rot="3014037">
            <a:off x="6957661" y="1540114"/>
            <a:ext cx="261929" cy="56615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39"/>
          <p:cNvSpPr/>
          <p:nvPr/>
        </p:nvSpPr>
        <p:spPr>
          <a:xfrm rot="-680873">
            <a:off x="6477317" y="1417293"/>
            <a:ext cx="119442"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39"/>
          <p:cNvSpPr txBox="1"/>
          <p:nvPr>
            <p:ph idx="7" type="title"/>
          </p:nvPr>
        </p:nvSpPr>
        <p:spPr>
          <a:xfrm>
            <a:off x="720175" y="3421555"/>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6431" name="Google Shape;6431;p239"/>
          <p:cNvSpPr txBox="1"/>
          <p:nvPr>
            <p:ph idx="9" type="subTitle"/>
          </p:nvPr>
        </p:nvSpPr>
        <p:spPr>
          <a:xfrm>
            <a:off x="1371600" y="3421550"/>
            <a:ext cx="4034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Usability</a:t>
            </a:r>
            <a:endParaRPr/>
          </a:p>
        </p:txBody>
      </p:sp>
      <p:sp>
        <p:nvSpPr>
          <p:cNvPr id="6432" name="Google Shape;6432;p239"/>
          <p:cNvSpPr txBox="1"/>
          <p:nvPr>
            <p:ph idx="4" type="title"/>
          </p:nvPr>
        </p:nvSpPr>
        <p:spPr>
          <a:xfrm>
            <a:off x="3734075" y="1406720"/>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6433" name="Google Shape;6433;p239"/>
          <p:cNvSpPr txBox="1"/>
          <p:nvPr>
            <p:ph type="title"/>
          </p:nvPr>
        </p:nvSpPr>
        <p:spPr>
          <a:xfrm>
            <a:off x="722376" y="4110070"/>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6434" name="Google Shape;6434;p239"/>
          <p:cNvSpPr txBox="1"/>
          <p:nvPr>
            <p:ph idx="6" type="subTitle"/>
          </p:nvPr>
        </p:nvSpPr>
        <p:spPr>
          <a:xfrm>
            <a:off x="4364175" y="1408391"/>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Task Flows</a:t>
            </a:r>
            <a:endParaRPr/>
          </a:p>
        </p:txBody>
      </p:sp>
      <p:sp>
        <p:nvSpPr>
          <p:cNvPr id="6435" name="Google Shape;6435;p239"/>
          <p:cNvSpPr txBox="1"/>
          <p:nvPr>
            <p:ph idx="2" type="subTitle"/>
          </p:nvPr>
        </p:nvSpPr>
        <p:spPr>
          <a:xfrm>
            <a:off x="1371600" y="4110075"/>
            <a:ext cx="1922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Revisions</a:t>
            </a:r>
            <a:endParaRPr/>
          </a:p>
        </p:txBody>
      </p:sp>
      <p:sp>
        <p:nvSpPr>
          <p:cNvPr id="6436" name="Google Shape;6436;p239"/>
          <p:cNvSpPr txBox="1"/>
          <p:nvPr>
            <p:ph idx="4" type="title"/>
          </p:nvPr>
        </p:nvSpPr>
        <p:spPr>
          <a:xfrm>
            <a:off x="3734075" y="2075688"/>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07</a:t>
            </a:r>
            <a:endParaRPr/>
          </a:p>
        </p:txBody>
      </p:sp>
      <p:sp>
        <p:nvSpPr>
          <p:cNvPr id="6437" name="Google Shape;6437;p239"/>
          <p:cNvSpPr txBox="1"/>
          <p:nvPr>
            <p:ph idx="6" type="subTitle"/>
          </p:nvPr>
        </p:nvSpPr>
        <p:spPr>
          <a:xfrm>
            <a:off x="4364175" y="2075688"/>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Prototype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1" name="Shape 6441"/>
        <p:cNvGrpSpPr/>
        <p:nvPr/>
      </p:nvGrpSpPr>
      <p:grpSpPr>
        <a:xfrm>
          <a:off x="0" y="0"/>
          <a:ext cx="0" cy="0"/>
          <a:chOff x="0" y="0"/>
          <a:chExt cx="0" cy="0"/>
        </a:xfrm>
      </p:grpSpPr>
      <p:sp>
        <p:nvSpPr>
          <p:cNvPr id="6442" name="Google Shape;6442;p240"/>
          <p:cNvSpPr txBox="1"/>
          <p:nvPr>
            <p:ph type="title"/>
          </p:nvPr>
        </p:nvSpPr>
        <p:spPr>
          <a:xfrm>
            <a:off x="2415613" y="2273025"/>
            <a:ext cx="43128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6443" name="Google Shape;6443;p240"/>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7" name="Shape 6447"/>
        <p:cNvGrpSpPr/>
        <p:nvPr/>
      </p:nvGrpSpPr>
      <p:grpSpPr>
        <a:xfrm>
          <a:off x="0" y="0"/>
          <a:ext cx="0" cy="0"/>
          <a:chOff x="0" y="0"/>
          <a:chExt cx="0" cy="0"/>
        </a:xfrm>
      </p:grpSpPr>
      <p:sp>
        <p:nvSpPr>
          <p:cNvPr id="6448" name="Google Shape;6448;p241"/>
          <p:cNvSpPr txBox="1"/>
          <p:nvPr>
            <p:ph idx="2" type="subTitle"/>
          </p:nvPr>
        </p:nvSpPr>
        <p:spPr>
          <a:xfrm>
            <a:off x="511938" y="3355829"/>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Max</a:t>
            </a:r>
            <a:endParaRPr/>
          </a:p>
        </p:txBody>
      </p:sp>
      <p:sp>
        <p:nvSpPr>
          <p:cNvPr id="6449" name="Google Shape;6449;p241"/>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Team</a:t>
            </a:r>
            <a:endParaRPr/>
          </a:p>
        </p:txBody>
      </p:sp>
      <p:sp>
        <p:nvSpPr>
          <p:cNvPr id="6450" name="Google Shape;6450;p241"/>
          <p:cNvSpPr txBox="1"/>
          <p:nvPr>
            <p:ph idx="4" type="subTitle"/>
          </p:nvPr>
        </p:nvSpPr>
        <p:spPr>
          <a:xfrm>
            <a:off x="2381575" y="3355829"/>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Steven</a:t>
            </a:r>
            <a:endParaRPr/>
          </a:p>
        </p:txBody>
      </p:sp>
      <p:sp>
        <p:nvSpPr>
          <p:cNvPr id="6451" name="Google Shape;6451;p241"/>
          <p:cNvSpPr txBox="1"/>
          <p:nvPr>
            <p:ph idx="6" type="subTitle"/>
          </p:nvPr>
        </p:nvSpPr>
        <p:spPr>
          <a:xfrm>
            <a:off x="4296188" y="34134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Lizi</a:t>
            </a:r>
            <a:endParaRPr/>
          </a:p>
        </p:txBody>
      </p:sp>
      <p:pic>
        <p:nvPicPr>
          <p:cNvPr id="6452" name="Google Shape;6452;p241"/>
          <p:cNvPicPr preferRelativeResize="0"/>
          <p:nvPr/>
        </p:nvPicPr>
        <p:blipFill>
          <a:blip r:embed="rId3">
            <a:alphaModFix/>
          </a:blip>
          <a:stretch>
            <a:fillRect/>
          </a:stretch>
        </p:blipFill>
        <p:spPr>
          <a:xfrm>
            <a:off x="4861850" y="1904241"/>
            <a:ext cx="1291800" cy="1335000"/>
          </a:xfrm>
          <a:prstGeom prst="ellipse">
            <a:avLst/>
          </a:prstGeom>
          <a:noFill/>
          <a:ln cap="flat" cmpd="sng" w="38100">
            <a:solidFill>
              <a:schemeClr val="accent3"/>
            </a:solidFill>
            <a:prstDash val="solid"/>
            <a:round/>
            <a:headEnd len="sm" w="sm" type="none"/>
            <a:tailEnd len="sm" w="sm" type="none"/>
          </a:ln>
        </p:spPr>
      </p:pic>
      <p:pic>
        <p:nvPicPr>
          <p:cNvPr id="6453" name="Google Shape;6453;p241"/>
          <p:cNvPicPr preferRelativeResize="0"/>
          <p:nvPr/>
        </p:nvPicPr>
        <p:blipFill rotWithShape="1">
          <a:blip r:embed="rId4">
            <a:alphaModFix/>
          </a:blip>
          <a:srcRect b="23470" l="5126" r="1842" t="6843"/>
          <a:stretch/>
        </p:blipFill>
        <p:spPr>
          <a:xfrm>
            <a:off x="2947224" y="1906350"/>
            <a:ext cx="1291800" cy="1330800"/>
          </a:xfrm>
          <a:prstGeom prst="ellipse">
            <a:avLst/>
          </a:prstGeom>
          <a:noFill/>
          <a:ln cap="flat" cmpd="sng" w="38100">
            <a:solidFill>
              <a:schemeClr val="accent3"/>
            </a:solidFill>
            <a:prstDash val="solid"/>
            <a:round/>
            <a:headEnd len="sm" w="sm" type="none"/>
            <a:tailEnd len="sm" w="sm" type="none"/>
          </a:ln>
        </p:spPr>
      </p:pic>
      <p:pic>
        <p:nvPicPr>
          <p:cNvPr id="6454" name="Google Shape;6454;p241"/>
          <p:cNvPicPr preferRelativeResize="0"/>
          <p:nvPr/>
        </p:nvPicPr>
        <p:blipFill rotWithShape="1">
          <a:blip r:embed="rId5">
            <a:alphaModFix/>
          </a:blip>
          <a:srcRect b="10498" l="0" r="0" t="0"/>
          <a:stretch/>
        </p:blipFill>
        <p:spPr>
          <a:xfrm>
            <a:off x="1122600" y="1906350"/>
            <a:ext cx="1201800" cy="1330800"/>
          </a:xfrm>
          <a:prstGeom prst="ellipse">
            <a:avLst/>
          </a:prstGeom>
          <a:noFill/>
          <a:ln cap="flat" cmpd="sng" w="38100">
            <a:solidFill>
              <a:schemeClr val="accent3"/>
            </a:solidFill>
            <a:prstDash val="solid"/>
            <a:round/>
            <a:headEnd len="sm" w="sm" type="none"/>
            <a:tailEnd len="sm" w="sm" type="none"/>
          </a:ln>
        </p:spPr>
      </p:pic>
      <p:pic>
        <p:nvPicPr>
          <p:cNvPr id="6455" name="Google Shape;6455;p241"/>
          <p:cNvPicPr preferRelativeResize="0"/>
          <p:nvPr/>
        </p:nvPicPr>
        <p:blipFill rotWithShape="1">
          <a:blip r:embed="rId6">
            <a:alphaModFix/>
          </a:blip>
          <a:srcRect b="33010" l="0" r="0" t="1970"/>
          <a:stretch/>
        </p:blipFill>
        <p:spPr>
          <a:xfrm flipH="1">
            <a:off x="6592875" y="1904245"/>
            <a:ext cx="1289400" cy="1335000"/>
          </a:xfrm>
          <a:prstGeom prst="ellipse">
            <a:avLst/>
          </a:prstGeom>
          <a:noFill/>
          <a:ln cap="flat" cmpd="sng" w="38100">
            <a:solidFill>
              <a:schemeClr val="accent3"/>
            </a:solidFill>
            <a:prstDash val="solid"/>
            <a:round/>
            <a:headEnd len="sm" w="sm" type="none"/>
            <a:tailEnd len="sm" w="sm" type="none"/>
          </a:ln>
        </p:spPr>
      </p:pic>
      <p:sp>
        <p:nvSpPr>
          <p:cNvPr id="6456" name="Google Shape;6456;p241"/>
          <p:cNvSpPr txBox="1"/>
          <p:nvPr>
            <p:ph idx="6" type="subTitle"/>
          </p:nvPr>
        </p:nvSpPr>
        <p:spPr>
          <a:xfrm>
            <a:off x="6026013" y="34134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Gracielly</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0" name="Shape 6460"/>
        <p:cNvGrpSpPr/>
        <p:nvPr/>
      </p:nvGrpSpPr>
      <p:grpSpPr>
        <a:xfrm>
          <a:off x="0" y="0"/>
          <a:ext cx="0" cy="0"/>
          <a:chOff x="0" y="0"/>
          <a:chExt cx="0" cy="0"/>
        </a:xfrm>
      </p:grpSpPr>
      <p:sp>
        <p:nvSpPr>
          <p:cNvPr id="6461" name="Google Shape;6461;p242"/>
          <p:cNvSpPr txBox="1"/>
          <p:nvPr>
            <p:ph idx="2" type="subTitle"/>
          </p:nvPr>
        </p:nvSpPr>
        <p:spPr>
          <a:xfrm>
            <a:off x="3677100" y="1481100"/>
            <a:ext cx="5393100" cy="21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rPr>
              <a:t>Find the Beat of Your Community</a:t>
            </a:r>
            <a:endParaRPr>
              <a:solidFill>
                <a:schemeClr val="accent3"/>
              </a:solidFill>
            </a:endParaRPr>
          </a:p>
          <a:p>
            <a:pPr indent="0" lvl="0" marL="0" rtl="0" algn="l">
              <a:spcBef>
                <a:spcPts val="0"/>
              </a:spcBef>
              <a:spcAft>
                <a:spcPts val="0"/>
              </a:spcAft>
              <a:buNone/>
            </a:pPr>
            <a:r>
              <a:t/>
            </a:r>
            <a:endParaRPr/>
          </a:p>
          <a:p>
            <a:pPr indent="0" lvl="0" marL="0" rtl="0" algn="l">
              <a:spcBef>
                <a:spcPts val="0"/>
              </a:spcBef>
              <a:spcAft>
                <a:spcPts val="0"/>
              </a:spcAft>
              <a:buNone/>
            </a:pPr>
            <a:r>
              <a:rPr lang="en"/>
              <a:t>Discover Live Local Events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Connect with New People Over Music</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Promote Your Music in Your Community</a:t>
            </a:r>
            <a:endParaRPr/>
          </a:p>
        </p:txBody>
      </p:sp>
      <p:grpSp>
        <p:nvGrpSpPr>
          <p:cNvPr id="6462" name="Google Shape;6462;p242"/>
          <p:cNvGrpSpPr/>
          <p:nvPr/>
        </p:nvGrpSpPr>
        <p:grpSpPr>
          <a:xfrm>
            <a:off x="1409229" y="1737064"/>
            <a:ext cx="1294184" cy="2504212"/>
            <a:chOff x="1371566" y="1695400"/>
            <a:chExt cx="1294184" cy="2504212"/>
          </a:xfrm>
        </p:grpSpPr>
        <p:sp>
          <p:nvSpPr>
            <p:cNvPr id="6463" name="Google Shape;6463;p242"/>
            <p:cNvSpPr/>
            <p:nvPr/>
          </p:nvSpPr>
          <p:spPr>
            <a:xfrm flipH="1">
              <a:off x="1600165" y="1695400"/>
              <a:ext cx="968471" cy="953802"/>
            </a:xfrm>
            <a:custGeom>
              <a:rect b="b" l="l" r="r" t="t"/>
              <a:pathLst>
                <a:path extrusionOk="0" h="8908" w="9045">
                  <a:moveTo>
                    <a:pt x="4331" y="1"/>
                  </a:moveTo>
                  <a:cubicBezTo>
                    <a:pt x="3550" y="1"/>
                    <a:pt x="2757" y="249"/>
                    <a:pt x="2009" y="806"/>
                  </a:cubicBezTo>
                  <a:cubicBezTo>
                    <a:pt x="1642" y="1081"/>
                    <a:pt x="1298" y="1403"/>
                    <a:pt x="1011" y="1758"/>
                  </a:cubicBezTo>
                  <a:cubicBezTo>
                    <a:pt x="322" y="2596"/>
                    <a:pt x="1" y="3434"/>
                    <a:pt x="1" y="4639"/>
                  </a:cubicBezTo>
                  <a:cubicBezTo>
                    <a:pt x="1" y="6890"/>
                    <a:pt x="1878" y="8907"/>
                    <a:pt x="4072" y="8907"/>
                  </a:cubicBezTo>
                  <a:cubicBezTo>
                    <a:pt x="4161" y="8907"/>
                    <a:pt x="4250" y="8904"/>
                    <a:pt x="4339" y="8897"/>
                  </a:cubicBezTo>
                  <a:cubicBezTo>
                    <a:pt x="7059" y="8679"/>
                    <a:pt x="9045" y="7222"/>
                    <a:pt x="9045" y="4880"/>
                  </a:cubicBezTo>
                  <a:cubicBezTo>
                    <a:pt x="9045" y="3859"/>
                    <a:pt x="8574" y="2654"/>
                    <a:pt x="7943" y="1816"/>
                  </a:cubicBezTo>
                  <a:cubicBezTo>
                    <a:pt x="7564" y="1311"/>
                    <a:pt x="7174" y="1058"/>
                    <a:pt x="6669" y="737"/>
                  </a:cubicBezTo>
                  <a:cubicBezTo>
                    <a:pt x="5943" y="269"/>
                    <a:pt x="5143" y="1"/>
                    <a:pt x="4331"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42"/>
            <p:cNvSpPr/>
            <p:nvPr/>
          </p:nvSpPr>
          <p:spPr>
            <a:xfrm flipH="1">
              <a:off x="1371566" y="2517717"/>
              <a:ext cx="910759" cy="1681895"/>
            </a:xfrm>
            <a:custGeom>
              <a:rect b="b" l="l" r="r" t="t"/>
              <a:pathLst>
                <a:path extrusionOk="0" h="15708" w="8506">
                  <a:moveTo>
                    <a:pt x="5602" y="1"/>
                  </a:moveTo>
                  <a:lnTo>
                    <a:pt x="5602" y="1"/>
                  </a:lnTo>
                  <a:cubicBezTo>
                    <a:pt x="4018" y="927"/>
                    <a:pt x="2202" y="1419"/>
                    <a:pt x="362" y="1419"/>
                  </a:cubicBezTo>
                  <a:cubicBezTo>
                    <a:pt x="242" y="1419"/>
                    <a:pt x="121" y="1417"/>
                    <a:pt x="1" y="1412"/>
                  </a:cubicBezTo>
                  <a:lnTo>
                    <a:pt x="1" y="1412"/>
                  </a:lnTo>
                  <a:cubicBezTo>
                    <a:pt x="1" y="1412"/>
                    <a:pt x="1160" y="2721"/>
                    <a:pt x="1688" y="3857"/>
                  </a:cubicBezTo>
                  <a:cubicBezTo>
                    <a:pt x="2216" y="4993"/>
                    <a:pt x="6084" y="15701"/>
                    <a:pt x="6084" y="15701"/>
                  </a:cubicBezTo>
                  <a:cubicBezTo>
                    <a:pt x="6161" y="15706"/>
                    <a:pt x="6236" y="15708"/>
                    <a:pt x="6309" y="15708"/>
                  </a:cubicBezTo>
                  <a:cubicBezTo>
                    <a:pt x="7877" y="15708"/>
                    <a:pt x="8505" y="14806"/>
                    <a:pt x="8505" y="14806"/>
                  </a:cubicBezTo>
                  <a:cubicBezTo>
                    <a:pt x="8505" y="14806"/>
                    <a:pt x="6130" y="5142"/>
                    <a:pt x="5762" y="3444"/>
                  </a:cubicBezTo>
                  <a:cubicBezTo>
                    <a:pt x="5544" y="2308"/>
                    <a:pt x="5498" y="1148"/>
                    <a:pt x="5602" y="1"/>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42"/>
            <p:cNvSpPr/>
            <p:nvPr/>
          </p:nvSpPr>
          <p:spPr>
            <a:xfrm flipH="1">
              <a:off x="1558407" y="2408396"/>
              <a:ext cx="850477" cy="319718"/>
            </a:xfrm>
            <a:custGeom>
              <a:rect b="b" l="l" r="r" t="t"/>
              <a:pathLst>
                <a:path extrusionOk="0" h="2986" w="7943">
                  <a:moveTo>
                    <a:pt x="7117" y="0"/>
                  </a:moveTo>
                  <a:cubicBezTo>
                    <a:pt x="7116" y="0"/>
                    <a:pt x="5716" y="2173"/>
                    <a:pt x="2960" y="2173"/>
                  </a:cubicBezTo>
                  <a:cubicBezTo>
                    <a:pt x="2242" y="2173"/>
                    <a:pt x="1431" y="2026"/>
                    <a:pt x="529" y="1653"/>
                  </a:cubicBezTo>
                  <a:lnTo>
                    <a:pt x="529" y="1653"/>
                  </a:lnTo>
                  <a:cubicBezTo>
                    <a:pt x="529" y="1653"/>
                    <a:pt x="1" y="2227"/>
                    <a:pt x="1321" y="2732"/>
                  </a:cubicBezTo>
                  <a:cubicBezTo>
                    <a:pt x="1752" y="2895"/>
                    <a:pt x="2328" y="2985"/>
                    <a:pt x="2954" y="2985"/>
                  </a:cubicBezTo>
                  <a:cubicBezTo>
                    <a:pt x="4263" y="2985"/>
                    <a:pt x="5788" y="2592"/>
                    <a:pt x="6657" y="1653"/>
                  </a:cubicBezTo>
                  <a:cubicBezTo>
                    <a:pt x="7943" y="264"/>
                    <a:pt x="7117" y="0"/>
                    <a:pt x="7117"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42"/>
            <p:cNvSpPr/>
            <p:nvPr/>
          </p:nvSpPr>
          <p:spPr>
            <a:xfrm flipH="1">
              <a:off x="1603805" y="1700539"/>
              <a:ext cx="964830" cy="939347"/>
            </a:xfrm>
            <a:custGeom>
              <a:rect b="b" l="l" r="r" t="t"/>
              <a:pathLst>
                <a:path extrusionOk="0" h="8773" w="9011">
                  <a:moveTo>
                    <a:pt x="4982" y="356"/>
                  </a:moveTo>
                  <a:cubicBezTo>
                    <a:pt x="5165" y="643"/>
                    <a:pt x="5326" y="930"/>
                    <a:pt x="5475" y="1240"/>
                  </a:cubicBezTo>
                  <a:cubicBezTo>
                    <a:pt x="5028" y="1286"/>
                    <a:pt x="4546" y="1366"/>
                    <a:pt x="4029" y="1469"/>
                  </a:cubicBezTo>
                  <a:lnTo>
                    <a:pt x="3937" y="1481"/>
                  </a:lnTo>
                  <a:cubicBezTo>
                    <a:pt x="3788" y="1159"/>
                    <a:pt x="3627" y="850"/>
                    <a:pt x="3455" y="540"/>
                  </a:cubicBezTo>
                  <a:cubicBezTo>
                    <a:pt x="3627" y="505"/>
                    <a:pt x="3800" y="482"/>
                    <a:pt x="3983" y="459"/>
                  </a:cubicBezTo>
                  <a:lnTo>
                    <a:pt x="3983" y="448"/>
                  </a:lnTo>
                  <a:cubicBezTo>
                    <a:pt x="4328" y="413"/>
                    <a:pt x="4672" y="379"/>
                    <a:pt x="4982" y="356"/>
                  </a:cubicBezTo>
                  <a:close/>
                  <a:moveTo>
                    <a:pt x="3283" y="574"/>
                  </a:moveTo>
                  <a:cubicBezTo>
                    <a:pt x="3467" y="884"/>
                    <a:pt x="3627" y="1194"/>
                    <a:pt x="3777" y="1515"/>
                  </a:cubicBezTo>
                  <a:cubicBezTo>
                    <a:pt x="3237" y="1630"/>
                    <a:pt x="2709" y="1779"/>
                    <a:pt x="2181" y="1951"/>
                  </a:cubicBezTo>
                  <a:cubicBezTo>
                    <a:pt x="2170" y="1630"/>
                    <a:pt x="2170" y="1297"/>
                    <a:pt x="2181" y="953"/>
                  </a:cubicBezTo>
                  <a:lnTo>
                    <a:pt x="2181" y="941"/>
                  </a:lnTo>
                  <a:cubicBezTo>
                    <a:pt x="2537" y="792"/>
                    <a:pt x="2904" y="666"/>
                    <a:pt x="3283" y="574"/>
                  </a:cubicBezTo>
                  <a:close/>
                  <a:moveTo>
                    <a:pt x="6910" y="1286"/>
                  </a:moveTo>
                  <a:cubicBezTo>
                    <a:pt x="7139" y="1664"/>
                    <a:pt x="7323" y="2066"/>
                    <a:pt x="7484" y="2491"/>
                  </a:cubicBezTo>
                  <a:cubicBezTo>
                    <a:pt x="7117" y="2525"/>
                    <a:pt x="6692" y="2583"/>
                    <a:pt x="6210" y="2640"/>
                  </a:cubicBezTo>
                  <a:cubicBezTo>
                    <a:pt x="6072" y="2215"/>
                    <a:pt x="5911" y="1791"/>
                    <a:pt x="5716" y="1378"/>
                  </a:cubicBezTo>
                  <a:cubicBezTo>
                    <a:pt x="6152" y="1332"/>
                    <a:pt x="6554" y="1297"/>
                    <a:pt x="6910" y="1286"/>
                  </a:cubicBezTo>
                  <a:close/>
                  <a:moveTo>
                    <a:pt x="5556" y="1389"/>
                  </a:moveTo>
                  <a:cubicBezTo>
                    <a:pt x="5739" y="1802"/>
                    <a:pt x="5911" y="2227"/>
                    <a:pt x="6061" y="2663"/>
                  </a:cubicBezTo>
                  <a:cubicBezTo>
                    <a:pt x="5601" y="2732"/>
                    <a:pt x="5085" y="2812"/>
                    <a:pt x="4534" y="2915"/>
                  </a:cubicBezTo>
                  <a:cubicBezTo>
                    <a:pt x="4373" y="2479"/>
                    <a:pt x="4201" y="2055"/>
                    <a:pt x="4006" y="1642"/>
                  </a:cubicBezTo>
                  <a:lnTo>
                    <a:pt x="4064" y="1630"/>
                  </a:lnTo>
                  <a:cubicBezTo>
                    <a:pt x="4591" y="1527"/>
                    <a:pt x="5096" y="1446"/>
                    <a:pt x="5556" y="1389"/>
                  </a:cubicBezTo>
                  <a:close/>
                  <a:moveTo>
                    <a:pt x="3845" y="1676"/>
                  </a:moveTo>
                  <a:cubicBezTo>
                    <a:pt x="4041" y="2089"/>
                    <a:pt x="4213" y="2525"/>
                    <a:pt x="4373" y="2938"/>
                  </a:cubicBezTo>
                  <a:lnTo>
                    <a:pt x="4247" y="2961"/>
                  </a:lnTo>
                  <a:cubicBezTo>
                    <a:pt x="3593" y="3088"/>
                    <a:pt x="2939" y="3237"/>
                    <a:pt x="2308" y="3432"/>
                  </a:cubicBezTo>
                  <a:cubicBezTo>
                    <a:pt x="2250" y="3030"/>
                    <a:pt x="2216" y="2594"/>
                    <a:pt x="2193" y="2124"/>
                  </a:cubicBezTo>
                  <a:cubicBezTo>
                    <a:pt x="2732" y="1940"/>
                    <a:pt x="3283" y="1791"/>
                    <a:pt x="3845" y="1676"/>
                  </a:cubicBezTo>
                  <a:close/>
                  <a:moveTo>
                    <a:pt x="2032" y="2181"/>
                  </a:moveTo>
                  <a:cubicBezTo>
                    <a:pt x="2055" y="2640"/>
                    <a:pt x="2101" y="3076"/>
                    <a:pt x="2158" y="3478"/>
                  </a:cubicBezTo>
                  <a:cubicBezTo>
                    <a:pt x="1791" y="3593"/>
                    <a:pt x="1470" y="3719"/>
                    <a:pt x="1183" y="3834"/>
                  </a:cubicBezTo>
                  <a:cubicBezTo>
                    <a:pt x="1114" y="3420"/>
                    <a:pt x="1068" y="2996"/>
                    <a:pt x="1056" y="2571"/>
                  </a:cubicBezTo>
                  <a:cubicBezTo>
                    <a:pt x="1343" y="2445"/>
                    <a:pt x="1665" y="2307"/>
                    <a:pt x="2032" y="2181"/>
                  </a:cubicBezTo>
                  <a:close/>
                  <a:moveTo>
                    <a:pt x="7553" y="2640"/>
                  </a:moveTo>
                  <a:cubicBezTo>
                    <a:pt x="7908" y="3639"/>
                    <a:pt x="8104" y="4706"/>
                    <a:pt x="8092" y="5785"/>
                  </a:cubicBezTo>
                  <a:cubicBezTo>
                    <a:pt x="7713" y="6003"/>
                    <a:pt x="7312" y="6198"/>
                    <a:pt x="6898" y="6382"/>
                  </a:cubicBezTo>
                  <a:lnTo>
                    <a:pt x="6887" y="6370"/>
                  </a:lnTo>
                  <a:cubicBezTo>
                    <a:pt x="6830" y="5154"/>
                    <a:pt x="6623" y="3960"/>
                    <a:pt x="6267" y="2789"/>
                  </a:cubicBezTo>
                  <a:cubicBezTo>
                    <a:pt x="6749" y="2720"/>
                    <a:pt x="7185" y="2674"/>
                    <a:pt x="7553" y="2640"/>
                  </a:cubicBezTo>
                  <a:close/>
                  <a:moveTo>
                    <a:pt x="6106" y="2824"/>
                  </a:moveTo>
                  <a:cubicBezTo>
                    <a:pt x="6462" y="3994"/>
                    <a:pt x="6680" y="5211"/>
                    <a:pt x="6738" y="6439"/>
                  </a:cubicBezTo>
                  <a:cubicBezTo>
                    <a:pt x="6370" y="6588"/>
                    <a:pt x="5992" y="6714"/>
                    <a:pt x="5613" y="6818"/>
                  </a:cubicBezTo>
                  <a:cubicBezTo>
                    <a:pt x="5360" y="5544"/>
                    <a:pt x="5016" y="4293"/>
                    <a:pt x="4591" y="3065"/>
                  </a:cubicBezTo>
                  <a:cubicBezTo>
                    <a:pt x="5142" y="2961"/>
                    <a:pt x="5647" y="2881"/>
                    <a:pt x="6106" y="2824"/>
                  </a:cubicBezTo>
                  <a:close/>
                  <a:moveTo>
                    <a:pt x="4419" y="3099"/>
                  </a:moveTo>
                  <a:cubicBezTo>
                    <a:pt x="4855" y="4327"/>
                    <a:pt x="5200" y="5590"/>
                    <a:pt x="5441" y="6875"/>
                  </a:cubicBezTo>
                  <a:cubicBezTo>
                    <a:pt x="4821" y="7036"/>
                    <a:pt x="4190" y="7151"/>
                    <a:pt x="3547" y="7219"/>
                  </a:cubicBezTo>
                  <a:cubicBezTo>
                    <a:pt x="3076" y="6450"/>
                    <a:pt x="2583" y="5280"/>
                    <a:pt x="2330" y="3604"/>
                  </a:cubicBezTo>
                  <a:cubicBezTo>
                    <a:pt x="2973" y="3409"/>
                    <a:pt x="3616" y="3248"/>
                    <a:pt x="4282" y="3122"/>
                  </a:cubicBezTo>
                  <a:lnTo>
                    <a:pt x="4419" y="3099"/>
                  </a:lnTo>
                  <a:close/>
                  <a:moveTo>
                    <a:pt x="2181" y="3639"/>
                  </a:moveTo>
                  <a:cubicBezTo>
                    <a:pt x="2422" y="5280"/>
                    <a:pt x="2904" y="6439"/>
                    <a:pt x="3375" y="7231"/>
                  </a:cubicBezTo>
                  <a:cubicBezTo>
                    <a:pt x="3054" y="7254"/>
                    <a:pt x="2744" y="7265"/>
                    <a:pt x="2445" y="7265"/>
                  </a:cubicBezTo>
                  <a:cubicBezTo>
                    <a:pt x="1848" y="6267"/>
                    <a:pt x="1424" y="5165"/>
                    <a:pt x="1217" y="4017"/>
                  </a:cubicBezTo>
                  <a:lnTo>
                    <a:pt x="1217" y="4006"/>
                  </a:lnTo>
                  <a:cubicBezTo>
                    <a:pt x="1504" y="3880"/>
                    <a:pt x="1814" y="3765"/>
                    <a:pt x="2181" y="3639"/>
                  </a:cubicBezTo>
                  <a:close/>
                  <a:moveTo>
                    <a:pt x="8092" y="5968"/>
                  </a:moveTo>
                  <a:cubicBezTo>
                    <a:pt x="8092" y="6324"/>
                    <a:pt x="8058" y="6691"/>
                    <a:pt x="8012" y="7047"/>
                  </a:cubicBezTo>
                  <a:lnTo>
                    <a:pt x="8012" y="7036"/>
                  </a:lnTo>
                  <a:cubicBezTo>
                    <a:pt x="7644" y="7231"/>
                    <a:pt x="7277" y="7392"/>
                    <a:pt x="6921" y="7541"/>
                  </a:cubicBezTo>
                  <a:cubicBezTo>
                    <a:pt x="6921" y="7254"/>
                    <a:pt x="6921" y="6910"/>
                    <a:pt x="6898" y="6542"/>
                  </a:cubicBezTo>
                  <a:cubicBezTo>
                    <a:pt x="7312" y="6370"/>
                    <a:pt x="7702" y="6175"/>
                    <a:pt x="8092" y="5968"/>
                  </a:cubicBezTo>
                  <a:close/>
                  <a:moveTo>
                    <a:pt x="6738" y="6611"/>
                  </a:moveTo>
                  <a:cubicBezTo>
                    <a:pt x="6760" y="6985"/>
                    <a:pt x="6761" y="7314"/>
                    <a:pt x="6761" y="7610"/>
                  </a:cubicBezTo>
                  <a:lnTo>
                    <a:pt x="6761" y="7610"/>
                  </a:lnTo>
                  <a:cubicBezTo>
                    <a:pt x="6428" y="7736"/>
                    <a:pt x="6106" y="7851"/>
                    <a:pt x="5797" y="7931"/>
                  </a:cubicBezTo>
                  <a:cubicBezTo>
                    <a:pt x="5762" y="7667"/>
                    <a:pt x="5705" y="7346"/>
                    <a:pt x="5636" y="6978"/>
                  </a:cubicBezTo>
                  <a:cubicBezTo>
                    <a:pt x="5992" y="6887"/>
                    <a:pt x="6370" y="6760"/>
                    <a:pt x="6738" y="6611"/>
                  </a:cubicBezTo>
                  <a:close/>
                  <a:moveTo>
                    <a:pt x="5475" y="7024"/>
                  </a:moveTo>
                  <a:cubicBezTo>
                    <a:pt x="5544" y="7392"/>
                    <a:pt x="5601" y="7713"/>
                    <a:pt x="5636" y="7977"/>
                  </a:cubicBezTo>
                  <a:cubicBezTo>
                    <a:pt x="5223" y="8103"/>
                    <a:pt x="4798" y="8195"/>
                    <a:pt x="4373" y="8264"/>
                  </a:cubicBezTo>
                  <a:lnTo>
                    <a:pt x="4373" y="8252"/>
                  </a:lnTo>
                  <a:cubicBezTo>
                    <a:pt x="4109" y="7988"/>
                    <a:pt x="3868" y="7690"/>
                    <a:pt x="3650" y="7369"/>
                  </a:cubicBezTo>
                  <a:cubicBezTo>
                    <a:pt x="4270" y="7300"/>
                    <a:pt x="4878" y="7185"/>
                    <a:pt x="5475" y="7024"/>
                  </a:cubicBezTo>
                  <a:close/>
                  <a:moveTo>
                    <a:pt x="3478" y="7392"/>
                  </a:moveTo>
                  <a:lnTo>
                    <a:pt x="3501" y="7426"/>
                  </a:lnTo>
                  <a:cubicBezTo>
                    <a:pt x="3696" y="7736"/>
                    <a:pt x="3926" y="8023"/>
                    <a:pt x="4167" y="8287"/>
                  </a:cubicBezTo>
                  <a:cubicBezTo>
                    <a:pt x="3834" y="8344"/>
                    <a:pt x="3501" y="8379"/>
                    <a:pt x="3203" y="8379"/>
                  </a:cubicBezTo>
                  <a:lnTo>
                    <a:pt x="3203" y="8367"/>
                  </a:lnTo>
                  <a:cubicBezTo>
                    <a:pt x="2973" y="8069"/>
                    <a:pt x="2755" y="7759"/>
                    <a:pt x="2549" y="7438"/>
                  </a:cubicBezTo>
                  <a:cubicBezTo>
                    <a:pt x="2778" y="7438"/>
                    <a:pt x="3008" y="7426"/>
                    <a:pt x="3249" y="7403"/>
                  </a:cubicBezTo>
                  <a:lnTo>
                    <a:pt x="3478" y="7392"/>
                  </a:lnTo>
                  <a:close/>
                  <a:moveTo>
                    <a:pt x="4752" y="0"/>
                  </a:moveTo>
                  <a:cubicBezTo>
                    <a:pt x="4787" y="46"/>
                    <a:pt x="4855" y="161"/>
                    <a:pt x="4890" y="218"/>
                  </a:cubicBezTo>
                  <a:cubicBezTo>
                    <a:pt x="4591" y="241"/>
                    <a:pt x="4282" y="264"/>
                    <a:pt x="3960" y="310"/>
                  </a:cubicBezTo>
                  <a:cubicBezTo>
                    <a:pt x="3754" y="333"/>
                    <a:pt x="3559" y="368"/>
                    <a:pt x="3363" y="402"/>
                  </a:cubicBezTo>
                  <a:cubicBezTo>
                    <a:pt x="3329" y="333"/>
                    <a:pt x="3283" y="218"/>
                    <a:pt x="3237" y="149"/>
                  </a:cubicBezTo>
                  <a:cubicBezTo>
                    <a:pt x="3180" y="161"/>
                    <a:pt x="3134" y="184"/>
                    <a:pt x="3076" y="195"/>
                  </a:cubicBezTo>
                  <a:cubicBezTo>
                    <a:pt x="3122" y="264"/>
                    <a:pt x="3157" y="379"/>
                    <a:pt x="3203" y="448"/>
                  </a:cubicBezTo>
                  <a:cubicBezTo>
                    <a:pt x="2847" y="528"/>
                    <a:pt x="2514" y="643"/>
                    <a:pt x="2181" y="781"/>
                  </a:cubicBezTo>
                  <a:lnTo>
                    <a:pt x="2181" y="666"/>
                  </a:lnTo>
                  <a:cubicBezTo>
                    <a:pt x="2124" y="700"/>
                    <a:pt x="2066" y="735"/>
                    <a:pt x="2009" y="769"/>
                  </a:cubicBezTo>
                  <a:lnTo>
                    <a:pt x="2009" y="850"/>
                  </a:lnTo>
                  <a:cubicBezTo>
                    <a:pt x="1917" y="895"/>
                    <a:pt x="1825" y="941"/>
                    <a:pt x="1734" y="987"/>
                  </a:cubicBezTo>
                  <a:cubicBezTo>
                    <a:pt x="1573" y="1114"/>
                    <a:pt x="1424" y="1263"/>
                    <a:pt x="1275" y="1412"/>
                  </a:cubicBezTo>
                  <a:cubicBezTo>
                    <a:pt x="1516" y="1274"/>
                    <a:pt x="1757" y="1148"/>
                    <a:pt x="2009" y="1033"/>
                  </a:cubicBezTo>
                  <a:cubicBezTo>
                    <a:pt x="2009" y="1378"/>
                    <a:pt x="2021" y="1710"/>
                    <a:pt x="2021" y="2020"/>
                  </a:cubicBezTo>
                  <a:cubicBezTo>
                    <a:pt x="1665" y="2147"/>
                    <a:pt x="1332" y="2273"/>
                    <a:pt x="1045" y="2399"/>
                  </a:cubicBezTo>
                  <a:cubicBezTo>
                    <a:pt x="1045" y="2158"/>
                    <a:pt x="1045" y="1905"/>
                    <a:pt x="1068" y="1653"/>
                  </a:cubicBezTo>
                  <a:lnTo>
                    <a:pt x="1068" y="1653"/>
                  </a:lnTo>
                  <a:cubicBezTo>
                    <a:pt x="1011" y="1733"/>
                    <a:pt x="953" y="1802"/>
                    <a:pt x="896" y="1883"/>
                  </a:cubicBezTo>
                  <a:cubicBezTo>
                    <a:pt x="884" y="2078"/>
                    <a:pt x="884" y="2284"/>
                    <a:pt x="884" y="2479"/>
                  </a:cubicBezTo>
                  <a:cubicBezTo>
                    <a:pt x="724" y="2560"/>
                    <a:pt x="563" y="2629"/>
                    <a:pt x="425" y="2709"/>
                  </a:cubicBezTo>
                  <a:cubicBezTo>
                    <a:pt x="391" y="2778"/>
                    <a:pt x="356" y="2858"/>
                    <a:pt x="322" y="2938"/>
                  </a:cubicBezTo>
                  <a:cubicBezTo>
                    <a:pt x="494" y="2847"/>
                    <a:pt x="678" y="2755"/>
                    <a:pt x="896" y="2652"/>
                  </a:cubicBezTo>
                  <a:cubicBezTo>
                    <a:pt x="919" y="3076"/>
                    <a:pt x="965" y="3501"/>
                    <a:pt x="1034" y="3914"/>
                  </a:cubicBezTo>
                  <a:cubicBezTo>
                    <a:pt x="678" y="4063"/>
                    <a:pt x="333" y="4235"/>
                    <a:pt x="1" y="4430"/>
                  </a:cubicBezTo>
                  <a:lnTo>
                    <a:pt x="1" y="4637"/>
                  </a:lnTo>
                  <a:cubicBezTo>
                    <a:pt x="345" y="4430"/>
                    <a:pt x="701" y="4247"/>
                    <a:pt x="1068" y="4086"/>
                  </a:cubicBezTo>
                  <a:cubicBezTo>
                    <a:pt x="1286" y="5211"/>
                    <a:pt x="1688" y="6290"/>
                    <a:pt x="2273" y="7277"/>
                  </a:cubicBezTo>
                  <a:cubicBezTo>
                    <a:pt x="1803" y="7277"/>
                    <a:pt x="1332" y="7231"/>
                    <a:pt x="861" y="7151"/>
                  </a:cubicBezTo>
                  <a:lnTo>
                    <a:pt x="861" y="7151"/>
                  </a:lnTo>
                  <a:cubicBezTo>
                    <a:pt x="907" y="7219"/>
                    <a:pt x="965" y="7277"/>
                    <a:pt x="1011" y="7346"/>
                  </a:cubicBezTo>
                  <a:cubicBezTo>
                    <a:pt x="1458" y="7415"/>
                    <a:pt x="1917" y="7449"/>
                    <a:pt x="2365" y="7449"/>
                  </a:cubicBezTo>
                  <a:cubicBezTo>
                    <a:pt x="2560" y="7770"/>
                    <a:pt x="2778" y="8092"/>
                    <a:pt x="3008" y="8390"/>
                  </a:cubicBezTo>
                  <a:cubicBezTo>
                    <a:pt x="2755" y="8390"/>
                    <a:pt x="2514" y="8379"/>
                    <a:pt x="2262" y="8356"/>
                  </a:cubicBezTo>
                  <a:lnTo>
                    <a:pt x="2262" y="8356"/>
                  </a:lnTo>
                  <a:cubicBezTo>
                    <a:pt x="2388" y="8425"/>
                    <a:pt x="2652" y="8493"/>
                    <a:pt x="2778" y="8551"/>
                  </a:cubicBezTo>
                  <a:lnTo>
                    <a:pt x="3134" y="8551"/>
                  </a:lnTo>
                  <a:cubicBezTo>
                    <a:pt x="3203" y="8631"/>
                    <a:pt x="3226" y="8597"/>
                    <a:pt x="3283" y="8666"/>
                  </a:cubicBezTo>
                  <a:cubicBezTo>
                    <a:pt x="3363" y="8677"/>
                    <a:pt x="3444" y="8700"/>
                    <a:pt x="3536" y="8711"/>
                  </a:cubicBezTo>
                  <a:cubicBezTo>
                    <a:pt x="3467" y="8631"/>
                    <a:pt x="3432" y="8654"/>
                    <a:pt x="3340" y="8539"/>
                  </a:cubicBezTo>
                  <a:cubicBezTo>
                    <a:pt x="3639" y="8528"/>
                    <a:pt x="3972" y="8493"/>
                    <a:pt x="4316" y="8448"/>
                  </a:cubicBezTo>
                  <a:cubicBezTo>
                    <a:pt x="4431" y="8562"/>
                    <a:pt x="4557" y="8666"/>
                    <a:pt x="4683" y="8769"/>
                  </a:cubicBezTo>
                  <a:cubicBezTo>
                    <a:pt x="4700" y="8766"/>
                    <a:pt x="4719" y="8766"/>
                    <a:pt x="4740" y="8766"/>
                  </a:cubicBezTo>
                  <a:cubicBezTo>
                    <a:pt x="4795" y="8766"/>
                    <a:pt x="4859" y="8772"/>
                    <a:pt x="4914" y="8772"/>
                  </a:cubicBezTo>
                  <a:cubicBezTo>
                    <a:pt x="4934" y="8772"/>
                    <a:pt x="4953" y="8771"/>
                    <a:pt x="4970" y="8769"/>
                  </a:cubicBezTo>
                  <a:cubicBezTo>
                    <a:pt x="4810" y="8666"/>
                    <a:pt x="4660" y="8551"/>
                    <a:pt x="4523" y="8425"/>
                  </a:cubicBezTo>
                  <a:cubicBezTo>
                    <a:pt x="4913" y="8356"/>
                    <a:pt x="5292" y="8275"/>
                    <a:pt x="5670" y="8161"/>
                  </a:cubicBezTo>
                  <a:cubicBezTo>
                    <a:pt x="5693" y="8356"/>
                    <a:pt x="5716" y="8505"/>
                    <a:pt x="5728" y="8620"/>
                  </a:cubicBezTo>
                  <a:lnTo>
                    <a:pt x="5888" y="8574"/>
                  </a:lnTo>
                  <a:cubicBezTo>
                    <a:pt x="5865" y="8448"/>
                    <a:pt x="5854" y="8298"/>
                    <a:pt x="5820" y="8126"/>
                  </a:cubicBezTo>
                  <a:cubicBezTo>
                    <a:pt x="6129" y="8034"/>
                    <a:pt x="6428" y="7931"/>
                    <a:pt x="6749" y="7805"/>
                  </a:cubicBezTo>
                  <a:lnTo>
                    <a:pt x="6749" y="7805"/>
                  </a:lnTo>
                  <a:cubicBezTo>
                    <a:pt x="6749" y="7965"/>
                    <a:pt x="6738" y="8115"/>
                    <a:pt x="6738" y="8241"/>
                  </a:cubicBezTo>
                  <a:lnTo>
                    <a:pt x="6898" y="8161"/>
                  </a:lnTo>
                  <a:cubicBezTo>
                    <a:pt x="6898" y="8034"/>
                    <a:pt x="6910" y="7897"/>
                    <a:pt x="6910" y="7747"/>
                  </a:cubicBezTo>
                  <a:cubicBezTo>
                    <a:pt x="7266" y="7598"/>
                    <a:pt x="7622" y="7438"/>
                    <a:pt x="7989" y="7254"/>
                  </a:cubicBezTo>
                  <a:lnTo>
                    <a:pt x="7989" y="7254"/>
                  </a:lnTo>
                  <a:cubicBezTo>
                    <a:pt x="7977" y="7334"/>
                    <a:pt x="7943" y="7334"/>
                    <a:pt x="7931" y="7403"/>
                  </a:cubicBezTo>
                  <a:lnTo>
                    <a:pt x="8253" y="7059"/>
                  </a:lnTo>
                  <a:cubicBezTo>
                    <a:pt x="8345" y="6955"/>
                    <a:pt x="8436" y="6852"/>
                    <a:pt x="8517" y="6749"/>
                  </a:cubicBezTo>
                  <a:lnTo>
                    <a:pt x="8517" y="6749"/>
                  </a:lnTo>
                  <a:cubicBezTo>
                    <a:pt x="8390" y="6818"/>
                    <a:pt x="8310" y="6887"/>
                    <a:pt x="8195" y="6955"/>
                  </a:cubicBezTo>
                  <a:cubicBezTo>
                    <a:pt x="8230" y="6600"/>
                    <a:pt x="8253" y="6244"/>
                    <a:pt x="8253" y="5888"/>
                  </a:cubicBezTo>
                  <a:cubicBezTo>
                    <a:pt x="8505" y="5739"/>
                    <a:pt x="8746" y="5601"/>
                    <a:pt x="8987" y="5429"/>
                  </a:cubicBezTo>
                  <a:cubicBezTo>
                    <a:pt x="8999" y="5360"/>
                    <a:pt x="8999" y="5291"/>
                    <a:pt x="9010" y="5222"/>
                  </a:cubicBezTo>
                  <a:lnTo>
                    <a:pt x="9010" y="5222"/>
                  </a:lnTo>
                  <a:cubicBezTo>
                    <a:pt x="8758" y="5395"/>
                    <a:pt x="8505" y="5555"/>
                    <a:pt x="8253" y="5693"/>
                  </a:cubicBezTo>
                  <a:cubicBezTo>
                    <a:pt x="8253" y="4649"/>
                    <a:pt x="8069" y="3616"/>
                    <a:pt x="7713" y="2640"/>
                  </a:cubicBezTo>
                  <a:cubicBezTo>
                    <a:pt x="7989" y="2606"/>
                    <a:pt x="8230" y="2594"/>
                    <a:pt x="8436" y="2571"/>
                  </a:cubicBezTo>
                  <a:cubicBezTo>
                    <a:pt x="8402" y="2525"/>
                    <a:pt x="8379" y="2468"/>
                    <a:pt x="8356" y="2422"/>
                  </a:cubicBezTo>
                  <a:cubicBezTo>
                    <a:pt x="8149" y="2433"/>
                    <a:pt x="7920" y="2445"/>
                    <a:pt x="7667" y="2479"/>
                  </a:cubicBezTo>
                  <a:cubicBezTo>
                    <a:pt x="7507" y="2066"/>
                    <a:pt x="7323" y="1664"/>
                    <a:pt x="7105" y="1286"/>
                  </a:cubicBezTo>
                  <a:lnTo>
                    <a:pt x="7449" y="1286"/>
                  </a:lnTo>
                  <a:cubicBezTo>
                    <a:pt x="7392" y="1228"/>
                    <a:pt x="7335" y="1171"/>
                    <a:pt x="7266" y="1125"/>
                  </a:cubicBezTo>
                  <a:lnTo>
                    <a:pt x="7013" y="1125"/>
                  </a:lnTo>
                  <a:cubicBezTo>
                    <a:pt x="6933" y="1010"/>
                    <a:pt x="6864" y="884"/>
                    <a:pt x="6784" y="758"/>
                  </a:cubicBezTo>
                  <a:cubicBezTo>
                    <a:pt x="6669" y="689"/>
                    <a:pt x="6566" y="632"/>
                    <a:pt x="6451" y="574"/>
                  </a:cubicBezTo>
                  <a:lnTo>
                    <a:pt x="6451" y="574"/>
                  </a:lnTo>
                  <a:cubicBezTo>
                    <a:pt x="6589" y="758"/>
                    <a:pt x="6715" y="953"/>
                    <a:pt x="6830" y="1137"/>
                  </a:cubicBezTo>
                  <a:cubicBezTo>
                    <a:pt x="6462" y="1148"/>
                    <a:pt x="6072" y="1182"/>
                    <a:pt x="5647" y="1228"/>
                  </a:cubicBezTo>
                  <a:cubicBezTo>
                    <a:pt x="5510" y="941"/>
                    <a:pt x="5349" y="643"/>
                    <a:pt x="5177" y="356"/>
                  </a:cubicBezTo>
                  <a:cubicBezTo>
                    <a:pt x="5429" y="345"/>
                    <a:pt x="5670" y="333"/>
                    <a:pt x="5888" y="322"/>
                  </a:cubicBezTo>
                  <a:cubicBezTo>
                    <a:pt x="5739" y="264"/>
                    <a:pt x="5590" y="218"/>
                    <a:pt x="5441" y="184"/>
                  </a:cubicBezTo>
                  <a:lnTo>
                    <a:pt x="5074" y="195"/>
                  </a:lnTo>
                  <a:cubicBezTo>
                    <a:pt x="5051" y="161"/>
                    <a:pt x="4993" y="58"/>
                    <a:pt x="4970" y="23"/>
                  </a:cubicBezTo>
                  <a:cubicBezTo>
                    <a:pt x="4890" y="12"/>
                    <a:pt x="4821" y="0"/>
                    <a:pt x="4752" y="0"/>
                  </a:cubicBezTo>
                  <a:close/>
                </a:path>
              </a:pathLst>
            </a:custGeom>
            <a:solidFill>
              <a:schemeClr val="dk2"/>
            </a:solidFill>
            <a:ln cap="flat" cmpd="sng" w="850">
              <a:solidFill>
                <a:srgbClr val="000000"/>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42"/>
            <p:cNvSpPr/>
            <p:nvPr/>
          </p:nvSpPr>
          <p:spPr>
            <a:xfrm flipH="1">
              <a:off x="1511616" y="2057734"/>
              <a:ext cx="1154134" cy="357194"/>
            </a:xfrm>
            <a:custGeom>
              <a:rect b="b" l="l" r="r" t="t"/>
              <a:pathLst>
                <a:path extrusionOk="0" h="3336" w="10779">
                  <a:moveTo>
                    <a:pt x="10381" y="1"/>
                  </a:moveTo>
                  <a:cubicBezTo>
                    <a:pt x="9747" y="1"/>
                    <a:pt x="7899" y="814"/>
                    <a:pt x="5613" y="1393"/>
                  </a:cubicBezTo>
                  <a:cubicBezTo>
                    <a:pt x="2905" y="2070"/>
                    <a:pt x="1" y="2277"/>
                    <a:pt x="207" y="2885"/>
                  </a:cubicBezTo>
                  <a:cubicBezTo>
                    <a:pt x="317" y="3206"/>
                    <a:pt x="772" y="3335"/>
                    <a:pt x="1446" y="3335"/>
                  </a:cubicBezTo>
                  <a:cubicBezTo>
                    <a:pt x="2531" y="3335"/>
                    <a:pt x="4187" y="3001"/>
                    <a:pt x="5900" y="2598"/>
                  </a:cubicBezTo>
                  <a:cubicBezTo>
                    <a:pt x="8689" y="1944"/>
                    <a:pt x="10778" y="509"/>
                    <a:pt x="10606" y="96"/>
                  </a:cubicBezTo>
                  <a:cubicBezTo>
                    <a:pt x="10578" y="30"/>
                    <a:pt x="10502" y="1"/>
                    <a:pt x="10381"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8" name="Google Shape;6468;p242"/>
            <p:cNvGrpSpPr/>
            <p:nvPr/>
          </p:nvGrpSpPr>
          <p:grpSpPr>
            <a:xfrm>
              <a:off x="1499734" y="3249237"/>
              <a:ext cx="309118" cy="525405"/>
              <a:chOff x="1499734" y="3249237"/>
              <a:chExt cx="309118" cy="525405"/>
            </a:xfrm>
          </p:grpSpPr>
          <p:sp>
            <p:nvSpPr>
              <p:cNvPr id="6469" name="Google Shape;6469;p242"/>
              <p:cNvSpPr/>
              <p:nvPr/>
            </p:nvSpPr>
            <p:spPr>
              <a:xfrm flipH="1">
                <a:off x="1499734" y="3618745"/>
                <a:ext cx="112854" cy="151293"/>
              </a:xfrm>
              <a:custGeom>
                <a:rect b="b" l="l" r="r" t="t"/>
                <a:pathLst>
                  <a:path extrusionOk="0" h="1413" w="1054">
                    <a:moveTo>
                      <a:pt x="700" y="1"/>
                    </a:moveTo>
                    <a:cubicBezTo>
                      <a:pt x="696" y="1"/>
                      <a:pt x="693" y="1"/>
                      <a:pt x="690" y="1"/>
                    </a:cubicBezTo>
                    <a:cubicBezTo>
                      <a:pt x="334" y="24"/>
                      <a:pt x="1" y="1413"/>
                      <a:pt x="1" y="1413"/>
                    </a:cubicBezTo>
                    <a:cubicBezTo>
                      <a:pt x="865" y="1197"/>
                      <a:pt x="1053" y="1"/>
                      <a:pt x="700"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42"/>
              <p:cNvSpPr/>
              <p:nvPr/>
            </p:nvSpPr>
            <p:spPr>
              <a:xfrm flipH="1">
                <a:off x="1612481" y="3675708"/>
                <a:ext cx="171744" cy="98935"/>
              </a:xfrm>
              <a:custGeom>
                <a:rect b="b" l="l" r="r" t="t"/>
                <a:pathLst>
                  <a:path extrusionOk="0" h="924" w="1604">
                    <a:moveTo>
                      <a:pt x="369" y="1"/>
                    </a:moveTo>
                    <a:cubicBezTo>
                      <a:pt x="337" y="1"/>
                      <a:pt x="309" y="7"/>
                      <a:pt x="284" y="20"/>
                    </a:cubicBezTo>
                    <a:cubicBezTo>
                      <a:pt x="0" y="172"/>
                      <a:pt x="576" y="924"/>
                      <a:pt x="1307" y="924"/>
                    </a:cubicBezTo>
                    <a:cubicBezTo>
                      <a:pt x="1404" y="924"/>
                      <a:pt x="1503" y="910"/>
                      <a:pt x="1604" y="881"/>
                    </a:cubicBezTo>
                    <a:cubicBezTo>
                      <a:pt x="1604" y="881"/>
                      <a:pt x="753" y="1"/>
                      <a:pt x="369"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42"/>
              <p:cNvSpPr/>
              <p:nvPr/>
            </p:nvSpPr>
            <p:spPr>
              <a:xfrm flipH="1">
                <a:off x="1559802" y="3499573"/>
                <a:ext cx="93260" cy="124311"/>
              </a:xfrm>
              <a:custGeom>
                <a:rect b="b" l="l" r="r" t="t"/>
                <a:pathLst>
                  <a:path extrusionOk="0" h="1161" w="871">
                    <a:moveTo>
                      <a:pt x="579" y="1"/>
                    </a:moveTo>
                    <a:cubicBezTo>
                      <a:pt x="577" y="1"/>
                      <a:pt x="576" y="1"/>
                      <a:pt x="574" y="1"/>
                    </a:cubicBezTo>
                    <a:cubicBezTo>
                      <a:pt x="276" y="12"/>
                      <a:pt x="0" y="1160"/>
                      <a:pt x="0" y="1160"/>
                    </a:cubicBezTo>
                    <a:cubicBezTo>
                      <a:pt x="708" y="978"/>
                      <a:pt x="871" y="1"/>
                      <a:pt x="579"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42"/>
              <p:cNvSpPr/>
              <p:nvPr/>
            </p:nvSpPr>
            <p:spPr>
              <a:xfrm flipH="1">
                <a:off x="1652954" y="3545936"/>
                <a:ext cx="140693" cy="81589"/>
              </a:xfrm>
              <a:custGeom>
                <a:rect b="b" l="l" r="r" t="t"/>
                <a:pathLst>
                  <a:path extrusionOk="0" h="762" w="1314">
                    <a:moveTo>
                      <a:pt x="302" y="0"/>
                    </a:moveTo>
                    <a:cubicBezTo>
                      <a:pt x="277" y="0"/>
                      <a:pt x="254" y="5"/>
                      <a:pt x="234" y="16"/>
                    </a:cubicBezTo>
                    <a:cubicBezTo>
                      <a:pt x="1" y="137"/>
                      <a:pt x="476" y="762"/>
                      <a:pt x="1074" y="762"/>
                    </a:cubicBezTo>
                    <a:cubicBezTo>
                      <a:pt x="1152" y="762"/>
                      <a:pt x="1232" y="751"/>
                      <a:pt x="1313" y="727"/>
                    </a:cubicBezTo>
                    <a:cubicBezTo>
                      <a:pt x="1313" y="727"/>
                      <a:pt x="616" y="0"/>
                      <a:pt x="302"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42"/>
              <p:cNvSpPr/>
              <p:nvPr/>
            </p:nvSpPr>
            <p:spPr>
              <a:xfrm flipH="1">
                <a:off x="1619976" y="3369373"/>
                <a:ext cx="74951" cy="100862"/>
              </a:xfrm>
              <a:custGeom>
                <a:rect b="b" l="l" r="r" t="t"/>
                <a:pathLst>
                  <a:path extrusionOk="0" h="942" w="700">
                    <a:moveTo>
                      <a:pt x="465" y="0"/>
                    </a:moveTo>
                    <a:cubicBezTo>
                      <a:pt x="463" y="0"/>
                      <a:pt x="462" y="0"/>
                      <a:pt x="460" y="0"/>
                    </a:cubicBezTo>
                    <a:cubicBezTo>
                      <a:pt x="219" y="12"/>
                      <a:pt x="1" y="941"/>
                      <a:pt x="1" y="941"/>
                    </a:cubicBezTo>
                    <a:cubicBezTo>
                      <a:pt x="571" y="793"/>
                      <a:pt x="699" y="0"/>
                      <a:pt x="465"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42"/>
              <p:cNvSpPr/>
              <p:nvPr/>
            </p:nvSpPr>
            <p:spPr>
              <a:xfrm flipH="1">
                <a:off x="1694819" y="3407277"/>
                <a:ext cx="114032" cy="66064"/>
              </a:xfrm>
              <a:custGeom>
                <a:rect b="b" l="l" r="r" t="t"/>
                <a:pathLst>
                  <a:path extrusionOk="0" h="617" w="1065">
                    <a:moveTo>
                      <a:pt x="248" y="1"/>
                    </a:moveTo>
                    <a:cubicBezTo>
                      <a:pt x="227" y="1"/>
                      <a:pt x="209" y="5"/>
                      <a:pt x="193" y="14"/>
                    </a:cubicBezTo>
                    <a:cubicBezTo>
                      <a:pt x="0" y="105"/>
                      <a:pt x="380" y="617"/>
                      <a:pt x="867" y="617"/>
                    </a:cubicBezTo>
                    <a:cubicBezTo>
                      <a:pt x="931" y="617"/>
                      <a:pt x="998" y="608"/>
                      <a:pt x="1065" y="587"/>
                    </a:cubicBezTo>
                    <a:cubicBezTo>
                      <a:pt x="1065" y="587"/>
                      <a:pt x="498" y="1"/>
                      <a:pt x="248"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42"/>
              <p:cNvSpPr/>
              <p:nvPr/>
            </p:nvSpPr>
            <p:spPr>
              <a:xfrm flipH="1">
                <a:off x="1611196" y="3380401"/>
                <a:ext cx="109535" cy="390922"/>
              </a:xfrm>
              <a:custGeom>
                <a:rect b="b" l="l" r="r" t="t"/>
                <a:pathLst>
                  <a:path extrusionOk="0" h="3651" w="1023">
                    <a:moveTo>
                      <a:pt x="12" y="1"/>
                    </a:moveTo>
                    <a:cubicBezTo>
                      <a:pt x="1" y="1"/>
                      <a:pt x="1" y="24"/>
                      <a:pt x="1" y="47"/>
                    </a:cubicBezTo>
                    <a:lnTo>
                      <a:pt x="976" y="3616"/>
                    </a:lnTo>
                    <a:cubicBezTo>
                      <a:pt x="976" y="3639"/>
                      <a:pt x="999" y="3650"/>
                      <a:pt x="1011" y="3650"/>
                    </a:cubicBezTo>
                    <a:cubicBezTo>
                      <a:pt x="1022" y="3639"/>
                      <a:pt x="1022" y="3627"/>
                      <a:pt x="1022" y="3605"/>
                    </a:cubicBezTo>
                    <a:lnTo>
                      <a:pt x="47" y="35"/>
                    </a:lnTo>
                    <a:cubicBezTo>
                      <a:pt x="35" y="12"/>
                      <a:pt x="24" y="1"/>
                      <a:pt x="12"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42"/>
              <p:cNvSpPr/>
              <p:nvPr/>
            </p:nvSpPr>
            <p:spPr>
              <a:xfrm flipH="1">
                <a:off x="1708739" y="3249237"/>
                <a:ext cx="94331" cy="152150"/>
              </a:xfrm>
              <a:custGeom>
                <a:rect b="b" l="l" r="r" t="t"/>
                <a:pathLst>
                  <a:path extrusionOk="0" h="1421" w="881">
                    <a:moveTo>
                      <a:pt x="504" y="1"/>
                    </a:moveTo>
                    <a:cubicBezTo>
                      <a:pt x="487" y="1"/>
                      <a:pt x="468" y="3"/>
                      <a:pt x="449" y="9"/>
                    </a:cubicBezTo>
                    <a:cubicBezTo>
                      <a:pt x="1" y="124"/>
                      <a:pt x="839" y="1421"/>
                      <a:pt x="839" y="1421"/>
                    </a:cubicBezTo>
                    <a:cubicBezTo>
                      <a:pt x="839" y="1234"/>
                      <a:pt x="881" y="1"/>
                      <a:pt x="504"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77" name="Google Shape;6477;p242"/>
          <p:cNvSpPr/>
          <p:nvPr/>
        </p:nvSpPr>
        <p:spPr>
          <a:xfrm flipH="1" rot="-3939326">
            <a:off x="1050801" y="222156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4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TuneTribe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2" name="Shape 6482"/>
        <p:cNvGrpSpPr/>
        <p:nvPr/>
      </p:nvGrpSpPr>
      <p:grpSpPr>
        <a:xfrm>
          <a:off x="0" y="0"/>
          <a:ext cx="0" cy="0"/>
          <a:chOff x="0" y="0"/>
          <a:chExt cx="0" cy="0"/>
        </a:xfrm>
      </p:grpSpPr>
      <p:sp>
        <p:nvSpPr>
          <p:cNvPr id="6483" name="Google Shape;6483;p243"/>
          <p:cNvSpPr txBox="1"/>
          <p:nvPr>
            <p:ph type="title"/>
          </p:nvPr>
        </p:nvSpPr>
        <p:spPr>
          <a:xfrm>
            <a:off x="757950" y="1376525"/>
            <a:ext cx="7962000" cy="3008400"/>
          </a:xfrm>
          <a:prstGeom prst="rect">
            <a:avLst/>
          </a:prstGeom>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accent3"/>
                </a:solidFill>
              </a:rPr>
              <a:t>Live music events are desirable, but </a:t>
            </a:r>
            <a:r>
              <a:rPr lang="en"/>
              <a:t>difficult to discover</a:t>
            </a:r>
            <a:endParaRPr/>
          </a:p>
          <a:p>
            <a:pPr indent="0" lvl="0" marL="0" rtl="0" algn="l">
              <a:spcBef>
                <a:spcPts val="1200"/>
              </a:spcBef>
              <a:spcAft>
                <a:spcPts val="0"/>
              </a:spcAft>
              <a:buNone/>
            </a:pPr>
            <a:r>
              <a:rPr lang="en">
                <a:solidFill>
                  <a:schemeClr val="accent3"/>
                </a:solidFill>
              </a:rPr>
              <a:t>Events are deeply about the experience with people, yet </a:t>
            </a:r>
            <a:endParaRPr>
              <a:solidFill>
                <a:schemeClr val="accent3"/>
              </a:solidFill>
            </a:endParaRPr>
          </a:p>
          <a:p>
            <a:pPr indent="0" lvl="0" marL="0" rtl="0" algn="l">
              <a:spcBef>
                <a:spcPts val="0"/>
              </a:spcBef>
              <a:spcAft>
                <a:spcPts val="0"/>
              </a:spcAft>
              <a:buNone/>
            </a:pPr>
            <a:r>
              <a:rPr lang="en"/>
              <a:t>few live event apps target connection between them</a:t>
            </a:r>
            <a:endParaRPr/>
          </a:p>
          <a:p>
            <a:pPr indent="0" lvl="0" marL="0" rtl="0" algn="l">
              <a:spcBef>
                <a:spcPts val="0"/>
              </a:spcBef>
              <a:spcAft>
                <a:spcPts val="0"/>
              </a:spcAft>
              <a:buNone/>
            </a:pPr>
            <a:r>
              <a:t/>
            </a:r>
            <a:endParaRPr/>
          </a:p>
          <a:p>
            <a:pPr indent="0" lvl="0" marL="0" rtl="0" algn="l">
              <a:lnSpc>
                <a:spcPct val="115000"/>
              </a:lnSpc>
              <a:spcBef>
                <a:spcPts val="0"/>
              </a:spcBef>
              <a:spcAft>
                <a:spcPts val="1200"/>
              </a:spcAft>
              <a:buClr>
                <a:schemeClr val="dk2"/>
              </a:buClr>
              <a:buSzPts val="1100"/>
              <a:buFont typeface="Arial"/>
              <a:buNone/>
            </a:pPr>
            <a:r>
              <a:rPr lang="en"/>
              <a:t>Promoting for free, local, small events </a:t>
            </a:r>
            <a:r>
              <a:rPr lang="en">
                <a:solidFill>
                  <a:schemeClr val="accent3"/>
                </a:solidFill>
              </a:rPr>
              <a:t>without a marketing budget</a:t>
            </a:r>
            <a:r>
              <a:rPr lang="en"/>
              <a:t> </a:t>
            </a:r>
            <a:r>
              <a:rPr lang="en"/>
              <a:t>is</a:t>
            </a:r>
            <a:r>
              <a:rPr lang="en"/>
              <a:t> hard!</a:t>
            </a:r>
            <a:endParaRPr/>
          </a:p>
        </p:txBody>
      </p:sp>
      <p:grpSp>
        <p:nvGrpSpPr>
          <p:cNvPr id="6484" name="Google Shape;6484;p243"/>
          <p:cNvGrpSpPr/>
          <p:nvPr/>
        </p:nvGrpSpPr>
        <p:grpSpPr>
          <a:xfrm rot="2271323">
            <a:off x="5208326" y="4367788"/>
            <a:ext cx="599305" cy="795271"/>
            <a:chOff x="8448587" y="737769"/>
            <a:chExt cx="599276" cy="795233"/>
          </a:xfrm>
        </p:grpSpPr>
        <p:sp>
          <p:nvSpPr>
            <p:cNvPr id="6485" name="Google Shape;6485;p24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4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4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4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4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4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4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4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4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4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4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6" name="Google Shape;6496;p243"/>
          <p:cNvSpPr txBox="1"/>
          <p:nvPr/>
        </p:nvSpPr>
        <p:spPr>
          <a:xfrm>
            <a:off x="1443750" y="458800"/>
            <a:ext cx="6256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400">
                <a:solidFill>
                  <a:srgbClr val="EEE971"/>
                </a:solidFill>
                <a:latin typeface="Spicy Rice"/>
                <a:ea typeface="Spicy Rice"/>
                <a:cs typeface="Spicy Rice"/>
                <a:sym typeface="Spicy Rice"/>
              </a:rPr>
              <a:t>Problem</a:t>
            </a:r>
            <a:endParaRPr sz="3400">
              <a:solidFill>
                <a:srgbClr val="EEE971"/>
              </a:solidFill>
              <a:latin typeface="Spicy Rice"/>
              <a:ea typeface="Spicy Rice"/>
              <a:cs typeface="Spicy Rice"/>
              <a:sym typeface="Spicy Rice"/>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0" name="Shape 6500"/>
        <p:cNvGrpSpPr/>
        <p:nvPr/>
      </p:nvGrpSpPr>
      <p:grpSpPr>
        <a:xfrm>
          <a:off x="0" y="0"/>
          <a:ext cx="0" cy="0"/>
          <a:chOff x="0" y="0"/>
          <a:chExt cx="0" cy="0"/>
        </a:xfrm>
      </p:grpSpPr>
      <p:sp>
        <p:nvSpPr>
          <p:cNvPr id="6501" name="Google Shape;6501;p244"/>
          <p:cNvSpPr txBox="1"/>
          <p:nvPr>
            <p:ph type="title"/>
          </p:nvPr>
        </p:nvSpPr>
        <p:spPr>
          <a:xfrm>
            <a:off x="771000" y="1259100"/>
            <a:ext cx="7602000" cy="215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Centralized &amp; Community-First Space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Promotion Regardless of Price, Type, or Size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Personalized &amp; Incentivised</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Integration with Social &amp; Music Apps</a:t>
            </a:r>
            <a:endParaRPr/>
          </a:p>
        </p:txBody>
      </p:sp>
      <p:grpSp>
        <p:nvGrpSpPr>
          <p:cNvPr id="6502" name="Google Shape;6502;p244"/>
          <p:cNvGrpSpPr/>
          <p:nvPr/>
        </p:nvGrpSpPr>
        <p:grpSpPr>
          <a:xfrm>
            <a:off x="6138975" y="2895413"/>
            <a:ext cx="2389052" cy="1789129"/>
            <a:chOff x="5547125" y="2604138"/>
            <a:chExt cx="2389052" cy="1789129"/>
          </a:xfrm>
        </p:grpSpPr>
        <p:sp>
          <p:nvSpPr>
            <p:cNvPr id="6503" name="Google Shape;6503;p244"/>
            <p:cNvSpPr/>
            <p:nvPr/>
          </p:nvSpPr>
          <p:spPr>
            <a:xfrm>
              <a:off x="5547125" y="2629473"/>
              <a:ext cx="2389052" cy="1763794"/>
            </a:xfrm>
            <a:custGeom>
              <a:rect b="b" l="l" r="r" t="t"/>
              <a:pathLst>
                <a:path extrusionOk="0" h="64531" w="87415">
                  <a:moveTo>
                    <a:pt x="15650" y="1"/>
                  </a:moveTo>
                  <a:cubicBezTo>
                    <a:pt x="12712" y="1"/>
                    <a:pt x="11404" y="1144"/>
                    <a:pt x="10655" y="3961"/>
                  </a:cubicBezTo>
                  <a:cubicBezTo>
                    <a:pt x="7773" y="15916"/>
                    <a:pt x="5919" y="21969"/>
                    <a:pt x="3994" y="31067"/>
                  </a:cubicBezTo>
                  <a:cubicBezTo>
                    <a:pt x="3149" y="35071"/>
                    <a:pt x="1" y="44906"/>
                    <a:pt x="2105" y="47013"/>
                  </a:cubicBezTo>
                  <a:cubicBezTo>
                    <a:pt x="4481" y="49392"/>
                    <a:pt x="13323" y="50888"/>
                    <a:pt x="16087" y="51849"/>
                  </a:cubicBezTo>
                  <a:cubicBezTo>
                    <a:pt x="22745" y="53626"/>
                    <a:pt x="29131" y="54971"/>
                    <a:pt x="35517" y="56310"/>
                  </a:cubicBezTo>
                  <a:cubicBezTo>
                    <a:pt x="45803" y="58472"/>
                    <a:pt x="55972" y="61178"/>
                    <a:pt x="66261" y="63336"/>
                  </a:cubicBezTo>
                  <a:cubicBezTo>
                    <a:pt x="69091" y="63932"/>
                    <a:pt x="71200" y="64530"/>
                    <a:pt x="72848" y="64530"/>
                  </a:cubicBezTo>
                  <a:cubicBezTo>
                    <a:pt x="75331" y="64530"/>
                    <a:pt x="76769" y="63173"/>
                    <a:pt x="78047" y="58401"/>
                  </a:cubicBezTo>
                  <a:cubicBezTo>
                    <a:pt x="81230" y="46529"/>
                    <a:pt x="82659" y="39324"/>
                    <a:pt x="85454" y="26894"/>
                  </a:cubicBezTo>
                  <a:cubicBezTo>
                    <a:pt x="87414" y="18174"/>
                    <a:pt x="86268" y="16044"/>
                    <a:pt x="77121" y="13742"/>
                  </a:cubicBezTo>
                  <a:cubicBezTo>
                    <a:pt x="65493" y="10917"/>
                    <a:pt x="53486" y="8159"/>
                    <a:pt x="41807" y="5562"/>
                  </a:cubicBezTo>
                  <a:cubicBezTo>
                    <a:pt x="27538" y="2387"/>
                    <a:pt x="19893" y="1"/>
                    <a:pt x="15650" y="1"/>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44"/>
            <p:cNvSpPr/>
            <p:nvPr/>
          </p:nvSpPr>
          <p:spPr>
            <a:xfrm>
              <a:off x="5650135" y="2698019"/>
              <a:ext cx="2186701" cy="1626584"/>
            </a:xfrm>
            <a:custGeom>
              <a:rect b="b" l="l" r="r" t="t"/>
              <a:pathLst>
                <a:path extrusionOk="0" h="59511" w="80011">
                  <a:moveTo>
                    <a:pt x="78284" y="18179"/>
                  </a:moveTo>
                  <a:cubicBezTo>
                    <a:pt x="78285" y="18181"/>
                    <a:pt x="78285" y="18183"/>
                    <a:pt x="78285" y="18183"/>
                  </a:cubicBezTo>
                  <a:lnTo>
                    <a:pt x="78285" y="18183"/>
                  </a:lnTo>
                  <a:cubicBezTo>
                    <a:pt x="78285" y="18183"/>
                    <a:pt x="78285" y="18181"/>
                    <a:pt x="78284" y="18179"/>
                  </a:cubicBezTo>
                  <a:close/>
                  <a:moveTo>
                    <a:pt x="2251" y="42365"/>
                  </a:moveTo>
                  <a:cubicBezTo>
                    <a:pt x="2253" y="42366"/>
                    <a:pt x="2254" y="42367"/>
                    <a:pt x="2254" y="42367"/>
                  </a:cubicBezTo>
                  <a:cubicBezTo>
                    <a:pt x="2254" y="42367"/>
                    <a:pt x="2253" y="42366"/>
                    <a:pt x="2251" y="42365"/>
                  </a:cubicBezTo>
                  <a:close/>
                  <a:moveTo>
                    <a:pt x="13622" y="1313"/>
                  </a:moveTo>
                  <a:cubicBezTo>
                    <a:pt x="14153" y="1313"/>
                    <a:pt x="14684" y="1355"/>
                    <a:pt x="15210" y="1414"/>
                  </a:cubicBezTo>
                  <a:cubicBezTo>
                    <a:pt x="15325" y="1427"/>
                    <a:pt x="15444" y="1440"/>
                    <a:pt x="15559" y="1453"/>
                  </a:cubicBezTo>
                  <a:lnTo>
                    <a:pt x="15677" y="1469"/>
                  </a:lnTo>
                  <a:lnTo>
                    <a:pt x="15677" y="1469"/>
                  </a:lnTo>
                  <a:cubicBezTo>
                    <a:pt x="15676" y="1469"/>
                    <a:pt x="15795" y="1487"/>
                    <a:pt x="15831" y="1491"/>
                  </a:cubicBezTo>
                  <a:cubicBezTo>
                    <a:pt x="16091" y="1527"/>
                    <a:pt x="16347" y="1568"/>
                    <a:pt x="16603" y="1610"/>
                  </a:cubicBezTo>
                  <a:cubicBezTo>
                    <a:pt x="17183" y="1709"/>
                    <a:pt x="17762" y="1818"/>
                    <a:pt x="18339" y="1937"/>
                  </a:cubicBezTo>
                  <a:cubicBezTo>
                    <a:pt x="19754" y="2222"/>
                    <a:pt x="21157" y="2548"/>
                    <a:pt x="22560" y="2881"/>
                  </a:cubicBezTo>
                  <a:cubicBezTo>
                    <a:pt x="26505" y="3813"/>
                    <a:pt x="30441" y="4790"/>
                    <a:pt x="34393" y="5703"/>
                  </a:cubicBezTo>
                  <a:cubicBezTo>
                    <a:pt x="39543" y="6894"/>
                    <a:pt x="44709" y="8021"/>
                    <a:pt x="49862" y="9203"/>
                  </a:cubicBezTo>
                  <a:cubicBezTo>
                    <a:pt x="55079" y="10398"/>
                    <a:pt x="60286" y="11615"/>
                    <a:pt x="65490" y="12854"/>
                  </a:cubicBezTo>
                  <a:cubicBezTo>
                    <a:pt x="67812" y="13408"/>
                    <a:pt x="70156" y="13914"/>
                    <a:pt x="72449" y="14580"/>
                  </a:cubicBezTo>
                  <a:cubicBezTo>
                    <a:pt x="73842" y="14984"/>
                    <a:pt x="75210" y="15419"/>
                    <a:pt x="76440" y="16181"/>
                  </a:cubicBezTo>
                  <a:cubicBezTo>
                    <a:pt x="76923" y="16479"/>
                    <a:pt x="77202" y="16684"/>
                    <a:pt x="77605" y="17123"/>
                  </a:cubicBezTo>
                  <a:cubicBezTo>
                    <a:pt x="77658" y="17181"/>
                    <a:pt x="77769" y="17312"/>
                    <a:pt x="77799" y="17348"/>
                  </a:cubicBezTo>
                  <a:lnTo>
                    <a:pt x="77799" y="17348"/>
                  </a:lnTo>
                  <a:cubicBezTo>
                    <a:pt x="77812" y="17365"/>
                    <a:pt x="77859" y="17430"/>
                    <a:pt x="77868" y="17443"/>
                  </a:cubicBezTo>
                  <a:cubicBezTo>
                    <a:pt x="77906" y="17498"/>
                    <a:pt x="77942" y="17549"/>
                    <a:pt x="77977" y="17603"/>
                  </a:cubicBezTo>
                  <a:cubicBezTo>
                    <a:pt x="78038" y="17703"/>
                    <a:pt x="78098" y="17805"/>
                    <a:pt x="78153" y="17911"/>
                  </a:cubicBezTo>
                  <a:cubicBezTo>
                    <a:pt x="78179" y="17959"/>
                    <a:pt x="78204" y="18007"/>
                    <a:pt x="78227" y="18058"/>
                  </a:cubicBezTo>
                  <a:cubicBezTo>
                    <a:pt x="78243" y="18090"/>
                    <a:pt x="78259" y="18122"/>
                    <a:pt x="78275" y="18157"/>
                  </a:cubicBezTo>
                  <a:cubicBezTo>
                    <a:pt x="78279" y="18168"/>
                    <a:pt x="78282" y="18175"/>
                    <a:pt x="78284" y="18179"/>
                  </a:cubicBezTo>
                  <a:lnTo>
                    <a:pt x="78284" y="18179"/>
                  </a:lnTo>
                  <a:cubicBezTo>
                    <a:pt x="78278" y="18166"/>
                    <a:pt x="78261" y="18126"/>
                    <a:pt x="78262" y="18126"/>
                  </a:cubicBezTo>
                  <a:lnTo>
                    <a:pt x="78262" y="18126"/>
                  </a:lnTo>
                  <a:cubicBezTo>
                    <a:pt x="78263" y="18126"/>
                    <a:pt x="78266" y="18133"/>
                    <a:pt x="78275" y="18151"/>
                  </a:cubicBezTo>
                  <a:cubicBezTo>
                    <a:pt x="78364" y="18378"/>
                    <a:pt x="78441" y="18612"/>
                    <a:pt x="78499" y="18852"/>
                  </a:cubicBezTo>
                  <a:cubicBezTo>
                    <a:pt x="78528" y="18974"/>
                    <a:pt x="78553" y="19102"/>
                    <a:pt x="78576" y="19227"/>
                  </a:cubicBezTo>
                  <a:cubicBezTo>
                    <a:pt x="78583" y="19275"/>
                    <a:pt x="78591" y="19322"/>
                    <a:pt x="78598" y="19368"/>
                  </a:cubicBezTo>
                  <a:lnTo>
                    <a:pt x="78598" y="19368"/>
                  </a:lnTo>
                  <a:cubicBezTo>
                    <a:pt x="78598" y="19368"/>
                    <a:pt x="78598" y="19368"/>
                    <a:pt x="78598" y="19368"/>
                  </a:cubicBezTo>
                  <a:lnTo>
                    <a:pt x="78598" y="19368"/>
                  </a:lnTo>
                  <a:cubicBezTo>
                    <a:pt x="78597" y="19368"/>
                    <a:pt x="78615" y="19513"/>
                    <a:pt x="78617" y="19541"/>
                  </a:cubicBezTo>
                  <a:cubicBezTo>
                    <a:pt x="78669" y="20156"/>
                    <a:pt x="78665" y="20774"/>
                    <a:pt x="78608" y="21386"/>
                  </a:cubicBezTo>
                  <a:cubicBezTo>
                    <a:pt x="78464" y="23121"/>
                    <a:pt x="78025" y="24860"/>
                    <a:pt x="77641" y="26577"/>
                  </a:cubicBezTo>
                  <a:cubicBezTo>
                    <a:pt x="77118" y="28918"/>
                    <a:pt x="76603" y="31259"/>
                    <a:pt x="76090" y="33600"/>
                  </a:cubicBezTo>
                  <a:cubicBezTo>
                    <a:pt x="75165" y="37792"/>
                    <a:pt x="74227" y="41981"/>
                    <a:pt x="73195" y="46148"/>
                  </a:cubicBezTo>
                  <a:cubicBezTo>
                    <a:pt x="72622" y="48470"/>
                    <a:pt x="72023" y="50785"/>
                    <a:pt x="71402" y="53097"/>
                  </a:cubicBezTo>
                  <a:cubicBezTo>
                    <a:pt x="71178" y="53924"/>
                    <a:pt x="70938" y="54756"/>
                    <a:pt x="70605" y="55547"/>
                  </a:cubicBezTo>
                  <a:cubicBezTo>
                    <a:pt x="70470" y="55871"/>
                    <a:pt x="70313" y="56188"/>
                    <a:pt x="70137" y="56492"/>
                  </a:cubicBezTo>
                  <a:cubicBezTo>
                    <a:pt x="70060" y="56623"/>
                    <a:pt x="69983" y="56748"/>
                    <a:pt x="69897" y="56873"/>
                  </a:cubicBezTo>
                  <a:cubicBezTo>
                    <a:pt x="69858" y="56928"/>
                    <a:pt x="69823" y="56979"/>
                    <a:pt x="69785" y="57033"/>
                  </a:cubicBezTo>
                  <a:cubicBezTo>
                    <a:pt x="69762" y="57065"/>
                    <a:pt x="69737" y="57094"/>
                    <a:pt x="69711" y="57123"/>
                  </a:cubicBezTo>
                  <a:cubicBezTo>
                    <a:pt x="69551" y="57314"/>
                    <a:pt x="69374" y="57492"/>
                    <a:pt x="69181" y="57651"/>
                  </a:cubicBezTo>
                  <a:lnTo>
                    <a:pt x="69181" y="57651"/>
                  </a:lnTo>
                  <a:cubicBezTo>
                    <a:pt x="69182" y="57650"/>
                    <a:pt x="69182" y="57650"/>
                    <a:pt x="69182" y="57650"/>
                  </a:cubicBezTo>
                  <a:lnTo>
                    <a:pt x="69182" y="57650"/>
                  </a:lnTo>
                  <a:cubicBezTo>
                    <a:pt x="69176" y="57650"/>
                    <a:pt x="69019" y="57760"/>
                    <a:pt x="68978" y="57786"/>
                  </a:cubicBezTo>
                  <a:cubicBezTo>
                    <a:pt x="68872" y="57847"/>
                    <a:pt x="68763" y="57908"/>
                    <a:pt x="68654" y="57959"/>
                  </a:cubicBezTo>
                  <a:cubicBezTo>
                    <a:pt x="68643" y="57964"/>
                    <a:pt x="68635" y="57968"/>
                    <a:pt x="68630" y="57971"/>
                  </a:cubicBezTo>
                  <a:lnTo>
                    <a:pt x="68630" y="57971"/>
                  </a:lnTo>
                  <a:cubicBezTo>
                    <a:pt x="68621" y="57974"/>
                    <a:pt x="68608" y="57978"/>
                    <a:pt x="68590" y="57985"/>
                  </a:cubicBezTo>
                  <a:cubicBezTo>
                    <a:pt x="68542" y="58001"/>
                    <a:pt x="68491" y="58020"/>
                    <a:pt x="68443" y="58036"/>
                  </a:cubicBezTo>
                  <a:cubicBezTo>
                    <a:pt x="68324" y="58074"/>
                    <a:pt x="68203" y="58103"/>
                    <a:pt x="68081" y="58129"/>
                  </a:cubicBezTo>
                  <a:cubicBezTo>
                    <a:pt x="68030" y="58141"/>
                    <a:pt x="67975" y="58151"/>
                    <a:pt x="67921" y="58157"/>
                  </a:cubicBezTo>
                  <a:cubicBezTo>
                    <a:pt x="67896" y="58162"/>
                    <a:pt x="67880" y="58166"/>
                    <a:pt x="67871" y="58168"/>
                  </a:cubicBezTo>
                  <a:lnTo>
                    <a:pt x="67871" y="58168"/>
                  </a:lnTo>
                  <a:cubicBezTo>
                    <a:pt x="67738" y="58180"/>
                    <a:pt x="67605" y="58190"/>
                    <a:pt x="67476" y="58196"/>
                  </a:cubicBezTo>
                  <a:cubicBezTo>
                    <a:pt x="67402" y="58198"/>
                    <a:pt x="67328" y="58199"/>
                    <a:pt x="67254" y="58199"/>
                  </a:cubicBezTo>
                  <a:cubicBezTo>
                    <a:pt x="66059" y="58199"/>
                    <a:pt x="64954" y="57913"/>
                    <a:pt x="63735" y="57642"/>
                  </a:cubicBezTo>
                  <a:cubicBezTo>
                    <a:pt x="58973" y="56579"/>
                    <a:pt x="54204" y="55538"/>
                    <a:pt x="49455" y="54410"/>
                  </a:cubicBezTo>
                  <a:cubicBezTo>
                    <a:pt x="44238" y="53171"/>
                    <a:pt x="39027" y="51909"/>
                    <a:pt x="33785" y="50785"/>
                  </a:cubicBezTo>
                  <a:cubicBezTo>
                    <a:pt x="28693" y="49690"/>
                    <a:pt x="23594" y="48636"/>
                    <a:pt x="18534" y="47394"/>
                  </a:cubicBezTo>
                  <a:cubicBezTo>
                    <a:pt x="16709" y="46942"/>
                    <a:pt x="14909" y="46420"/>
                    <a:pt x="13090" y="45953"/>
                  </a:cubicBezTo>
                  <a:cubicBezTo>
                    <a:pt x="11530" y="45546"/>
                    <a:pt x="9967" y="45181"/>
                    <a:pt x="8411" y="44761"/>
                  </a:cubicBezTo>
                  <a:cubicBezTo>
                    <a:pt x="6845" y="44338"/>
                    <a:pt x="5250" y="43890"/>
                    <a:pt x="3770" y="43218"/>
                  </a:cubicBezTo>
                  <a:cubicBezTo>
                    <a:pt x="3466" y="43080"/>
                    <a:pt x="3165" y="42932"/>
                    <a:pt x="2877" y="42766"/>
                  </a:cubicBezTo>
                  <a:cubicBezTo>
                    <a:pt x="2746" y="42692"/>
                    <a:pt x="2617" y="42612"/>
                    <a:pt x="2489" y="42532"/>
                  </a:cubicBezTo>
                  <a:cubicBezTo>
                    <a:pt x="2435" y="42494"/>
                    <a:pt x="2384" y="42459"/>
                    <a:pt x="2329" y="42420"/>
                  </a:cubicBezTo>
                  <a:cubicBezTo>
                    <a:pt x="2298" y="42398"/>
                    <a:pt x="2267" y="42375"/>
                    <a:pt x="2238" y="42355"/>
                  </a:cubicBezTo>
                  <a:lnTo>
                    <a:pt x="2238" y="42355"/>
                  </a:lnTo>
                  <a:cubicBezTo>
                    <a:pt x="2231" y="42349"/>
                    <a:pt x="2223" y="42341"/>
                    <a:pt x="2214" y="42334"/>
                  </a:cubicBezTo>
                  <a:cubicBezTo>
                    <a:pt x="2121" y="42257"/>
                    <a:pt x="2035" y="42177"/>
                    <a:pt x="1948" y="42093"/>
                  </a:cubicBezTo>
                  <a:cubicBezTo>
                    <a:pt x="1942" y="42087"/>
                    <a:pt x="1922" y="42064"/>
                    <a:pt x="1906" y="42044"/>
                  </a:cubicBezTo>
                  <a:lnTo>
                    <a:pt x="1906" y="42044"/>
                  </a:lnTo>
                  <a:cubicBezTo>
                    <a:pt x="1890" y="42018"/>
                    <a:pt x="1849" y="41956"/>
                    <a:pt x="1839" y="41940"/>
                  </a:cubicBezTo>
                  <a:cubicBezTo>
                    <a:pt x="1810" y="41888"/>
                    <a:pt x="1785" y="41837"/>
                    <a:pt x="1756" y="41783"/>
                  </a:cubicBezTo>
                  <a:cubicBezTo>
                    <a:pt x="1754" y="41780"/>
                    <a:pt x="1754" y="41779"/>
                    <a:pt x="1753" y="41779"/>
                  </a:cubicBezTo>
                  <a:lnTo>
                    <a:pt x="1753" y="41779"/>
                  </a:lnTo>
                  <a:cubicBezTo>
                    <a:pt x="1752" y="41779"/>
                    <a:pt x="1756" y="41790"/>
                    <a:pt x="1758" y="41797"/>
                  </a:cubicBezTo>
                  <a:lnTo>
                    <a:pt x="1758" y="41797"/>
                  </a:lnTo>
                  <a:cubicBezTo>
                    <a:pt x="1756" y="41790"/>
                    <a:pt x="1750" y="41774"/>
                    <a:pt x="1740" y="41744"/>
                  </a:cubicBezTo>
                  <a:cubicBezTo>
                    <a:pt x="1695" y="41619"/>
                    <a:pt x="1657" y="41491"/>
                    <a:pt x="1628" y="41363"/>
                  </a:cubicBezTo>
                  <a:cubicBezTo>
                    <a:pt x="1548" y="41033"/>
                    <a:pt x="1548" y="40963"/>
                    <a:pt x="1525" y="40633"/>
                  </a:cubicBezTo>
                  <a:cubicBezTo>
                    <a:pt x="1506" y="40290"/>
                    <a:pt x="1503" y="39948"/>
                    <a:pt x="1522" y="39608"/>
                  </a:cubicBezTo>
                  <a:cubicBezTo>
                    <a:pt x="1557" y="38872"/>
                    <a:pt x="1634" y="38141"/>
                    <a:pt x="1756" y="37418"/>
                  </a:cubicBezTo>
                  <a:cubicBezTo>
                    <a:pt x="2031" y="35714"/>
                    <a:pt x="2435" y="34033"/>
                    <a:pt x="2851" y="32358"/>
                  </a:cubicBezTo>
                  <a:cubicBezTo>
                    <a:pt x="3671" y="29072"/>
                    <a:pt x="4366" y="25760"/>
                    <a:pt x="5163" y="22465"/>
                  </a:cubicBezTo>
                  <a:cubicBezTo>
                    <a:pt x="6076" y="18712"/>
                    <a:pt x="7072" y="14981"/>
                    <a:pt x="8027" y="11234"/>
                  </a:cubicBezTo>
                  <a:cubicBezTo>
                    <a:pt x="8613" y="8941"/>
                    <a:pt x="9186" y="6641"/>
                    <a:pt x="9740" y="4335"/>
                  </a:cubicBezTo>
                  <a:cubicBezTo>
                    <a:pt x="9744" y="4319"/>
                    <a:pt x="9747" y="4304"/>
                    <a:pt x="9750" y="4288"/>
                  </a:cubicBezTo>
                  <a:lnTo>
                    <a:pt x="9750" y="4288"/>
                  </a:lnTo>
                  <a:cubicBezTo>
                    <a:pt x="9840" y="3969"/>
                    <a:pt x="9944" y="3657"/>
                    <a:pt x="10060" y="3349"/>
                  </a:cubicBezTo>
                  <a:cubicBezTo>
                    <a:pt x="10061" y="3347"/>
                    <a:pt x="10061" y="3346"/>
                    <a:pt x="10062" y="3344"/>
                  </a:cubicBezTo>
                  <a:lnTo>
                    <a:pt x="10062" y="3344"/>
                  </a:lnTo>
                  <a:cubicBezTo>
                    <a:pt x="10074" y="3315"/>
                    <a:pt x="10087" y="3285"/>
                    <a:pt x="10102" y="3256"/>
                  </a:cubicBezTo>
                  <a:cubicBezTo>
                    <a:pt x="10131" y="3189"/>
                    <a:pt x="10163" y="3121"/>
                    <a:pt x="10198" y="3054"/>
                  </a:cubicBezTo>
                  <a:cubicBezTo>
                    <a:pt x="10265" y="2920"/>
                    <a:pt x="10339" y="2792"/>
                    <a:pt x="10419" y="2667"/>
                  </a:cubicBezTo>
                  <a:cubicBezTo>
                    <a:pt x="10454" y="2606"/>
                    <a:pt x="10493" y="2551"/>
                    <a:pt x="10534" y="2494"/>
                  </a:cubicBezTo>
                  <a:cubicBezTo>
                    <a:pt x="10553" y="2466"/>
                    <a:pt x="10564" y="2449"/>
                    <a:pt x="10570" y="2439"/>
                  </a:cubicBezTo>
                  <a:lnTo>
                    <a:pt x="10570" y="2439"/>
                  </a:lnTo>
                  <a:cubicBezTo>
                    <a:pt x="10662" y="2340"/>
                    <a:pt x="10749" y="2234"/>
                    <a:pt x="10845" y="2138"/>
                  </a:cubicBezTo>
                  <a:cubicBezTo>
                    <a:pt x="10890" y="2100"/>
                    <a:pt x="10934" y="2058"/>
                    <a:pt x="10979" y="2020"/>
                  </a:cubicBezTo>
                  <a:cubicBezTo>
                    <a:pt x="11000" y="2002"/>
                    <a:pt x="11022" y="1984"/>
                    <a:pt x="11043" y="1966"/>
                  </a:cubicBezTo>
                  <a:lnTo>
                    <a:pt x="11043" y="1966"/>
                  </a:lnTo>
                  <a:cubicBezTo>
                    <a:pt x="11148" y="1895"/>
                    <a:pt x="11259" y="1819"/>
                    <a:pt x="11373" y="1757"/>
                  </a:cubicBezTo>
                  <a:cubicBezTo>
                    <a:pt x="11424" y="1725"/>
                    <a:pt x="11479" y="1700"/>
                    <a:pt x="11537" y="1671"/>
                  </a:cubicBezTo>
                  <a:cubicBezTo>
                    <a:pt x="11567" y="1656"/>
                    <a:pt x="11597" y="1643"/>
                    <a:pt x="11627" y="1628"/>
                  </a:cubicBezTo>
                  <a:lnTo>
                    <a:pt x="11627" y="1628"/>
                  </a:lnTo>
                  <a:cubicBezTo>
                    <a:pt x="11752" y="1585"/>
                    <a:pt x="11877" y="1537"/>
                    <a:pt x="12007" y="1501"/>
                  </a:cubicBezTo>
                  <a:cubicBezTo>
                    <a:pt x="12155" y="1459"/>
                    <a:pt x="12308" y="1424"/>
                    <a:pt x="12459" y="1398"/>
                  </a:cubicBezTo>
                  <a:cubicBezTo>
                    <a:pt x="12518" y="1387"/>
                    <a:pt x="12575" y="1378"/>
                    <a:pt x="12632" y="1370"/>
                  </a:cubicBezTo>
                  <a:lnTo>
                    <a:pt x="12632" y="1370"/>
                  </a:lnTo>
                  <a:cubicBezTo>
                    <a:pt x="12616" y="1372"/>
                    <a:pt x="12610" y="1373"/>
                    <a:pt x="12612" y="1373"/>
                  </a:cubicBezTo>
                  <a:cubicBezTo>
                    <a:pt x="12618" y="1373"/>
                    <a:pt x="12750" y="1355"/>
                    <a:pt x="12802" y="1350"/>
                  </a:cubicBezTo>
                  <a:cubicBezTo>
                    <a:pt x="13074" y="1324"/>
                    <a:pt x="13348" y="1313"/>
                    <a:pt x="13622" y="1313"/>
                  </a:cubicBezTo>
                  <a:close/>
                  <a:moveTo>
                    <a:pt x="13747" y="1"/>
                  </a:moveTo>
                  <a:cubicBezTo>
                    <a:pt x="13283" y="1"/>
                    <a:pt x="12821" y="29"/>
                    <a:pt x="12363" y="95"/>
                  </a:cubicBezTo>
                  <a:cubicBezTo>
                    <a:pt x="11059" y="281"/>
                    <a:pt x="9935" y="934"/>
                    <a:pt x="9244" y="2071"/>
                  </a:cubicBezTo>
                  <a:cubicBezTo>
                    <a:pt x="8885" y="2660"/>
                    <a:pt x="8651" y="3326"/>
                    <a:pt x="8475" y="3986"/>
                  </a:cubicBezTo>
                  <a:cubicBezTo>
                    <a:pt x="8467" y="4016"/>
                    <a:pt x="8461" y="4046"/>
                    <a:pt x="8457" y="4075"/>
                  </a:cubicBezTo>
                  <a:lnTo>
                    <a:pt x="8457" y="4075"/>
                  </a:lnTo>
                  <a:cubicBezTo>
                    <a:pt x="7400" y="8442"/>
                    <a:pt x="6267" y="12791"/>
                    <a:pt x="5151" y="17142"/>
                  </a:cubicBezTo>
                  <a:cubicBezTo>
                    <a:pt x="4196" y="20857"/>
                    <a:pt x="3309" y="24585"/>
                    <a:pt x="2493" y="28332"/>
                  </a:cubicBezTo>
                  <a:cubicBezTo>
                    <a:pt x="1801" y="31522"/>
                    <a:pt x="808" y="34644"/>
                    <a:pt x="372" y="37892"/>
                  </a:cubicBezTo>
                  <a:cubicBezTo>
                    <a:pt x="193" y="39218"/>
                    <a:pt x="1" y="40745"/>
                    <a:pt x="459" y="42039"/>
                  </a:cubicBezTo>
                  <a:cubicBezTo>
                    <a:pt x="888" y="43256"/>
                    <a:pt x="2070" y="43884"/>
                    <a:pt x="3184" y="44380"/>
                  </a:cubicBezTo>
                  <a:cubicBezTo>
                    <a:pt x="6246" y="45751"/>
                    <a:pt x="9586" y="46391"/>
                    <a:pt x="12814" y="47230"/>
                  </a:cubicBezTo>
                  <a:cubicBezTo>
                    <a:pt x="14752" y="47736"/>
                    <a:pt x="16673" y="48287"/>
                    <a:pt x="18621" y="48764"/>
                  </a:cubicBezTo>
                  <a:cubicBezTo>
                    <a:pt x="21208" y="49395"/>
                    <a:pt x="23806" y="49981"/>
                    <a:pt x="26409" y="50548"/>
                  </a:cubicBezTo>
                  <a:cubicBezTo>
                    <a:pt x="31665" y="51691"/>
                    <a:pt x="36926" y="52793"/>
                    <a:pt x="42163" y="54026"/>
                  </a:cubicBezTo>
                  <a:cubicBezTo>
                    <a:pt x="47479" y="55278"/>
                    <a:pt x="52785" y="56575"/>
                    <a:pt x="58121" y="57754"/>
                  </a:cubicBezTo>
                  <a:cubicBezTo>
                    <a:pt x="60142" y="58199"/>
                    <a:pt x="62166" y="58651"/>
                    <a:pt x="64190" y="59080"/>
                  </a:cubicBezTo>
                  <a:cubicBezTo>
                    <a:pt x="65170" y="59288"/>
                    <a:pt x="66197" y="59511"/>
                    <a:pt x="67213" y="59511"/>
                  </a:cubicBezTo>
                  <a:cubicBezTo>
                    <a:pt x="67461" y="59511"/>
                    <a:pt x="67709" y="59498"/>
                    <a:pt x="67956" y="59467"/>
                  </a:cubicBezTo>
                  <a:cubicBezTo>
                    <a:pt x="71046" y="59086"/>
                    <a:pt x="72030" y="55813"/>
                    <a:pt x="72721" y="53232"/>
                  </a:cubicBezTo>
                  <a:cubicBezTo>
                    <a:pt x="73913" y="48784"/>
                    <a:pt x="75018" y="44316"/>
                    <a:pt x="76039" y="39826"/>
                  </a:cubicBezTo>
                  <a:cubicBezTo>
                    <a:pt x="77080" y="35266"/>
                    <a:pt x="78063" y="30689"/>
                    <a:pt x="79082" y="26125"/>
                  </a:cubicBezTo>
                  <a:cubicBezTo>
                    <a:pt x="79456" y="24441"/>
                    <a:pt x="79844" y="22737"/>
                    <a:pt x="79943" y="21008"/>
                  </a:cubicBezTo>
                  <a:cubicBezTo>
                    <a:pt x="80010" y="19810"/>
                    <a:pt x="79902" y="18596"/>
                    <a:pt x="79402" y="17495"/>
                  </a:cubicBezTo>
                  <a:cubicBezTo>
                    <a:pt x="78294" y="15038"/>
                    <a:pt x="75319" y="14058"/>
                    <a:pt x="72942" y="13360"/>
                  </a:cubicBezTo>
                  <a:cubicBezTo>
                    <a:pt x="70601" y="12671"/>
                    <a:pt x="68209" y="12159"/>
                    <a:pt x="65839" y="11592"/>
                  </a:cubicBezTo>
                  <a:cubicBezTo>
                    <a:pt x="63191" y="10958"/>
                    <a:pt x="60542" y="10334"/>
                    <a:pt x="57894" y="9716"/>
                  </a:cubicBezTo>
                  <a:cubicBezTo>
                    <a:pt x="52587" y="8476"/>
                    <a:pt x="47277" y="7262"/>
                    <a:pt x="41961" y="6068"/>
                  </a:cubicBezTo>
                  <a:cubicBezTo>
                    <a:pt x="37173" y="4992"/>
                    <a:pt x="32392" y="3906"/>
                    <a:pt x="27626" y="2753"/>
                  </a:cubicBezTo>
                  <a:cubicBezTo>
                    <a:pt x="24472" y="1994"/>
                    <a:pt x="21324" y="1181"/>
                    <a:pt x="18137" y="563"/>
                  </a:cubicBezTo>
                  <a:cubicBezTo>
                    <a:pt x="16712" y="287"/>
                    <a:pt x="15221" y="1"/>
                    <a:pt x="13747"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44"/>
            <p:cNvSpPr/>
            <p:nvPr/>
          </p:nvSpPr>
          <p:spPr>
            <a:xfrm>
              <a:off x="6150971" y="3783713"/>
              <a:ext cx="1005197" cy="267039"/>
            </a:xfrm>
            <a:custGeom>
              <a:rect b="b" l="l" r="r" t="t"/>
              <a:pathLst>
                <a:path extrusionOk="0" h="9770" w="36780">
                  <a:moveTo>
                    <a:pt x="725" y="0"/>
                  </a:moveTo>
                  <a:cubicBezTo>
                    <a:pt x="436" y="0"/>
                    <a:pt x="145" y="177"/>
                    <a:pt x="78" y="477"/>
                  </a:cubicBezTo>
                  <a:cubicBezTo>
                    <a:pt x="1" y="813"/>
                    <a:pt x="180" y="1197"/>
                    <a:pt x="536" y="1281"/>
                  </a:cubicBezTo>
                  <a:lnTo>
                    <a:pt x="539" y="1281"/>
                  </a:lnTo>
                  <a:lnTo>
                    <a:pt x="1487" y="1508"/>
                  </a:lnTo>
                  <a:lnTo>
                    <a:pt x="4062" y="2123"/>
                  </a:lnTo>
                  <a:lnTo>
                    <a:pt x="7863" y="3036"/>
                  </a:lnTo>
                  <a:lnTo>
                    <a:pt x="12517" y="4150"/>
                  </a:lnTo>
                  <a:lnTo>
                    <a:pt x="17583" y="5364"/>
                  </a:lnTo>
                  <a:lnTo>
                    <a:pt x="22726" y="6597"/>
                  </a:lnTo>
                  <a:lnTo>
                    <a:pt x="27508" y="7743"/>
                  </a:lnTo>
                  <a:lnTo>
                    <a:pt x="31549" y="8710"/>
                  </a:lnTo>
                  <a:lnTo>
                    <a:pt x="34464" y="9409"/>
                  </a:lnTo>
                  <a:cubicBezTo>
                    <a:pt x="34922" y="9518"/>
                    <a:pt x="35376" y="9633"/>
                    <a:pt x="35834" y="9739"/>
                  </a:cubicBezTo>
                  <a:lnTo>
                    <a:pt x="35895" y="9751"/>
                  </a:lnTo>
                  <a:cubicBezTo>
                    <a:pt x="35947" y="9764"/>
                    <a:pt x="36000" y="9770"/>
                    <a:pt x="36053" y="9770"/>
                  </a:cubicBezTo>
                  <a:cubicBezTo>
                    <a:pt x="36343" y="9770"/>
                    <a:pt x="36635" y="9591"/>
                    <a:pt x="36702" y="9293"/>
                  </a:cubicBezTo>
                  <a:cubicBezTo>
                    <a:pt x="36779" y="8957"/>
                    <a:pt x="36600" y="8573"/>
                    <a:pt x="36244" y="8490"/>
                  </a:cubicBezTo>
                  <a:lnTo>
                    <a:pt x="35293" y="8262"/>
                  </a:lnTo>
                  <a:lnTo>
                    <a:pt x="32721" y="7644"/>
                  </a:lnTo>
                  <a:lnTo>
                    <a:pt x="28917" y="6735"/>
                  </a:lnTo>
                  <a:lnTo>
                    <a:pt x="24264" y="5617"/>
                  </a:lnTo>
                  <a:lnTo>
                    <a:pt x="19200" y="4406"/>
                  </a:lnTo>
                  <a:lnTo>
                    <a:pt x="14054" y="3173"/>
                  </a:lnTo>
                  <a:lnTo>
                    <a:pt x="9272" y="2027"/>
                  </a:lnTo>
                  <a:lnTo>
                    <a:pt x="5231" y="1060"/>
                  </a:lnTo>
                  <a:lnTo>
                    <a:pt x="2316" y="361"/>
                  </a:lnTo>
                  <a:cubicBezTo>
                    <a:pt x="1858" y="253"/>
                    <a:pt x="1404" y="137"/>
                    <a:pt x="946" y="32"/>
                  </a:cubicBezTo>
                  <a:lnTo>
                    <a:pt x="885" y="19"/>
                  </a:lnTo>
                  <a:cubicBezTo>
                    <a:pt x="833" y="6"/>
                    <a:pt x="779" y="0"/>
                    <a:pt x="725" y="0"/>
                  </a:cubicBezTo>
                  <a:close/>
                </a:path>
              </a:pathLst>
            </a:custGeom>
            <a:solidFill>
              <a:srgbClr val="D07D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44"/>
            <p:cNvSpPr/>
            <p:nvPr/>
          </p:nvSpPr>
          <p:spPr>
            <a:xfrm>
              <a:off x="6132687" y="3860295"/>
              <a:ext cx="1005006" cy="267066"/>
            </a:xfrm>
            <a:custGeom>
              <a:rect b="b" l="l" r="r" t="t"/>
              <a:pathLst>
                <a:path extrusionOk="0" h="9771" w="36773">
                  <a:moveTo>
                    <a:pt x="725" y="0"/>
                  </a:moveTo>
                  <a:cubicBezTo>
                    <a:pt x="436" y="0"/>
                    <a:pt x="145" y="177"/>
                    <a:pt x="78" y="477"/>
                  </a:cubicBezTo>
                  <a:cubicBezTo>
                    <a:pt x="1" y="813"/>
                    <a:pt x="180" y="1198"/>
                    <a:pt x="535" y="1281"/>
                  </a:cubicBezTo>
                  <a:lnTo>
                    <a:pt x="1483" y="1508"/>
                  </a:lnTo>
                  <a:lnTo>
                    <a:pt x="4058" y="2123"/>
                  </a:lnTo>
                  <a:lnTo>
                    <a:pt x="7860" y="3036"/>
                  </a:lnTo>
                  <a:lnTo>
                    <a:pt x="12513" y="4150"/>
                  </a:lnTo>
                  <a:lnTo>
                    <a:pt x="17576" y="5364"/>
                  </a:lnTo>
                  <a:lnTo>
                    <a:pt x="22723" y="6597"/>
                  </a:lnTo>
                  <a:lnTo>
                    <a:pt x="27504" y="7744"/>
                  </a:lnTo>
                  <a:lnTo>
                    <a:pt x="31543" y="8711"/>
                  </a:lnTo>
                  <a:lnTo>
                    <a:pt x="34457" y="9409"/>
                  </a:lnTo>
                  <a:cubicBezTo>
                    <a:pt x="34915" y="9518"/>
                    <a:pt x="35370" y="9633"/>
                    <a:pt x="35828" y="9739"/>
                  </a:cubicBezTo>
                  <a:lnTo>
                    <a:pt x="35888" y="9752"/>
                  </a:lnTo>
                  <a:cubicBezTo>
                    <a:pt x="35941" y="9764"/>
                    <a:pt x="35994" y="9770"/>
                    <a:pt x="36048" y="9770"/>
                  </a:cubicBezTo>
                  <a:cubicBezTo>
                    <a:pt x="36337" y="9770"/>
                    <a:pt x="36628" y="9594"/>
                    <a:pt x="36696" y="9297"/>
                  </a:cubicBezTo>
                  <a:cubicBezTo>
                    <a:pt x="36772" y="8957"/>
                    <a:pt x="36593" y="8576"/>
                    <a:pt x="36238" y="8490"/>
                  </a:cubicBezTo>
                  <a:lnTo>
                    <a:pt x="35286" y="8262"/>
                  </a:lnTo>
                  <a:lnTo>
                    <a:pt x="32715" y="7644"/>
                  </a:lnTo>
                  <a:lnTo>
                    <a:pt x="28913" y="6735"/>
                  </a:lnTo>
                  <a:lnTo>
                    <a:pt x="24257" y="5620"/>
                  </a:lnTo>
                  <a:lnTo>
                    <a:pt x="19197" y="4406"/>
                  </a:lnTo>
                  <a:lnTo>
                    <a:pt x="14053" y="3174"/>
                  </a:lnTo>
                  <a:lnTo>
                    <a:pt x="9269" y="2027"/>
                  </a:lnTo>
                  <a:lnTo>
                    <a:pt x="5230" y="1060"/>
                  </a:lnTo>
                  <a:lnTo>
                    <a:pt x="2316" y="362"/>
                  </a:lnTo>
                  <a:cubicBezTo>
                    <a:pt x="1858" y="253"/>
                    <a:pt x="1400" y="137"/>
                    <a:pt x="942" y="32"/>
                  </a:cubicBezTo>
                  <a:lnTo>
                    <a:pt x="885" y="19"/>
                  </a:lnTo>
                  <a:cubicBezTo>
                    <a:pt x="832" y="6"/>
                    <a:pt x="779" y="0"/>
                    <a:pt x="725" y="0"/>
                  </a:cubicBezTo>
                  <a:close/>
                </a:path>
              </a:pathLst>
            </a:custGeom>
            <a:solidFill>
              <a:srgbClr val="D07D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44"/>
            <p:cNvSpPr/>
            <p:nvPr/>
          </p:nvSpPr>
          <p:spPr>
            <a:xfrm>
              <a:off x="5767247" y="3699725"/>
              <a:ext cx="139246" cy="127643"/>
            </a:xfrm>
            <a:custGeom>
              <a:rect b="b" l="l" r="r" t="t"/>
              <a:pathLst>
                <a:path extrusionOk="0" h="4670" w="5095">
                  <a:moveTo>
                    <a:pt x="2262" y="1"/>
                  </a:moveTo>
                  <a:cubicBezTo>
                    <a:pt x="1034" y="1"/>
                    <a:pt x="204" y="929"/>
                    <a:pt x="97" y="2352"/>
                  </a:cubicBezTo>
                  <a:cubicBezTo>
                    <a:pt x="1" y="3623"/>
                    <a:pt x="1285" y="4549"/>
                    <a:pt x="2374" y="4655"/>
                  </a:cubicBezTo>
                  <a:cubicBezTo>
                    <a:pt x="2453" y="4665"/>
                    <a:pt x="2532" y="4669"/>
                    <a:pt x="2610" y="4669"/>
                  </a:cubicBezTo>
                  <a:cubicBezTo>
                    <a:pt x="3878" y="4669"/>
                    <a:pt x="5094" y="3414"/>
                    <a:pt x="4907" y="2006"/>
                  </a:cubicBezTo>
                  <a:cubicBezTo>
                    <a:pt x="4741" y="776"/>
                    <a:pt x="3943" y="328"/>
                    <a:pt x="2912" y="81"/>
                  </a:cubicBezTo>
                  <a:cubicBezTo>
                    <a:pt x="2685" y="27"/>
                    <a:pt x="2468" y="1"/>
                    <a:pt x="2262" y="1"/>
                  </a:cubicBezTo>
                  <a:close/>
                </a:path>
              </a:pathLst>
            </a:custGeom>
            <a:solidFill>
              <a:srgbClr val="D07D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44"/>
            <p:cNvSpPr/>
            <p:nvPr/>
          </p:nvSpPr>
          <p:spPr>
            <a:xfrm>
              <a:off x="7383125" y="4086977"/>
              <a:ext cx="139219" cy="127697"/>
            </a:xfrm>
            <a:custGeom>
              <a:rect b="b" l="l" r="r" t="t"/>
              <a:pathLst>
                <a:path extrusionOk="0" h="4672" w="5094">
                  <a:moveTo>
                    <a:pt x="2263" y="0"/>
                  </a:moveTo>
                  <a:cubicBezTo>
                    <a:pt x="1034" y="0"/>
                    <a:pt x="203" y="931"/>
                    <a:pt x="93" y="2354"/>
                  </a:cubicBezTo>
                  <a:cubicBezTo>
                    <a:pt x="0" y="3623"/>
                    <a:pt x="1285" y="4551"/>
                    <a:pt x="2370" y="4657"/>
                  </a:cubicBezTo>
                  <a:cubicBezTo>
                    <a:pt x="2448" y="4667"/>
                    <a:pt x="2526" y="4671"/>
                    <a:pt x="2603" y="4671"/>
                  </a:cubicBezTo>
                  <a:cubicBezTo>
                    <a:pt x="3876" y="4671"/>
                    <a:pt x="5094" y="3418"/>
                    <a:pt x="4907" y="2008"/>
                  </a:cubicBezTo>
                  <a:cubicBezTo>
                    <a:pt x="4740" y="775"/>
                    <a:pt x="3943" y="330"/>
                    <a:pt x="2911" y="80"/>
                  </a:cubicBezTo>
                  <a:cubicBezTo>
                    <a:pt x="2685" y="26"/>
                    <a:pt x="2468" y="0"/>
                    <a:pt x="2263" y="0"/>
                  </a:cubicBezTo>
                  <a:close/>
                </a:path>
              </a:pathLst>
            </a:custGeom>
            <a:solidFill>
              <a:srgbClr val="D07D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44"/>
            <p:cNvSpPr/>
            <p:nvPr/>
          </p:nvSpPr>
          <p:spPr>
            <a:xfrm>
              <a:off x="5791161" y="3147203"/>
              <a:ext cx="1867131" cy="866112"/>
            </a:xfrm>
            <a:custGeom>
              <a:rect b="b" l="l" r="r" t="t"/>
              <a:pathLst>
                <a:path extrusionOk="0" h="31688" w="68318">
                  <a:moveTo>
                    <a:pt x="6406" y="1"/>
                  </a:moveTo>
                  <a:cubicBezTo>
                    <a:pt x="5110" y="1"/>
                    <a:pt x="4519" y="367"/>
                    <a:pt x="4288" y="1140"/>
                  </a:cubicBezTo>
                  <a:lnTo>
                    <a:pt x="4292" y="1140"/>
                  </a:lnTo>
                  <a:cubicBezTo>
                    <a:pt x="3222" y="5530"/>
                    <a:pt x="2364" y="7708"/>
                    <a:pt x="1768" y="11080"/>
                  </a:cubicBezTo>
                  <a:cubicBezTo>
                    <a:pt x="1509" y="12563"/>
                    <a:pt x="0" y="16096"/>
                    <a:pt x="1938" y="17146"/>
                  </a:cubicBezTo>
                  <a:cubicBezTo>
                    <a:pt x="4128" y="18334"/>
                    <a:pt x="11488" y="19871"/>
                    <a:pt x="13839" y="20544"/>
                  </a:cubicBezTo>
                  <a:cubicBezTo>
                    <a:pt x="19456" y="21959"/>
                    <a:pt x="24798" y="23167"/>
                    <a:pt x="30140" y="24381"/>
                  </a:cubicBezTo>
                  <a:cubicBezTo>
                    <a:pt x="38748" y="26331"/>
                    <a:pt x="47321" y="28483"/>
                    <a:pt x="55930" y="30437"/>
                  </a:cubicBezTo>
                  <a:cubicBezTo>
                    <a:pt x="58965" y="31124"/>
                    <a:pt x="61037" y="31687"/>
                    <a:pt x="62455" y="31687"/>
                  </a:cubicBezTo>
                  <a:cubicBezTo>
                    <a:pt x="63811" y="31687"/>
                    <a:pt x="64569" y="31173"/>
                    <a:pt x="64999" y="29761"/>
                  </a:cubicBezTo>
                  <a:cubicBezTo>
                    <a:pt x="66319" y="25437"/>
                    <a:pt x="66713" y="22754"/>
                    <a:pt x="67654" y="18168"/>
                  </a:cubicBezTo>
                  <a:cubicBezTo>
                    <a:pt x="68317" y="14949"/>
                    <a:pt x="67155" y="13991"/>
                    <a:pt x="59462" y="12108"/>
                  </a:cubicBezTo>
                  <a:cubicBezTo>
                    <a:pt x="49688" y="9748"/>
                    <a:pt x="39616" y="7381"/>
                    <a:pt x="29829" y="5108"/>
                  </a:cubicBezTo>
                  <a:cubicBezTo>
                    <a:pt x="15816" y="1855"/>
                    <a:pt x="9324" y="1"/>
                    <a:pt x="6406"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44"/>
            <p:cNvSpPr/>
            <p:nvPr/>
          </p:nvSpPr>
          <p:spPr>
            <a:xfrm>
              <a:off x="5988708" y="3264617"/>
              <a:ext cx="396668" cy="363741"/>
            </a:xfrm>
            <a:custGeom>
              <a:rect b="b" l="l" r="r" t="t"/>
              <a:pathLst>
                <a:path extrusionOk="0" h="13308" w="14514">
                  <a:moveTo>
                    <a:pt x="6446" y="0"/>
                  </a:moveTo>
                  <a:cubicBezTo>
                    <a:pt x="2947" y="0"/>
                    <a:pt x="577" y="2647"/>
                    <a:pt x="273" y="6701"/>
                  </a:cubicBezTo>
                  <a:cubicBezTo>
                    <a:pt x="0" y="10323"/>
                    <a:pt x="3658" y="12965"/>
                    <a:pt x="6758" y="13266"/>
                  </a:cubicBezTo>
                  <a:cubicBezTo>
                    <a:pt x="6981" y="13294"/>
                    <a:pt x="7205" y="13308"/>
                    <a:pt x="7428" y="13308"/>
                  </a:cubicBezTo>
                  <a:cubicBezTo>
                    <a:pt x="11047" y="13308"/>
                    <a:pt x="14514" y="9733"/>
                    <a:pt x="13983" y="5718"/>
                  </a:cubicBezTo>
                  <a:cubicBezTo>
                    <a:pt x="13502" y="2214"/>
                    <a:pt x="11232" y="933"/>
                    <a:pt x="8295" y="232"/>
                  </a:cubicBezTo>
                  <a:lnTo>
                    <a:pt x="8295" y="229"/>
                  </a:lnTo>
                  <a:cubicBezTo>
                    <a:pt x="7650" y="74"/>
                    <a:pt x="7032" y="0"/>
                    <a:pt x="6446"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44"/>
            <p:cNvSpPr/>
            <p:nvPr/>
          </p:nvSpPr>
          <p:spPr>
            <a:xfrm>
              <a:off x="6057145" y="3328653"/>
              <a:ext cx="257831" cy="236371"/>
            </a:xfrm>
            <a:custGeom>
              <a:rect b="b" l="l" r="r" t="t"/>
              <a:pathLst>
                <a:path extrusionOk="0" h="8648" w="9434">
                  <a:moveTo>
                    <a:pt x="4190" y="1"/>
                  </a:moveTo>
                  <a:cubicBezTo>
                    <a:pt x="1916" y="1"/>
                    <a:pt x="377" y="1722"/>
                    <a:pt x="177" y="4355"/>
                  </a:cubicBezTo>
                  <a:cubicBezTo>
                    <a:pt x="1" y="6709"/>
                    <a:pt x="2380" y="8425"/>
                    <a:pt x="4395" y="8621"/>
                  </a:cubicBezTo>
                  <a:cubicBezTo>
                    <a:pt x="4541" y="8639"/>
                    <a:pt x="4686" y="8648"/>
                    <a:pt x="4832" y="8648"/>
                  </a:cubicBezTo>
                  <a:cubicBezTo>
                    <a:pt x="7184" y="8648"/>
                    <a:pt x="9434" y="6323"/>
                    <a:pt x="9090" y="3714"/>
                  </a:cubicBezTo>
                  <a:cubicBezTo>
                    <a:pt x="8776" y="1437"/>
                    <a:pt x="7299" y="605"/>
                    <a:pt x="5394" y="150"/>
                  </a:cubicBezTo>
                  <a:cubicBezTo>
                    <a:pt x="4974" y="49"/>
                    <a:pt x="4572" y="1"/>
                    <a:pt x="4190"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44"/>
            <p:cNvSpPr/>
            <p:nvPr/>
          </p:nvSpPr>
          <p:spPr>
            <a:xfrm>
              <a:off x="7089018" y="3528388"/>
              <a:ext cx="396777" cy="363714"/>
            </a:xfrm>
            <a:custGeom>
              <a:rect b="b" l="l" r="r" t="t"/>
              <a:pathLst>
                <a:path extrusionOk="0" h="13307" w="14518">
                  <a:moveTo>
                    <a:pt x="6449" y="0"/>
                  </a:moveTo>
                  <a:cubicBezTo>
                    <a:pt x="2952" y="0"/>
                    <a:pt x="583" y="2647"/>
                    <a:pt x="276" y="6703"/>
                  </a:cubicBezTo>
                  <a:cubicBezTo>
                    <a:pt x="1" y="10325"/>
                    <a:pt x="3664" y="12967"/>
                    <a:pt x="6761" y="13265"/>
                  </a:cubicBezTo>
                  <a:cubicBezTo>
                    <a:pt x="6984" y="13293"/>
                    <a:pt x="7208" y="13306"/>
                    <a:pt x="7431" y="13306"/>
                  </a:cubicBezTo>
                  <a:cubicBezTo>
                    <a:pt x="11050" y="13306"/>
                    <a:pt x="14517" y="9729"/>
                    <a:pt x="13986" y="5716"/>
                  </a:cubicBezTo>
                  <a:cubicBezTo>
                    <a:pt x="13506" y="2213"/>
                    <a:pt x="11235" y="935"/>
                    <a:pt x="8299" y="233"/>
                  </a:cubicBezTo>
                  <a:lnTo>
                    <a:pt x="8302" y="230"/>
                  </a:lnTo>
                  <a:cubicBezTo>
                    <a:pt x="7655" y="75"/>
                    <a:pt x="7036" y="0"/>
                    <a:pt x="6449"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44"/>
            <p:cNvSpPr/>
            <p:nvPr/>
          </p:nvSpPr>
          <p:spPr>
            <a:xfrm>
              <a:off x="7157564" y="3592397"/>
              <a:ext cx="257913" cy="236426"/>
            </a:xfrm>
            <a:custGeom>
              <a:rect b="b" l="l" r="r" t="t"/>
              <a:pathLst>
                <a:path extrusionOk="0" h="8650" w="9437">
                  <a:moveTo>
                    <a:pt x="4191" y="0"/>
                  </a:moveTo>
                  <a:cubicBezTo>
                    <a:pt x="1918" y="0"/>
                    <a:pt x="377" y="1722"/>
                    <a:pt x="180" y="4357"/>
                  </a:cubicBezTo>
                  <a:cubicBezTo>
                    <a:pt x="0" y="6711"/>
                    <a:pt x="2380" y="8425"/>
                    <a:pt x="4394" y="8623"/>
                  </a:cubicBezTo>
                  <a:cubicBezTo>
                    <a:pt x="4539" y="8641"/>
                    <a:pt x="4683" y="8650"/>
                    <a:pt x="4828" y="8650"/>
                  </a:cubicBezTo>
                  <a:cubicBezTo>
                    <a:pt x="7182" y="8650"/>
                    <a:pt x="9436" y="6324"/>
                    <a:pt x="9089" y="3717"/>
                  </a:cubicBezTo>
                  <a:cubicBezTo>
                    <a:pt x="8775" y="1437"/>
                    <a:pt x="7302" y="607"/>
                    <a:pt x="5393" y="149"/>
                  </a:cubicBezTo>
                  <a:cubicBezTo>
                    <a:pt x="4974" y="48"/>
                    <a:pt x="4572" y="0"/>
                    <a:pt x="4191"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44"/>
            <p:cNvSpPr/>
            <p:nvPr/>
          </p:nvSpPr>
          <p:spPr>
            <a:xfrm>
              <a:off x="6473338" y="3403130"/>
              <a:ext cx="517931" cy="353792"/>
            </a:xfrm>
            <a:custGeom>
              <a:rect b="b" l="l" r="r" t="t"/>
              <a:pathLst>
                <a:path extrusionOk="0" h="12944" w="18951">
                  <a:moveTo>
                    <a:pt x="3081" y="1"/>
                  </a:moveTo>
                  <a:cubicBezTo>
                    <a:pt x="2489" y="1"/>
                    <a:pt x="2226" y="220"/>
                    <a:pt x="2086" y="746"/>
                  </a:cubicBezTo>
                  <a:lnTo>
                    <a:pt x="2089" y="746"/>
                  </a:lnTo>
                  <a:cubicBezTo>
                    <a:pt x="1529" y="3061"/>
                    <a:pt x="1157" y="4230"/>
                    <a:pt x="792" y="5998"/>
                  </a:cubicBezTo>
                  <a:cubicBezTo>
                    <a:pt x="632" y="6776"/>
                    <a:pt x="1" y="8682"/>
                    <a:pt x="472" y="9101"/>
                  </a:cubicBezTo>
                  <a:cubicBezTo>
                    <a:pt x="1007" y="9579"/>
                    <a:pt x="2944" y="9925"/>
                    <a:pt x="3556" y="10129"/>
                  </a:cubicBezTo>
                  <a:cubicBezTo>
                    <a:pt x="5026" y="10517"/>
                    <a:pt x="6429" y="10815"/>
                    <a:pt x="7828" y="11116"/>
                  </a:cubicBezTo>
                  <a:cubicBezTo>
                    <a:pt x="10089" y="11596"/>
                    <a:pt x="12328" y="12189"/>
                    <a:pt x="14592" y="12672"/>
                  </a:cubicBezTo>
                  <a:cubicBezTo>
                    <a:pt x="15238" y="12810"/>
                    <a:pt x="15715" y="12944"/>
                    <a:pt x="16080" y="12944"/>
                  </a:cubicBezTo>
                  <a:cubicBezTo>
                    <a:pt x="16598" y="12944"/>
                    <a:pt x="16894" y="12677"/>
                    <a:pt x="17138" y="11779"/>
                  </a:cubicBezTo>
                  <a:cubicBezTo>
                    <a:pt x="17762" y="9476"/>
                    <a:pt x="18035" y="8077"/>
                    <a:pt x="18573" y="5665"/>
                  </a:cubicBezTo>
                  <a:cubicBezTo>
                    <a:pt x="18951" y="3974"/>
                    <a:pt x="18685" y="3551"/>
                    <a:pt x="16670" y="3049"/>
                  </a:cubicBezTo>
                  <a:cubicBezTo>
                    <a:pt x="14108" y="2427"/>
                    <a:pt x="11466" y="1819"/>
                    <a:pt x="8904" y="1242"/>
                  </a:cubicBezTo>
                  <a:cubicBezTo>
                    <a:pt x="5684" y="520"/>
                    <a:pt x="3993" y="1"/>
                    <a:pt x="3081" y="1"/>
                  </a:cubicBez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44"/>
            <p:cNvSpPr/>
            <p:nvPr/>
          </p:nvSpPr>
          <p:spPr>
            <a:xfrm>
              <a:off x="6741535" y="3468588"/>
              <a:ext cx="249742" cy="288331"/>
            </a:xfrm>
            <a:custGeom>
              <a:rect b="b" l="l" r="r" t="t"/>
              <a:pathLst>
                <a:path extrusionOk="0" h="10549" w="9138">
                  <a:moveTo>
                    <a:pt x="4109" y="0"/>
                  </a:moveTo>
                  <a:cubicBezTo>
                    <a:pt x="1025" y="1963"/>
                    <a:pt x="1" y="5704"/>
                    <a:pt x="535" y="9294"/>
                  </a:cubicBezTo>
                  <a:cubicBezTo>
                    <a:pt x="1948" y="9627"/>
                    <a:pt x="3360" y="9976"/>
                    <a:pt x="4779" y="10277"/>
                  </a:cubicBezTo>
                  <a:cubicBezTo>
                    <a:pt x="5426" y="10415"/>
                    <a:pt x="5903" y="10549"/>
                    <a:pt x="6269" y="10549"/>
                  </a:cubicBezTo>
                  <a:cubicBezTo>
                    <a:pt x="6786" y="10549"/>
                    <a:pt x="7082" y="10282"/>
                    <a:pt x="7328" y="9384"/>
                  </a:cubicBezTo>
                  <a:cubicBezTo>
                    <a:pt x="7949" y="7081"/>
                    <a:pt x="8225" y="5682"/>
                    <a:pt x="8760" y="3270"/>
                  </a:cubicBezTo>
                  <a:cubicBezTo>
                    <a:pt x="9138" y="1582"/>
                    <a:pt x="8875" y="1156"/>
                    <a:pt x="6860" y="654"/>
                  </a:cubicBezTo>
                  <a:cubicBezTo>
                    <a:pt x="5951" y="433"/>
                    <a:pt x="5032" y="215"/>
                    <a:pt x="4109" y="0"/>
                  </a:cubicBezTo>
                  <a:close/>
                </a:path>
              </a:pathLst>
            </a:custGeom>
            <a:solidFill>
              <a:srgbClr val="000000">
                <a:alpha val="8039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44"/>
            <p:cNvSpPr/>
            <p:nvPr/>
          </p:nvSpPr>
          <p:spPr>
            <a:xfrm>
              <a:off x="6473338" y="3403130"/>
              <a:ext cx="197323" cy="282919"/>
            </a:xfrm>
            <a:custGeom>
              <a:rect b="b" l="l" r="r" t="t"/>
              <a:pathLst>
                <a:path extrusionOk="0" h="10351" w="7220">
                  <a:moveTo>
                    <a:pt x="3088" y="1"/>
                  </a:moveTo>
                  <a:cubicBezTo>
                    <a:pt x="2494" y="1"/>
                    <a:pt x="2228" y="220"/>
                    <a:pt x="2089" y="746"/>
                  </a:cubicBezTo>
                  <a:cubicBezTo>
                    <a:pt x="1529" y="3061"/>
                    <a:pt x="1157" y="4230"/>
                    <a:pt x="792" y="5998"/>
                  </a:cubicBezTo>
                  <a:cubicBezTo>
                    <a:pt x="632" y="6776"/>
                    <a:pt x="1" y="8682"/>
                    <a:pt x="472" y="9101"/>
                  </a:cubicBezTo>
                  <a:cubicBezTo>
                    <a:pt x="1003" y="9579"/>
                    <a:pt x="2944" y="9925"/>
                    <a:pt x="3556" y="10129"/>
                  </a:cubicBezTo>
                  <a:cubicBezTo>
                    <a:pt x="3847" y="10206"/>
                    <a:pt x="4139" y="10277"/>
                    <a:pt x="4424" y="10350"/>
                  </a:cubicBezTo>
                  <a:cubicBezTo>
                    <a:pt x="6393" y="7615"/>
                    <a:pt x="7220" y="3699"/>
                    <a:pt x="6051" y="570"/>
                  </a:cubicBezTo>
                  <a:cubicBezTo>
                    <a:pt x="4601" y="219"/>
                    <a:pt x="3681" y="1"/>
                    <a:pt x="3088" y="1"/>
                  </a:cubicBezTo>
                  <a:close/>
                </a:path>
              </a:pathLst>
            </a:custGeom>
            <a:solidFill>
              <a:srgbClr val="000000">
                <a:alpha val="8039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44"/>
            <p:cNvSpPr/>
            <p:nvPr/>
          </p:nvSpPr>
          <p:spPr>
            <a:xfrm>
              <a:off x="6466970" y="3388891"/>
              <a:ext cx="533126" cy="382218"/>
            </a:xfrm>
            <a:custGeom>
              <a:rect b="b" l="l" r="r" t="t"/>
              <a:pathLst>
                <a:path extrusionOk="0" h="13984" w="19507">
                  <a:moveTo>
                    <a:pt x="3677" y="1065"/>
                  </a:moveTo>
                  <a:lnTo>
                    <a:pt x="3677" y="1065"/>
                  </a:lnTo>
                  <a:cubicBezTo>
                    <a:pt x="3707" y="1069"/>
                    <a:pt x="3737" y="1074"/>
                    <a:pt x="3768" y="1078"/>
                  </a:cubicBezTo>
                  <a:lnTo>
                    <a:pt x="3768" y="1078"/>
                  </a:lnTo>
                  <a:lnTo>
                    <a:pt x="3677" y="1065"/>
                  </a:lnTo>
                  <a:close/>
                  <a:moveTo>
                    <a:pt x="18375" y="4814"/>
                  </a:moveTo>
                  <a:cubicBezTo>
                    <a:pt x="18389" y="4844"/>
                    <a:pt x="18403" y="4885"/>
                    <a:pt x="18402" y="4885"/>
                  </a:cubicBezTo>
                  <a:cubicBezTo>
                    <a:pt x="18401" y="4885"/>
                    <a:pt x="18393" y="4866"/>
                    <a:pt x="18375" y="4814"/>
                  </a:cubicBezTo>
                  <a:close/>
                  <a:moveTo>
                    <a:pt x="1095" y="8569"/>
                  </a:moveTo>
                  <a:lnTo>
                    <a:pt x="1083" y="8659"/>
                  </a:lnTo>
                  <a:lnTo>
                    <a:pt x="1083" y="8659"/>
                  </a:lnTo>
                  <a:cubicBezTo>
                    <a:pt x="1087" y="8629"/>
                    <a:pt x="1091" y="8599"/>
                    <a:pt x="1095" y="8569"/>
                  </a:cubicBezTo>
                  <a:close/>
                  <a:moveTo>
                    <a:pt x="16610" y="12809"/>
                  </a:moveTo>
                  <a:cubicBezTo>
                    <a:pt x="16605" y="12816"/>
                    <a:pt x="16599" y="12824"/>
                    <a:pt x="16593" y="12831"/>
                  </a:cubicBezTo>
                  <a:cubicBezTo>
                    <a:pt x="16584" y="12845"/>
                    <a:pt x="16571" y="12860"/>
                    <a:pt x="16562" y="12869"/>
                  </a:cubicBezTo>
                  <a:lnTo>
                    <a:pt x="16562" y="12869"/>
                  </a:lnTo>
                  <a:cubicBezTo>
                    <a:pt x="16558" y="12872"/>
                    <a:pt x="16555" y="12875"/>
                    <a:pt x="16551" y="12878"/>
                  </a:cubicBezTo>
                  <a:lnTo>
                    <a:pt x="16551" y="12878"/>
                  </a:lnTo>
                  <a:cubicBezTo>
                    <a:pt x="16553" y="12873"/>
                    <a:pt x="16569" y="12853"/>
                    <a:pt x="16610" y="12809"/>
                  </a:cubicBezTo>
                  <a:close/>
                  <a:moveTo>
                    <a:pt x="16544" y="12889"/>
                  </a:moveTo>
                  <a:cubicBezTo>
                    <a:pt x="16545" y="12889"/>
                    <a:pt x="16544" y="12890"/>
                    <a:pt x="16542" y="12891"/>
                  </a:cubicBezTo>
                  <a:lnTo>
                    <a:pt x="16542" y="12891"/>
                  </a:lnTo>
                  <a:cubicBezTo>
                    <a:pt x="16542" y="12891"/>
                    <a:pt x="16543" y="12890"/>
                    <a:pt x="16544" y="12889"/>
                  </a:cubicBezTo>
                  <a:lnTo>
                    <a:pt x="16544" y="12889"/>
                  </a:lnTo>
                  <a:cubicBezTo>
                    <a:pt x="16544" y="12889"/>
                    <a:pt x="16544" y="12889"/>
                    <a:pt x="16544" y="12889"/>
                  </a:cubicBezTo>
                  <a:close/>
                  <a:moveTo>
                    <a:pt x="16529" y="12895"/>
                  </a:moveTo>
                  <a:cubicBezTo>
                    <a:pt x="16526" y="12897"/>
                    <a:pt x="16524" y="12899"/>
                    <a:pt x="16521" y="12901"/>
                  </a:cubicBezTo>
                  <a:lnTo>
                    <a:pt x="16521" y="12901"/>
                  </a:lnTo>
                  <a:cubicBezTo>
                    <a:pt x="16513" y="12905"/>
                    <a:pt x="16502" y="12910"/>
                    <a:pt x="16491" y="12914"/>
                  </a:cubicBezTo>
                  <a:lnTo>
                    <a:pt x="16491" y="12914"/>
                  </a:lnTo>
                  <a:cubicBezTo>
                    <a:pt x="16508" y="12905"/>
                    <a:pt x="16520" y="12899"/>
                    <a:pt x="16529" y="12895"/>
                  </a:cubicBezTo>
                  <a:close/>
                  <a:moveTo>
                    <a:pt x="16026" y="12918"/>
                  </a:moveTo>
                  <a:lnTo>
                    <a:pt x="16078" y="12925"/>
                  </a:lnTo>
                  <a:lnTo>
                    <a:pt x="16078" y="12925"/>
                  </a:lnTo>
                  <a:cubicBezTo>
                    <a:pt x="16061" y="12923"/>
                    <a:pt x="16043" y="12921"/>
                    <a:pt x="16026" y="12918"/>
                  </a:cubicBezTo>
                  <a:close/>
                  <a:moveTo>
                    <a:pt x="16479" y="12920"/>
                  </a:moveTo>
                  <a:cubicBezTo>
                    <a:pt x="16471" y="12924"/>
                    <a:pt x="16462" y="12929"/>
                    <a:pt x="16453" y="12933"/>
                  </a:cubicBezTo>
                  <a:lnTo>
                    <a:pt x="16453" y="12933"/>
                  </a:lnTo>
                  <a:cubicBezTo>
                    <a:pt x="16453" y="12933"/>
                    <a:pt x="16453" y="12933"/>
                    <a:pt x="16453" y="12933"/>
                  </a:cubicBezTo>
                  <a:lnTo>
                    <a:pt x="16453" y="12933"/>
                  </a:lnTo>
                  <a:cubicBezTo>
                    <a:pt x="16463" y="12928"/>
                    <a:pt x="16471" y="12924"/>
                    <a:pt x="16479" y="12920"/>
                  </a:cubicBezTo>
                  <a:close/>
                  <a:moveTo>
                    <a:pt x="3320" y="1044"/>
                  </a:moveTo>
                  <a:cubicBezTo>
                    <a:pt x="3478" y="1044"/>
                    <a:pt x="3637" y="1061"/>
                    <a:pt x="3792" y="1082"/>
                  </a:cubicBezTo>
                  <a:lnTo>
                    <a:pt x="3792" y="1082"/>
                  </a:lnTo>
                  <a:cubicBezTo>
                    <a:pt x="4444" y="1178"/>
                    <a:pt x="5088" y="1343"/>
                    <a:pt x="5730" y="1498"/>
                  </a:cubicBezTo>
                  <a:cubicBezTo>
                    <a:pt x="6854" y="1767"/>
                    <a:pt x="7978" y="2039"/>
                    <a:pt x="9105" y="2292"/>
                  </a:cubicBezTo>
                  <a:cubicBezTo>
                    <a:pt x="10460" y="2596"/>
                    <a:pt x="11814" y="2907"/>
                    <a:pt x="13166" y="3221"/>
                  </a:cubicBezTo>
                  <a:cubicBezTo>
                    <a:pt x="13838" y="3377"/>
                    <a:pt x="14514" y="3534"/>
                    <a:pt x="15190" y="3695"/>
                  </a:cubicBezTo>
                  <a:cubicBezTo>
                    <a:pt x="15830" y="3848"/>
                    <a:pt x="16474" y="3989"/>
                    <a:pt x="17111" y="4165"/>
                  </a:cubicBezTo>
                  <a:cubicBezTo>
                    <a:pt x="17329" y="4226"/>
                    <a:pt x="17544" y="4290"/>
                    <a:pt x="17755" y="4370"/>
                  </a:cubicBezTo>
                  <a:lnTo>
                    <a:pt x="17819" y="4396"/>
                  </a:lnTo>
                  <a:cubicBezTo>
                    <a:pt x="17822" y="4397"/>
                    <a:pt x="17826" y="4399"/>
                    <a:pt x="17830" y="4400"/>
                  </a:cubicBezTo>
                  <a:lnTo>
                    <a:pt x="17830" y="4400"/>
                  </a:lnTo>
                  <a:cubicBezTo>
                    <a:pt x="17832" y="4401"/>
                    <a:pt x="17834" y="4402"/>
                    <a:pt x="17835" y="4402"/>
                  </a:cubicBezTo>
                  <a:cubicBezTo>
                    <a:pt x="17858" y="4412"/>
                    <a:pt x="17880" y="4422"/>
                    <a:pt x="17899" y="4434"/>
                  </a:cubicBezTo>
                  <a:cubicBezTo>
                    <a:pt x="17973" y="4466"/>
                    <a:pt x="18043" y="4505"/>
                    <a:pt x="18114" y="4550"/>
                  </a:cubicBezTo>
                  <a:cubicBezTo>
                    <a:pt x="18138" y="4564"/>
                    <a:pt x="18163" y="4579"/>
                    <a:pt x="18188" y="4595"/>
                  </a:cubicBezTo>
                  <a:lnTo>
                    <a:pt x="18188" y="4595"/>
                  </a:lnTo>
                  <a:cubicBezTo>
                    <a:pt x="18158" y="4574"/>
                    <a:pt x="18148" y="4566"/>
                    <a:pt x="18149" y="4566"/>
                  </a:cubicBezTo>
                  <a:lnTo>
                    <a:pt x="18149" y="4566"/>
                  </a:lnTo>
                  <a:cubicBezTo>
                    <a:pt x="18151" y="4566"/>
                    <a:pt x="18181" y="4586"/>
                    <a:pt x="18199" y="4603"/>
                  </a:cubicBezTo>
                  <a:lnTo>
                    <a:pt x="18199" y="4603"/>
                  </a:lnTo>
                  <a:cubicBezTo>
                    <a:pt x="18195" y="4600"/>
                    <a:pt x="18191" y="4598"/>
                    <a:pt x="18188" y="4595"/>
                  </a:cubicBezTo>
                  <a:lnTo>
                    <a:pt x="18188" y="4595"/>
                  </a:lnTo>
                  <a:cubicBezTo>
                    <a:pt x="18192" y="4599"/>
                    <a:pt x="18197" y="4602"/>
                    <a:pt x="18203" y="4606"/>
                  </a:cubicBezTo>
                  <a:lnTo>
                    <a:pt x="18203" y="4606"/>
                  </a:lnTo>
                  <a:cubicBezTo>
                    <a:pt x="18202" y="4605"/>
                    <a:pt x="18201" y="4605"/>
                    <a:pt x="18200" y="4604"/>
                  </a:cubicBezTo>
                  <a:cubicBezTo>
                    <a:pt x="18200" y="4604"/>
                    <a:pt x="18200" y="4603"/>
                    <a:pt x="18199" y="4603"/>
                  </a:cubicBezTo>
                  <a:lnTo>
                    <a:pt x="18199" y="4603"/>
                  </a:lnTo>
                  <a:cubicBezTo>
                    <a:pt x="18203" y="4606"/>
                    <a:pt x="18206" y="4608"/>
                    <a:pt x="18210" y="4610"/>
                  </a:cubicBezTo>
                  <a:lnTo>
                    <a:pt x="18245" y="4636"/>
                  </a:lnTo>
                  <a:cubicBezTo>
                    <a:pt x="18229" y="4624"/>
                    <a:pt x="18215" y="4615"/>
                    <a:pt x="18203" y="4606"/>
                  </a:cubicBezTo>
                  <a:lnTo>
                    <a:pt x="18203" y="4606"/>
                  </a:lnTo>
                  <a:cubicBezTo>
                    <a:pt x="18243" y="4642"/>
                    <a:pt x="18284" y="4682"/>
                    <a:pt x="18321" y="4722"/>
                  </a:cubicBezTo>
                  <a:lnTo>
                    <a:pt x="18321" y="4722"/>
                  </a:lnTo>
                  <a:cubicBezTo>
                    <a:pt x="18339" y="4750"/>
                    <a:pt x="18355" y="4778"/>
                    <a:pt x="18370" y="4806"/>
                  </a:cubicBezTo>
                  <a:cubicBezTo>
                    <a:pt x="18371" y="4808"/>
                    <a:pt x="18372" y="4810"/>
                    <a:pt x="18374" y="4812"/>
                  </a:cubicBezTo>
                  <a:lnTo>
                    <a:pt x="18374" y="4812"/>
                  </a:lnTo>
                  <a:cubicBezTo>
                    <a:pt x="18380" y="4830"/>
                    <a:pt x="18387" y="4848"/>
                    <a:pt x="18392" y="4867"/>
                  </a:cubicBezTo>
                  <a:cubicBezTo>
                    <a:pt x="18404" y="4904"/>
                    <a:pt x="18413" y="4941"/>
                    <a:pt x="18420" y="4978"/>
                  </a:cubicBezTo>
                  <a:lnTo>
                    <a:pt x="18420" y="4978"/>
                  </a:lnTo>
                  <a:cubicBezTo>
                    <a:pt x="18436" y="5178"/>
                    <a:pt x="18428" y="5379"/>
                    <a:pt x="18399" y="5578"/>
                  </a:cubicBezTo>
                  <a:lnTo>
                    <a:pt x="18415" y="5437"/>
                  </a:lnTo>
                  <a:lnTo>
                    <a:pt x="18415" y="5437"/>
                  </a:lnTo>
                  <a:cubicBezTo>
                    <a:pt x="18335" y="6029"/>
                    <a:pt x="18175" y="6612"/>
                    <a:pt x="18050" y="7192"/>
                  </a:cubicBezTo>
                  <a:cubicBezTo>
                    <a:pt x="17915" y="7797"/>
                    <a:pt x="17784" y="8405"/>
                    <a:pt x="17649" y="9008"/>
                  </a:cubicBezTo>
                  <a:cubicBezTo>
                    <a:pt x="17515" y="9600"/>
                    <a:pt x="17377" y="10193"/>
                    <a:pt x="17230" y="10782"/>
                  </a:cubicBezTo>
                  <a:cubicBezTo>
                    <a:pt x="17150" y="11099"/>
                    <a:pt x="17067" y="11419"/>
                    <a:pt x="16983" y="11736"/>
                  </a:cubicBezTo>
                  <a:cubicBezTo>
                    <a:pt x="16908" y="12017"/>
                    <a:pt x="16841" y="12300"/>
                    <a:pt x="16738" y="12569"/>
                  </a:cubicBezTo>
                  <a:lnTo>
                    <a:pt x="16738" y="12569"/>
                  </a:lnTo>
                  <a:cubicBezTo>
                    <a:pt x="16728" y="12591"/>
                    <a:pt x="16719" y="12614"/>
                    <a:pt x="16708" y="12636"/>
                  </a:cubicBezTo>
                  <a:cubicBezTo>
                    <a:pt x="16686" y="12681"/>
                    <a:pt x="16660" y="12726"/>
                    <a:pt x="16634" y="12771"/>
                  </a:cubicBezTo>
                  <a:cubicBezTo>
                    <a:pt x="16627" y="12783"/>
                    <a:pt x="16620" y="12795"/>
                    <a:pt x="16612" y="12806"/>
                  </a:cubicBezTo>
                  <a:lnTo>
                    <a:pt x="16612" y="12806"/>
                  </a:lnTo>
                  <a:cubicBezTo>
                    <a:pt x="16589" y="12830"/>
                    <a:pt x="16567" y="12857"/>
                    <a:pt x="16544" y="12883"/>
                  </a:cubicBezTo>
                  <a:lnTo>
                    <a:pt x="16544" y="12883"/>
                  </a:lnTo>
                  <a:cubicBezTo>
                    <a:pt x="16525" y="12895"/>
                    <a:pt x="16507" y="12905"/>
                    <a:pt x="16489" y="12915"/>
                  </a:cubicBezTo>
                  <a:lnTo>
                    <a:pt x="16489" y="12915"/>
                  </a:lnTo>
                  <a:cubicBezTo>
                    <a:pt x="16479" y="12918"/>
                    <a:pt x="16468" y="12922"/>
                    <a:pt x="16458" y="12924"/>
                  </a:cubicBezTo>
                  <a:cubicBezTo>
                    <a:pt x="16444" y="12929"/>
                    <a:pt x="16430" y="12933"/>
                    <a:pt x="16415" y="12936"/>
                  </a:cubicBezTo>
                  <a:lnTo>
                    <a:pt x="16415" y="12936"/>
                  </a:lnTo>
                  <a:cubicBezTo>
                    <a:pt x="16379" y="12938"/>
                    <a:pt x="16343" y="12940"/>
                    <a:pt x="16307" y="12940"/>
                  </a:cubicBezTo>
                  <a:cubicBezTo>
                    <a:pt x="16240" y="12940"/>
                    <a:pt x="16174" y="12936"/>
                    <a:pt x="16107" y="12928"/>
                  </a:cubicBezTo>
                  <a:lnTo>
                    <a:pt x="16107" y="12928"/>
                  </a:lnTo>
                  <a:cubicBezTo>
                    <a:pt x="15737" y="12872"/>
                    <a:pt x="15372" y="12773"/>
                    <a:pt x="15004" y="12697"/>
                  </a:cubicBezTo>
                  <a:cubicBezTo>
                    <a:pt x="14364" y="12559"/>
                    <a:pt x="13723" y="12415"/>
                    <a:pt x="13083" y="12265"/>
                  </a:cubicBezTo>
                  <a:cubicBezTo>
                    <a:pt x="11786" y="11964"/>
                    <a:pt x="10495" y="11643"/>
                    <a:pt x="9198" y="11352"/>
                  </a:cubicBezTo>
                  <a:cubicBezTo>
                    <a:pt x="7943" y="11070"/>
                    <a:pt x="6684" y="10814"/>
                    <a:pt x="5432" y="10519"/>
                  </a:cubicBezTo>
                  <a:cubicBezTo>
                    <a:pt x="4516" y="10305"/>
                    <a:pt x="3609" y="10058"/>
                    <a:pt x="2700" y="9824"/>
                  </a:cubicBezTo>
                  <a:cubicBezTo>
                    <a:pt x="2287" y="9725"/>
                    <a:pt x="1883" y="9603"/>
                    <a:pt x="1486" y="9459"/>
                  </a:cubicBezTo>
                  <a:cubicBezTo>
                    <a:pt x="1460" y="9448"/>
                    <a:pt x="1432" y="9437"/>
                    <a:pt x="1404" y="9426"/>
                  </a:cubicBezTo>
                  <a:lnTo>
                    <a:pt x="1404" y="9426"/>
                  </a:lnTo>
                  <a:cubicBezTo>
                    <a:pt x="1380" y="9416"/>
                    <a:pt x="1354" y="9405"/>
                    <a:pt x="1339" y="9398"/>
                  </a:cubicBezTo>
                  <a:cubicBezTo>
                    <a:pt x="1268" y="9366"/>
                    <a:pt x="1198" y="9328"/>
                    <a:pt x="1128" y="9286"/>
                  </a:cubicBezTo>
                  <a:cubicBezTo>
                    <a:pt x="1115" y="9278"/>
                    <a:pt x="1102" y="9269"/>
                    <a:pt x="1089" y="9260"/>
                  </a:cubicBezTo>
                  <a:lnTo>
                    <a:pt x="1089" y="9260"/>
                  </a:lnTo>
                  <a:cubicBezTo>
                    <a:pt x="1082" y="9237"/>
                    <a:pt x="1076" y="9214"/>
                    <a:pt x="1071" y="9191"/>
                  </a:cubicBezTo>
                  <a:lnTo>
                    <a:pt x="1071" y="9191"/>
                  </a:lnTo>
                  <a:cubicBezTo>
                    <a:pt x="1058" y="9020"/>
                    <a:pt x="1061" y="8849"/>
                    <a:pt x="1080" y="8680"/>
                  </a:cubicBezTo>
                  <a:lnTo>
                    <a:pt x="1080" y="8680"/>
                  </a:lnTo>
                  <a:cubicBezTo>
                    <a:pt x="1147" y="8256"/>
                    <a:pt x="1236" y="7833"/>
                    <a:pt x="1348" y="7419"/>
                  </a:cubicBezTo>
                  <a:cubicBezTo>
                    <a:pt x="1448" y="7028"/>
                    <a:pt x="1537" y="6638"/>
                    <a:pt x="1624" y="6244"/>
                  </a:cubicBezTo>
                  <a:cubicBezTo>
                    <a:pt x="1832" y="5286"/>
                    <a:pt x="2082" y="4338"/>
                    <a:pt x="2328" y="3390"/>
                  </a:cubicBezTo>
                  <a:cubicBezTo>
                    <a:pt x="2501" y="2731"/>
                    <a:pt x="2668" y="2068"/>
                    <a:pt x="2831" y="1405"/>
                  </a:cubicBezTo>
                  <a:cubicBezTo>
                    <a:pt x="2832" y="1403"/>
                    <a:pt x="2832" y="1401"/>
                    <a:pt x="2833" y="1399"/>
                  </a:cubicBezTo>
                  <a:lnTo>
                    <a:pt x="2833" y="1399"/>
                  </a:lnTo>
                  <a:cubicBezTo>
                    <a:pt x="2842" y="1360"/>
                    <a:pt x="2854" y="1323"/>
                    <a:pt x="2866" y="1283"/>
                  </a:cubicBezTo>
                  <a:cubicBezTo>
                    <a:pt x="2868" y="1277"/>
                    <a:pt x="2870" y="1272"/>
                    <a:pt x="2872" y="1267"/>
                  </a:cubicBezTo>
                  <a:lnTo>
                    <a:pt x="2872" y="1267"/>
                  </a:lnTo>
                  <a:cubicBezTo>
                    <a:pt x="2893" y="1224"/>
                    <a:pt x="2916" y="1183"/>
                    <a:pt x="2941" y="1142"/>
                  </a:cubicBezTo>
                  <a:lnTo>
                    <a:pt x="2941" y="1142"/>
                  </a:lnTo>
                  <a:cubicBezTo>
                    <a:pt x="2944" y="1139"/>
                    <a:pt x="2947" y="1136"/>
                    <a:pt x="2950" y="1132"/>
                  </a:cubicBezTo>
                  <a:cubicBezTo>
                    <a:pt x="2954" y="1128"/>
                    <a:pt x="2959" y="1123"/>
                    <a:pt x="2964" y="1118"/>
                  </a:cubicBezTo>
                  <a:lnTo>
                    <a:pt x="2964" y="1118"/>
                  </a:lnTo>
                  <a:cubicBezTo>
                    <a:pt x="2976" y="1110"/>
                    <a:pt x="2988" y="1101"/>
                    <a:pt x="3001" y="1094"/>
                  </a:cubicBezTo>
                  <a:lnTo>
                    <a:pt x="3017" y="1085"/>
                  </a:lnTo>
                  <a:lnTo>
                    <a:pt x="3017" y="1085"/>
                  </a:lnTo>
                  <a:cubicBezTo>
                    <a:pt x="3062" y="1071"/>
                    <a:pt x="3108" y="1060"/>
                    <a:pt x="3154" y="1051"/>
                  </a:cubicBezTo>
                  <a:lnTo>
                    <a:pt x="3154" y="1051"/>
                  </a:lnTo>
                  <a:cubicBezTo>
                    <a:pt x="3209" y="1046"/>
                    <a:pt x="3264" y="1044"/>
                    <a:pt x="3320" y="1044"/>
                  </a:cubicBezTo>
                  <a:close/>
                  <a:moveTo>
                    <a:pt x="3334" y="1"/>
                  </a:moveTo>
                  <a:cubicBezTo>
                    <a:pt x="3202" y="1"/>
                    <a:pt x="3069" y="9"/>
                    <a:pt x="2937" y="28"/>
                  </a:cubicBezTo>
                  <a:cubicBezTo>
                    <a:pt x="2559" y="82"/>
                    <a:pt x="2223" y="303"/>
                    <a:pt x="2024" y="630"/>
                  </a:cubicBezTo>
                  <a:cubicBezTo>
                    <a:pt x="1935" y="777"/>
                    <a:pt x="1870" y="937"/>
                    <a:pt x="1825" y="1105"/>
                  </a:cubicBezTo>
                  <a:lnTo>
                    <a:pt x="1825" y="1105"/>
                  </a:lnTo>
                  <a:cubicBezTo>
                    <a:pt x="1823" y="1112"/>
                    <a:pt x="1821" y="1119"/>
                    <a:pt x="1819" y="1126"/>
                  </a:cubicBezTo>
                  <a:cubicBezTo>
                    <a:pt x="1819" y="1126"/>
                    <a:pt x="1819" y="1126"/>
                    <a:pt x="1819" y="1126"/>
                  </a:cubicBezTo>
                  <a:lnTo>
                    <a:pt x="1819" y="1126"/>
                  </a:lnTo>
                  <a:cubicBezTo>
                    <a:pt x="1817" y="1133"/>
                    <a:pt x="1816" y="1141"/>
                    <a:pt x="1814" y="1148"/>
                  </a:cubicBezTo>
                  <a:lnTo>
                    <a:pt x="1814" y="1148"/>
                  </a:lnTo>
                  <a:cubicBezTo>
                    <a:pt x="1572" y="2143"/>
                    <a:pt x="1311" y="3128"/>
                    <a:pt x="1057" y="4117"/>
                  </a:cubicBezTo>
                  <a:cubicBezTo>
                    <a:pt x="948" y="4537"/>
                    <a:pt x="842" y="4956"/>
                    <a:pt x="743" y="5382"/>
                  </a:cubicBezTo>
                  <a:cubicBezTo>
                    <a:pt x="650" y="5783"/>
                    <a:pt x="573" y="6183"/>
                    <a:pt x="481" y="6583"/>
                  </a:cubicBezTo>
                  <a:cubicBezTo>
                    <a:pt x="295" y="7352"/>
                    <a:pt x="48" y="8127"/>
                    <a:pt x="16" y="8924"/>
                  </a:cubicBezTo>
                  <a:cubicBezTo>
                    <a:pt x="0" y="9296"/>
                    <a:pt x="55" y="9735"/>
                    <a:pt x="346" y="9997"/>
                  </a:cubicBezTo>
                  <a:cubicBezTo>
                    <a:pt x="634" y="10263"/>
                    <a:pt x="1019" y="10404"/>
                    <a:pt x="1381" y="10532"/>
                  </a:cubicBezTo>
                  <a:cubicBezTo>
                    <a:pt x="2085" y="10775"/>
                    <a:pt x="2822" y="10910"/>
                    <a:pt x="3536" y="11118"/>
                  </a:cubicBezTo>
                  <a:cubicBezTo>
                    <a:pt x="4657" y="11445"/>
                    <a:pt x="5803" y="11685"/>
                    <a:pt x="6943" y="11932"/>
                  </a:cubicBezTo>
                  <a:cubicBezTo>
                    <a:pt x="8157" y="12194"/>
                    <a:pt x="9368" y="12460"/>
                    <a:pt x="10575" y="12745"/>
                  </a:cubicBezTo>
                  <a:cubicBezTo>
                    <a:pt x="11802" y="13036"/>
                    <a:pt x="13025" y="13334"/>
                    <a:pt x="14252" y="13603"/>
                  </a:cubicBezTo>
                  <a:cubicBezTo>
                    <a:pt x="14697" y="13703"/>
                    <a:pt x="15139" y="13802"/>
                    <a:pt x="15584" y="13895"/>
                  </a:cubicBezTo>
                  <a:cubicBezTo>
                    <a:pt x="15827" y="13944"/>
                    <a:pt x="16069" y="13984"/>
                    <a:pt x="16314" y="13984"/>
                  </a:cubicBezTo>
                  <a:cubicBezTo>
                    <a:pt x="16433" y="13984"/>
                    <a:pt x="16552" y="13974"/>
                    <a:pt x="16673" y="13952"/>
                  </a:cubicBezTo>
                  <a:cubicBezTo>
                    <a:pt x="17534" y="13789"/>
                    <a:pt x="17784" y="12815"/>
                    <a:pt x="17976" y="12095"/>
                  </a:cubicBezTo>
                  <a:cubicBezTo>
                    <a:pt x="18242" y="11096"/>
                    <a:pt x="18482" y="10093"/>
                    <a:pt x="18710" y="9081"/>
                  </a:cubicBezTo>
                  <a:cubicBezTo>
                    <a:pt x="18822" y="8575"/>
                    <a:pt x="18931" y="8069"/>
                    <a:pt x="19043" y="7563"/>
                  </a:cubicBezTo>
                  <a:cubicBezTo>
                    <a:pt x="19155" y="7044"/>
                    <a:pt x="19283" y="6529"/>
                    <a:pt x="19382" y="6007"/>
                  </a:cubicBezTo>
                  <a:cubicBezTo>
                    <a:pt x="19446" y="5664"/>
                    <a:pt x="19507" y="5302"/>
                    <a:pt x="19469" y="4956"/>
                  </a:cubicBezTo>
                  <a:cubicBezTo>
                    <a:pt x="19430" y="4588"/>
                    <a:pt x="19312" y="4274"/>
                    <a:pt x="19071" y="3992"/>
                  </a:cubicBezTo>
                  <a:cubicBezTo>
                    <a:pt x="18870" y="3755"/>
                    <a:pt x="18581" y="3589"/>
                    <a:pt x="18296" y="3467"/>
                  </a:cubicBezTo>
                  <a:cubicBezTo>
                    <a:pt x="17877" y="3294"/>
                    <a:pt x="17441" y="3153"/>
                    <a:pt x="16996" y="3051"/>
                  </a:cubicBezTo>
                  <a:cubicBezTo>
                    <a:pt x="15786" y="2759"/>
                    <a:pt x="14572" y="2471"/>
                    <a:pt x="13358" y="2189"/>
                  </a:cubicBezTo>
                  <a:cubicBezTo>
                    <a:pt x="12144" y="1907"/>
                    <a:pt x="10927" y="1629"/>
                    <a:pt x="9710" y="1357"/>
                  </a:cubicBezTo>
                  <a:cubicBezTo>
                    <a:pt x="8644" y="1116"/>
                    <a:pt x="7581" y="867"/>
                    <a:pt x="6517" y="610"/>
                  </a:cubicBezTo>
                  <a:cubicBezTo>
                    <a:pt x="5822" y="441"/>
                    <a:pt x="5124" y="261"/>
                    <a:pt x="4420" y="130"/>
                  </a:cubicBezTo>
                  <a:cubicBezTo>
                    <a:pt x="4060" y="62"/>
                    <a:pt x="3698" y="1"/>
                    <a:pt x="3334"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44"/>
            <p:cNvSpPr/>
            <p:nvPr/>
          </p:nvSpPr>
          <p:spPr>
            <a:xfrm>
              <a:off x="6122793" y="2604138"/>
              <a:ext cx="1582243" cy="763287"/>
            </a:xfrm>
            <a:custGeom>
              <a:rect b="b" l="l" r="r" t="t"/>
              <a:pathLst>
                <a:path extrusionOk="0" h="27926" w="57894">
                  <a:moveTo>
                    <a:pt x="2705" y="1"/>
                  </a:moveTo>
                  <a:cubicBezTo>
                    <a:pt x="1521" y="1"/>
                    <a:pt x="983" y="340"/>
                    <a:pt x="769" y="1058"/>
                  </a:cubicBezTo>
                  <a:lnTo>
                    <a:pt x="773" y="1058"/>
                  </a:lnTo>
                  <a:cubicBezTo>
                    <a:pt x="212" y="4398"/>
                    <a:pt x="87" y="6688"/>
                    <a:pt x="20" y="11655"/>
                  </a:cubicBezTo>
                  <a:cubicBezTo>
                    <a:pt x="1" y="13048"/>
                    <a:pt x="20" y="15530"/>
                    <a:pt x="1733" y="16478"/>
                  </a:cubicBezTo>
                  <a:cubicBezTo>
                    <a:pt x="3671" y="17551"/>
                    <a:pt x="7034" y="18150"/>
                    <a:pt x="9118" y="18749"/>
                  </a:cubicBezTo>
                  <a:cubicBezTo>
                    <a:pt x="14098" y="20004"/>
                    <a:pt x="18835" y="21074"/>
                    <a:pt x="23572" y="22147"/>
                  </a:cubicBezTo>
                  <a:cubicBezTo>
                    <a:pt x="31203" y="23873"/>
                    <a:pt x="38800" y="25785"/>
                    <a:pt x="46435" y="27514"/>
                  </a:cubicBezTo>
                  <a:cubicBezTo>
                    <a:pt x="47680" y="27796"/>
                    <a:pt x="48644" y="27925"/>
                    <a:pt x="49405" y="27925"/>
                  </a:cubicBezTo>
                  <a:cubicBezTo>
                    <a:pt x="51861" y="27925"/>
                    <a:pt x="52207" y="26577"/>
                    <a:pt x="53109" y="24648"/>
                  </a:cubicBezTo>
                  <a:cubicBezTo>
                    <a:pt x="55347" y="19850"/>
                    <a:pt x="56266" y="18198"/>
                    <a:pt x="56933" y="16206"/>
                  </a:cubicBezTo>
                  <a:cubicBezTo>
                    <a:pt x="57893" y="13349"/>
                    <a:pt x="56516" y="12388"/>
                    <a:pt x="49698" y="10717"/>
                  </a:cubicBezTo>
                  <a:cubicBezTo>
                    <a:pt x="41032" y="8625"/>
                    <a:pt x="32103" y="6528"/>
                    <a:pt x="23424" y="4516"/>
                  </a:cubicBezTo>
                  <a:cubicBezTo>
                    <a:pt x="11075" y="1651"/>
                    <a:pt x="5318" y="1"/>
                    <a:pt x="2705"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44"/>
            <p:cNvSpPr/>
            <p:nvPr/>
          </p:nvSpPr>
          <p:spPr>
            <a:xfrm>
              <a:off x="6288500" y="2736064"/>
              <a:ext cx="1218727" cy="323699"/>
            </a:xfrm>
            <a:custGeom>
              <a:rect b="b" l="l" r="r" t="t"/>
              <a:pathLst>
                <a:path extrusionOk="0" h="11843" w="44593">
                  <a:moveTo>
                    <a:pt x="867" y="0"/>
                  </a:moveTo>
                  <a:cubicBezTo>
                    <a:pt x="520" y="0"/>
                    <a:pt x="174" y="214"/>
                    <a:pt x="90" y="573"/>
                  </a:cubicBezTo>
                  <a:cubicBezTo>
                    <a:pt x="0" y="977"/>
                    <a:pt x="212" y="1438"/>
                    <a:pt x="641" y="1540"/>
                  </a:cubicBezTo>
                  <a:lnTo>
                    <a:pt x="1794" y="1816"/>
                  </a:lnTo>
                  <a:lnTo>
                    <a:pt x="4916" y="2565"/>
                  </a:lnTo>
                  <a:lnTo>
                    <a:pt x="9528" y="3670"/>
                  </a:lnTo>
                  <a:lnTo>
                    <a:pt x="15171" y="5025"/>
                  </a:lnTo>
                  <a:lnTo>
                    <a:pt x="21320" y="6495"/>
                  </a:lnTo>
                  <a:lnTo>
                    <a:pt x="27558" y="7990"/>
                  </a:lnTo>
                  <a:lnTo>
                    <a:pt x="33358" y="9380"/>
                  </a:lnTo>
                  <a:lnTo>
                    <a:pt x="38261" y="10556"/>
                  </a:lnTo>
                  <a:lnTo>
                    <a:pt x="41797" y="11404"/>
                  </a:lnTo>
                  <a:cubicBezTo>
                    <a:pt x="42351" y="11536"/>
                    <a:pt x="42905" y="11673"/>
                    <a:pt x="43462" y="11805"/>
                  </a:cubicBezTo>
                  <a:lnTo>
                    <a:pt x="43536" y="11821"/>
                  </a:lnTo>
                  <a:cubicBezTo>
                    <a:pt x="43598" y="11836"/>
                    <a:pt x="43662" y="11843"/>
                    <a:pt x="43726" y="11843"/>
                  </a:cubicBezTo>
                  <a:cubicBezTo>
                    <a:pt x="44074" y="11843"/>
                    <a:pt x="44422" y="11630"/>
                    <a:pt x="44503" y="11273"/>
                  </a:cubicBezTo>
                  <a:cubicBezTo>
                    <a:pt x="44593" y="10870"/>
                    <a:pt x="44381" y="10408"/>
                    <a:pt x="43952" y="10306"/>
                  </a:cubicBezTo>
                  <a:lnTo>
                    <a:pt x="42802" y="10030"/>
                  </a:lnTo>
                  <a:lnTo>
                    <a:pt x="39680" y="9281"/>
                  </a:lnTo>
                  <a:lnTo>
                    <a:pt x="35065" y="8176"/>
                  </a:lnTo>
                  <a:lnTo>
                    <a:pt x="29422" y="6822"/>
                  </a:lnTo>
                  <a:lnTo>
                    <a:pt x="23276" y="5348"/>
                  </a:lnTo>
                  <a:lnTo>
                    <a:pt x="17035" y="3853"/>
                  </a:lnTo>
                  <a:lnTo>
                    <a:pt x="11235" y="2463"/>
                  </a:lnTo>
                  <a:lnTo>
                    <a:pt x="6332" y="1287"/>
                  </a:lnTo>
                  <a:lnTo>
                    <a:pt x="2796" y="442"/>
                  </a:lnTo>
                  <a:cubicBezTo>
                    <a:pt x="2242" y="308"/>
                    <a:pt x="1688" y="170"/>
                    <a:pt x="1131" y="42"/>
                  </a:cubicBezTo>
                  <a:lnTo>
                    <a:pt x="1057" y="22"/>
                  </a:lnTo>
                  <a:cubicBezTo>
                    <a:pt x="995" y="8"/>
                    <a:pt x="931" y="0"/>
                    <a:pt x="867"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44"/>
            <p:cNvSpPr/>
            <p:nvPr/>
          </p:nvSpPr>
          <p:spPr>
            <a:xfrm>
              <a:off x="6368306" y="2857195"/>
              <a:ext cx="1012795" cy="274254"/>
            </a:xfrm>
            <a:custGeom>
              <a:rect b="b" l="l" r="r" t="t"/>
              <a:pathLst>
                <a:path extrusionOk="0" h="10034" w="37058">
                  <a:moveTo>
                    <a:pt x="870" y="1"/>
                  </a:moveTo>
                  <a:cubicBezTo>
                    <a:pt x="523" y="1"/>
                    <a:pt x="175" y="214"/>
                    <a:pt x="94" y="570"/>
                  </a:cubicBezTo>
                  <a:cubicBezTo>
                    <a:pt x="1" y="974"/>
                    <a:pt x="212" y="1435"/>
                    <a:pt x="641" y="1538"/>
                  </a:cubicBezTo>
                  <a:lnTo>
                    <a:pt x="645" y="1538"/>
                  </a:lnTo>
                  <a:lnTo>
                    <a:pt x="1593" y="1765"/>
                  </a:lnTo>
                  <a:lnTo>
                    <a:pt x="4167" y="2383"/>
                  </a:lnTo>
                  <a:lnTo>
                    <a:pt x="7969" y="3293"/>
                  </a:lnTo>
                  <a:lnTo>
                    <a:pt x="12622" y="4410"/>
                  </a:lnTo>
                  <a:lnTo>
                    <a:pt x="17685" y="5624"/>
                  </a:lnTo>
                  <a:lnTo>
                    <a:pt x="22832" y="6857"/>
                  </a:lnTo>
                  <a:lnTo>
                    <a:pt x="27613" y="8004"/>
                  </a:lnTo>
                  <a:lnTo>
                    <a:pt x="31652" y="8971"/>
                  </a:lnTo>
                  <a:lnTo>
                    <a:pt x="34566" y="9669"/>
                  </a:lnTo>
                  <a:cubicBezTo>
                    <a:pt x="35024" y="9778"/>
                    <a:pt x="35482" y="9893"/>
                    <a:pt x="35940" y="9999"/>
                  </a:cubicBezTo>
                  <a:lnTo>
                    <a:pt x="35998" y="10012"/>
                  </a:lnTo>
                  <a:cubicBezTo>
                    <a:pt x="36060" y="10027"/>
                    <a:pt x="36124" y="10034"/>
                    <a:pt x="36188" y="10034"/>
                  </a:cubicBezTo>
                  <a:cubicBezTo>
                    <a:pt x="36536" y="10034"/>
                    <a:pt x="36884" y="9821"/>
                    <a:pt x="36965" y="9464"/>
                  </a:cubicBezTo>
                  <a:cubicBezTo>
                    <a:pt x="37058" y="9060"/>
                    <a:pt x="36846" y="8599"/>
                    <a:pt x="36417" y="8497"/>
                  </a:cubicBezTo>
                  <a:lnTo>
                    <a:pt x="35469" y="8269"/>
                  </a:lnTo>
                  <a:lnTo>
                    <a:pt x="32894" y="7651"/>
                  </a:lnTo>
                  <a:lnTo>
                    <a:pt x="29093" y="6742"/>
                  </a:lnTo>
                  <a:lnTo>
                    <a:pt x="24436" y="5624"/>
                  </a:lnTo>
                  <a:lnTo>
                    <a:pt x="19373" y="4410"/>
                  </a:lnTo>
                  <a:lnTo>
                    <a:pt x="14230" y="3177"/>
                  </a:lnTo>
                  <a:lnTo>
                    <a:pt x="9448" y="2031"/>
                  </a:lnTo>
                  <a:lnTo>
                    <a:pt x="5407" y="1064"/>
                  </a:lnTo>
                  <a:lnTo>
                    <a:pt x="2493" y="366"/>
                  </a:lnTo>
                  <a:cubicBezTo>
                    <a:pt x="2035" y="257"/>
                    <a:pt x="1580" y="141"/>
                    <a:pt x="1122" y="36"/>
                  </a:cubicBezTo>
                  <a:lnTo>
                    <a:pt x="1061" y="23"/>
                  </a:lnTo>
                  <a:cubicBezTo>
                    <a:pt x="999" y="8"/>
                    <a:pt x="934" y="1"/>
                    <a:pt x="870" y="1"/>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44"/>
            <p:cNvSpPr/>
            <p:nvPr/>
          </p:nvSpPr>
          <p:spPr>
            <a:xfrm>
              <a:off x="6242283" y="2928884"/>
              <a:ext cx="1218727" cy="323726"/>
            </a:xfrm>
            <a:custGeom>
              <a:rect b="b" l="l" r="r" t="t"/>
              <a:pathLst>
                <a:path extrusionOk="0" h="11844" w="44593">
                  <a:moveTo>
                    <a:pt x="866" y="0"/>
                  </a:moveTo>
                  <a:cubicBezTo>
                    <a:pt x="519" y="0"/>
                    <a:pt x="171" y="214"/>
                    <a:pt x="90" y="570"/>
                  </a:cubicBezTo>
                  <a:cubicBezTo>
                    <a:pt x="0" y="974"/>
                    <a:pt x="212" y="1435"/>
                    <a:pt x="641" y="1538"/>
                  </a:cubicBezTo>
                  <a:lnTo>
                    <a:pt x="1794" y="1816"/>
                  </a:lnTo>
                  <a:lnTo>
                    <a:pt x="4916" y="2566"/>
                  </a:lnTo>
                  <a:lnTo>
                    <a:pt x="9528" y="3670"/>
                  </a:lnTo>
                  <a:lnTo>
                    <a:pt x="15174" y="5022"/>
                  </a:lnTo>
                  <a:lnTo>
                    <a:pt x="21320" y="6495"/>
                  </a:lnTo>
                  <a:lnTo>
                    <a:pt x="27561" y="7991"/>
                  </a:lnTo>
                  <a:lnTo>
                    <a:pt x="33361" y="9384"/>
                  </a:lnTo>
                  <a:lnTo>
                    <a:pt x="38261" y="10556"/>
                  </a:lnTo>
                  <a:lnTo>
                    <a:pt x="41797" y="11405"/>
                  </a:lnTo>
                  <a:cubicBezTo>
                    <a:pt x="42351" y="11536"/>
                    <a:pt x="42905" y="11674"/>
                    <a:pt x="43462" y="11805"/>
                  </a:cubicBezTo>
                  <a:lnTo>
                    <a:pt x="43536" y="11821"/>
                  </a:lnTo>
                  <a:cubicBezTo>
                    <a:pt x="43598" y="11836"/>
                    <a:pt x="43662" y="11843"/>
                    <a:pt x="43726" y="11843"/>
                  </a:cubicBezTo>
                  <a:cubicBezTo>
                    <a:pt x="44073" y="11843"/>
                    <a:pt x="44419" y="11630"/>
                    <a:pt x="44503" y="11273"/>
                  </a:cubicBezTo>
                  <a:cubicBezTo>
                    <a:pt x="44593" y="10870"/>
                    <a:pt x="44381" y="10409"/>
                    <a:pt x="43952" y="10306"/>
                  </a:cubicBezTo>
                  <a:lnTo>
                    <a:pt x="42799" y="10031"/>
                  </a:lnTo>
                  <a:lnTo>
                    <a:pt x="39677" y="9281"/>
                  </a:lnTo>
                  <a:lnTo>
                    <a:pt x="35065" y="8176"/>
                  </a:lnTo>
                  <a:lnTo>
                    <a:pt x="29422" y="6822"/>
                  </a:lnTo>
                  <a:lnTo>
                    <a:pt x="23276" y="5349"/>
                  </a:lnTo>
                  <a:lnTo>
                    <a:pt x="17035" y="3853"/>
                  </a:lnTo>
                  <a:lnTo>
                    <a:pt x="11235" y="2463"/>
                  </a:lnTo>
                  <a:lnTo>
                    <a:pt x="6332" y="1288"/>
                  </a:lnTo>
                  <a:lnTo>
                    <a:pt x="2796" y="439"/>
                  </a:lnTo>
                  <a:cubicBezTo>
                    <a:pt x="2239" y="308"/>
                    <a:pt x="1685" y="167"/>
                    <a:pt x="1131" y="39"/>
                  </a:cubicBezTo>
                  <a:lnTo>
                    <a:pt x="1057" y="23"/>
                  </a:lnTo>
                  <a:cubicBezTo>
                    <a:pt x="995" y="8"/>
                    <a:pt x="931" y="0"/>
                    <a:pt x="866" y="0"/>
                  </a:cubicBezTo>
                  <a:close/>
                </a:path>
              </a:pathLst>
            </a:cu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2" name="Google Shape;6522;p244"/>
          <p:cNvSpPr/>
          <p:nvPr/>
        </p:nvSpPr>
        <p:spPr>
          <a:xfrm rot="2103793">
            <a:off x="7138352" y="1360202"/>
            <a:ext cx="261930" cy="566152"/>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244"/>
          <p:cNvGrpSpPr/>
          <p:nvPr/>
        </p:nvGrpSpPr>
        <p:grpSpPr>
          <a:xfrm rot="2271323">
            <a:off x="5208326" y="4367788"/>
            <a:ext cx="599305" cy="795271"/>
            <a:chOff x="8448587" y="737769"/>
            <a:chExt cx="599276" cy="795233"/>
          </a:xfrm>
        </p:grpSpPr>
        <p:sp>
          <p:nvSpPr>
            <p:cNvPr id="6524" name="Google Shape;6524;p24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4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4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4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4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4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4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4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4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4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4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5" name="Google Shape;6535;p244"/>
          <p:cNvSpPr txBox="1"/>
          <p:nvPr/>
        </p:nvSpPr>
        <p:spPr>
          <a:xfrm>
            <a:off x="1443750" y="458800"/>
            <a:ext cx="6256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400">
                <a:solidFill>
                  <a:srgbClr val="EEE971"/>
                </a:solidFill>
                <a:latin typeface="Spicy Rice"/>
                <a:ea typeface="Spicy Rice"/>
                <a:cs typeface="Spicy Rice"/>
                <a:sym typeface="Spicy Rice"/>
              </a:rPr>
              <a:t>Solution</a:t>
            </a:r>
            <a:endParaRPr sz="3400">
              <a:solidFill>
                <a:srgbClr val="EEE971"/>
              </a:solidFill>
              <a:latin typeface="Spicy Rice"/>
              <a:ea typeface="Spicy Rice"/>
              <a:cs typeface="Spicy Rice"/>
              <a:sym typeface="Spicy Rice"/>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9" name="Shape 6539"/>
        <p:cNvGrpSpPr/>
        <p:nvPr/>
      </p:nvGrpSpPr>
      <p:grpSpPr>
        <a:xfrm>
          <a:off x="0" y="0"/>
          <a:ext cx="0" cy="0"/>
          <a:chOff x="0" y="0"/>
          <a:chExt cx="0" cy="0"/>
        </a:xfrm>
      </p:grpSpPr>
      <p:sp>
        <p:nvSpPr>
          <p:cNvPr id="6540" name="Google Shape;6540;p245"/>
          <p:cNvSpPr txBox="1"/>
          <p:nvPr>
            <p:ph type="title"/>
          </p:nvPr>
        </p:nvSpPr>
        <p:spPr>
          <a:xfrm>
            <a:off x="2059202" y="2273025"/>
            <a:ext cx="5025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Values in Design</a:t>
            </a:r>
            <a:endParaRPr/>
          </a:p>
        </p:txBody>
      </p:sp>
      <p:sp>
        <p:nvSpPr>
          <p:cNvPr id="6541" name="Google Shape;6541;p245"/>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5" name="Shape 6545"/>
        <p:cNvGrpSpPr/>
        <p:nvPr/>
      </p:nvGrpSpPr>
      <p:grpSpPr>
        <a:xfrm>
          <a:off x="0" y="0"/>
          <a:ext cx="0" cy="0"/>
          <a:chOff x="0" y="0"/>
          <a:chExt cx="0" cy="0"/>
        </a:xfrm>
      </p:grpSpPr>
      <p:sp>
        <p:nvSpPr>
          <p:cNvPr id="6546" name="Google Shape;6546;p246"/>
          <p:cNvSpPr txBox="1"/>
          <p:nvPr>
            <p:ph idx="1" type="subTitle"/>
          </p:nvPr>
        </p:nvSpPr>
        <p:spPr>
          <a:xfrm>
            <a:off x="683550" y="1808700"/>
            <a:ext cx="2623500" cy="204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We seek to emphasize discovery of both music venues and artists, enabling users to go outside their comfort zone. </a:t>
            </a:r>
            <a:endParaRPr sz="1600"/>
          </a:p>
        </p:txBody>
      </p:sp>
      <p:sp>
        <p:nvSpPr>
          <p:cNvPr id="6547" name="Google Shape;6547;p246"/>
          <p:cNvSpPr txBox="1"/>
          <p:nvPr>
            <p:ph idx="2" type="subTitle"/>
          </p:nvPr>
        </p:nvSpPr>
        <p:spPr>
          <a:xfrm>
            <a:off x="783738"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Discovery	</a:t>
            </a:r>
            <a:endParaRPr/>
          </a:p>
        </p:txBody>
      </p:sp>
      <p:sp>
        <p:nvSpPr>
          <p:cNvPr id="6548" name="Google Shape;6548;p246"/>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Values</a:t>
            </a:r>
            <a:endParaRPr/>
          </a:p>
        </p:txBody>
      </p:sp>
      <p:sp>
        <p:nvSpPr>
          <p:cNvPr id="6549" name="Google Shape;6549;p246"/>
          <p:cNvSpPr txBox="1"/>
          <p:nvPr>
            <p:ph idx="3" type="subTitle"/>
          </p:nvPr>
        </p:nvSpPr>
        <p:spPr>
          <a:xfrm>
            <a:off x="3312475" y="1808700"/>
            <a:ext cx="2519100" cy="16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Our app encourages users to interact with other users and expand their community in the crowd at shows.</a:t>
            </a:r>
            <a:endParaRPr sz="1600"/>
          </a:p>
        </p:txBody>
      </p:sp>
      <p:sp>
        <p:nvSpPr>
          <p:cNvPr id="6550" name="Google Shape;6550;p246"/>
          <p:cNvSpPr txBox="1"/>
          <p:nvPr>
            <p:ph idx="4" type="subTitle"/>
          </p:nvPr>
        </p:nvSpPr>
        <p:spPr>
          <a:xfrm>
            <a:off x="3360463"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Community</a:t>
            </a:r>
            <a:endParaRPr/>
          </a:p>
        </p:txBody>
      </p:sp>
      <p:sp>
        <p:nvSpPr>
          <p:cNvPr id="6551" name="Google Shape;6551;p246"/>
          <p:cNvSpPr txBox="1"/>
          <p:nvPr>
            <p:ph idx="5" type="subTitle"/>
          </p:nvPr>
        </p:nvSpPr>
        <p:spPr>
          <a:xfrm>
            <a:off x="5937175" y="1808694"/>
            <a:ext cx="2423100" cy="17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A simplified and streamlined UI lets our users simply and efficiently use our core features.</a:t>
            </a:r>
            <a:endParaRPr sz="1600"/>
          </a:p>
        </p:txBody>
      </p:sp>
      <p:sp>
        <p:nvSpPr>
          <p:cNvPr id="6552" name="Google Shape;6552;p246"/>
          <p:cNvSpPr txBox="1"/>
          <p:nvPr>
            <p:ph idx="6" type="subTitle"/>
          </p:nvPr>
        </p:nvSpPr>
        <p:spPr>
          <a:xfrm>
            <a:off x="5937163"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Intuitiveness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6" name="Shape 6556"/>
        <p:cNvGrpSpPr/>
        <p:nvPr/>
      </p:nvGrpSpPr>
      <p:grpSpPr>
        <a:xfrm>
          <a:off x="0" y="0"/>
          <a:ext cx="0" cy="0"/>
          <a:chOff x="0" y="0"/>
          <a:chExt cx="0" cy="0"/>
        </a:xfrm>
      </p:grpSpPr>
      <p:sp>
        <p:nvSpPr>
          <p:cNvPr id="6557" name="Google Shape;6557;p247"/>
          <p:cNvSpPr txBox="1"/>
          <p:nvPr>
            <p:ph idx="1" type="subTitle"/>
          </p:nvPr>
        </p:nvSpPr>
        <p:spPr>
          <a:xfrm>
            <a:off x="683550" y="1808700"/>
            <a:ext cx="2623500" cy="204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Discover tab </a:t>
            </a:r>
            <a:r>
              <a:rPr lang="en" sz="1600"/>
              <a:t>highlights</a:t>
            </a:r>
            <a:r>
              <a:rPr lang="en" sz="1600"/>
              <a:t> a “BeatMap” for ease of finding new local events. All tabs include search &amp; filter options for ease of curated results for delight.</a:t>
            </a:r>
            <a:endParaRPr sz="1600"/>
          </a:p>
        </p:txBody>
      </p:sp>
      <p:sp>
        <p:nvSpPr>
          <p:cNvPr id="6558" name="Google Shape;6558;p247"/>
          <p:cNvSpPr txBox="1"/>
          <p:nvPr>
            <p:ph idx="2" type="subTitle"/>
          </p:nvPr>
        </p:nvSpPr>
        <p:spPr>
          <a:xfrm>
            <a:off x="783738"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Discovery	</a:t>
            </a:r>
            <a:endParaRPr/>
          </a:p>
        </p:txBody>
      </p:sp>
      <p:sp>
        <p:nvSpPr>
          <p:cNvPr id="6559" name="Google Shape;6559;p247"/>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Value-Aligned Features</a:t>
            </a:r>
            <a:endParaRPr/>
          </a:p>
        </p:txBody>
      </p:sp>
      <p:sp>
        <p:nvSpPr>
          <p:cNvPr id="6560" name="Google Shape;6560;p247"/>
          <p:cNvSpPr txBox="1"/>
          <p:nvPr>
            <p:ph idx="3" type="subTitle"/>
          </p:nvPr>
        </p:nvSpPr>
        <p:spPr>
          <a:xfrm>
            <a:off x="3312475" y="1808700"/>
            <a:ext cx="2519100" cy="287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U</a:t>
            </a:r>
            <a:r>
              <a:rPr lang="en" sz="1600"/>
              <a:t>sers can connect &amp; interact via personalized recommendation generated from profile preferences &amp; checkins. </a:t>
            </a:r>
            <a:endParaRPr sz="1600"/>
          </a:p>
        </p:txBody>
      </p:sp>
      <p:sp>
        <p:nvSpPr>
          <p:cNvPr id="6561" name="Google Shape;6561;p247"/>
          <p:cNvSpPr txBox="1"/>
          <p:nvPr>
            <p:ph idx="4" type="subTitle"/>
          </p:nvPr>
        </p:nvSpPr>
        <p:spPr>
          <a:xfrm>
            <a:off x="3360463"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Community</a:t>
            </a:r>
            <a:endParaRPr/>
          </a:p>
        </p:txBody>
      </p:sp>
      <p:sp>
        <p:nvSpPr>
          <p:cNvPr id="6562" name="Google Shape;6562;p247"/>
          <p:cNvSpPr txBox="1"/>
          <p:nvPr>
            <p:ph idx="5" type="subTitle"/>
          </p:nvPr>
        </p:nvSpPr>
        <p:spPr>
          <a:xfrm>
            <a:off x="5937175" y="1808694"/>
            <a:ext cx="2423100" cy="17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Simplified all task flows &amp; made UI easy to understand with clear symbols &amp; names.</a:t>
            </a:r>
            <a:endParaRPr sz="1600"/>
          </a:p>
        </p:txBody>
      </p:sp>
      <p:sp>
        <p:nvSpPr>
          <p:cNvPr id="6563" name="Google Shape;6563;p247"/>
          <p:cNvSpPr txBox="1"/>
          <p:nvPr>
            <p:ph idx="6" type="subTitle"/>
          </p:nvPr>
        </p:nvSpPr>
        <p:spPr>
          <a:xfrm>
            <a:off x="5937163" y="129169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Intuitiveness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7" name="Shape 6567"/>
        <p:cNvGrpSpPr/>
        <p:nvPr/>
      </p:nvGrpSpPr>
      <p:grpSpPr>
        <a:xfrm>
          <a:off x="0" y="0"/>
          <a:ext cx="0" cy="0"/>
          <a:chOff x="0" y="0"/>
          <a:chExt cx="0" cy="0"/>
        </a:xfrm>
      </p:grpSpPr>
      <p:sp>
        <p:nvSpPr>
          <p:cNvPr id="6568" name="Google Shape;6568;p248"/>
          <p:cNvSpPr txBox="1"/>
          <p:nvPr>
            <p:ph idx="1" type="subTitle"/>
          </p:nvPr>
        </p:nvSpPr>
        <p:spPr>
          <a:xfrm>
            <a:off x="864125" y="2302400"/>
            <a:ext cx="3761400" cy="200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Users may want to discover events while traveling or in areas outside their local community. We fully support other locations for event searches. </a:t>
            </a:r>
            <a:endParaRPr sz="1600"/>
          </a:p>
        </p:txBody>
      </p:sp>
      <p:sp>
        <p:nvSpPr>
          <p:cNvPr id="6569" name="Google Shape;6569;p248"/>
          <p:cNvSpPr txBox="1"/>
          <p:nvPr>
            <p:ph idx="2" type="subTitle"/>
          </p:nvPr>
        </p:nvSpPr>
        <p:spPr>
          <a:xfrm>
            <a:off x="864124" y="1424550"/>
            <a:ext cx="3664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rPr>
              <a:t>Discovery	</a:t>
            </a:r>
            <a:r>
              <a:rPr lang="en">
                <a:solidFill>
                  <a:schemeClr val="accent2"/>
                </a:solidFill>
              </a:rPr>
              <a:t>&amp;</a:t>
            </a:r>
            <a:r>
              <a:rPr lang="en">
                <a:solidFill>
                  <a:schemeClr val="accent3"/>
                </a:solidFill>
              </a:rPr>
              <a:t> </a:t>
            </a:r>
            <a:r>
              <a:rPr lang="en"/>
              <a:t>Community</a:t>
            </a:r>
            <a:endParaRPr/>
          </a:p>
        </p:txBody>
      </p:sp>
      <p:sp>
        <p:nvSpPr>
          <p:cNvPr id="6570" name="Google Shape;6570;p248"/>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Values in Conflict</a:t>
            </a:r>
            <a:endParaRPr/>
          </a:p>
        </p:txBody>
      </p:sp>
      <p:sp>
        <p:nvSpPr>
          <p:cNvPr id="6571" name="Google Shape;6571;p248"/>
          <p:cNvSpPr txBox="1"/>
          <p:nvPr>
            <p:ph idx="3" type="subTitle"/>
          </p:nvPr>
        </p:nvSpPr>
        <p:spPr>
          <a:xfrm>
            <a:off x="4528300" y="2302400"/>
            <a:ext cx="3761400" cy="287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Community means many different things to different people. Enabling a broad range of filters can include some features which cater directly to the needs of some groups but not to others.</a:t>
            </a:r>
            <a:endParaRPr sz="1600"/>
          </a:p>
        </p:txBody>
      </p:sp>
      <p:sp>
        <p:nvSpPr>
          <p:cNvPr id="6572" name="Google Shape;6572;p248"/>
          <p:cNvSpPr txBox="1"/>
          <p:nvPr>
            <p:ph idx="4" type="subTitle"/>
          </p:nvPr>
        </p:nvSpPr>
        <p:spPr>
          <a:xfrm>
            <a:off x="4528300" y="1424550"/>
            <a:ext cx="3761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rPr>
              <a:t>Community </a:t>
            </a:r>
            <a:r>
              <a:rPr lang="en">
                <a:solidFill>
                  <a:schemeClr val="accent2"/>
                </a:solidFill>
              </a:rPr>
              <a:t>&amp;</a:t>
            </a:r>
            <a:r>
              <a:rPr lang="en">
                <a:solidFill>
                  <a:schemeClr val="accent3"/>
                </a:solidFill>
              </a:rPr>
              <a:t> </a:t>
            </a:r>
            <a:r>
              <a:rPr lang="en"/>
              <a:t>Intuitiveness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6" name="Shape 6576"/>
        <p:cNvGrpSpPr/>
        <p:nvPr/>
      </p:nvGrpSpPr>
      <p:grpSpPr>
        <a:xfrm>
          <a:off x="0" y="0"/>
          <a:ext cx="0" cy="0"/>
          <a:chOff x="0" y="0"/>
          <a:chExt cx="0" cy="0"/>
        </a:xfrm>
      </p:grpSpPr>
      <p:sp>
        <p:nvSpPr>
          <p:cNvPr id="6577" name="Google Shape;6577;p249"/>
          <p:cNvSpPr txBox="1"/>
          <p:nvPr>
            <p:ph type="title"/>
          </p:nvPr>
        </p:nvSpPr>
        <p:spPr>
          <a:xfrm>
            <a:off x="2059202" y="2273025"/>
            <a:ext cx="5025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Tasks</a:t>
            </a:r>
            <a:endParaRPr/>
          </a:p>
        </p:txBody>
      </p:sp>
      <p:sp>
        <p:nvSpPr>
          <p:cNvPr id="6578" name="Google Shape;6578;p249"/>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2" name="Shape 6582"/>
        <p:cNvGrpSpPr/>
        <p:nvPr/>
      </p:nvGrpSpPr>
      <p:grpSpPr>
        <a:xfrm>
          <a:off x="0" y="0"/>
          <a:ext cx="0" cy="0"/>
          <a:chOff x="0" y="0"/>
          <a:chExt cx="0" cy="0"/>
        </a:xfrm>
      </p:grpSpPr>
      <p:sp>
        <p:nvSpPr>
          <p:cNvPr id="6583" name="Google Shape;6583;p250"/>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Tasks</a:t>
            </a:r>
            <a:endParaRPr/>
          </a:p>
        </p:txBody>
      </p:sp>
      <p:sp>
        <p:nvSpPr>
          <p:cNvPr id="6584" name="Google Shape;6584;p250"/>
          <p:cNvSpPr txBox="1"/>
          <p:nvPr>
            <p:ph idx="4294967295" type="subTitle"/>
          </p:nvPr>
        </p:nvSpPr>
        <p:spPr>
          <a:xfrm>
            <a:off x="1457500" y="1744188"/>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Simple</a:t>
            </a:r>
            <a:endParaRPr sz="2400">
              <a:solidFill>
                <a:schemeClr val="dk1"/>
              </a:solidFill>
              <a:latin typeface="Spicy Rice"/>
              <a:ea typeface="Spicy Rice"/>
              <a:cs typeface="Spicy Rice"/>
              <a:sym typeface="Spicy Rice"/>
            </a:endParaRPr>
          </a:p>
        </p:txBody>
      </p:sp>
      <p:sp>
        <p:nvSpPr>
          <p:cNvPr id="6585" name="Google Shape;6585;p250"/>
          <p:cNvSpPr txBox="1"/>
          <p:nvPr>
            <p:ph idx="4294967295" type="subTitle"/>
          </p:nvPr>
        </p:nvSpPr>
        <p:spPr>
          <a:xfrm>
            <a:off x="1457500" y="2393663"/>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Medium</a:t>
            </a:r>
            <a:endParaRPr sz="2400">
              <a:solidFill>
                <a:schemeClr val="dk1"/>
              </a:solidFill>
              <a:latin typeface="Spicy Rice"/>
              <a:ea typeface="Spicy Rice"/>
              <a:cs typeface="Spicy Rice"/>
              <a:sym typeface="Spicy Rice"/>
            </a:endParaRPr>
          </a:p>
        </p:txBody>
      </p:sp>
      <p:grpSp>
        <p:nvGrpSpPr>
          <p:cNvPr id="6586" name="Google Shape;6586;p250"/>
          <p:cNvGrpSpPr/>
          <p:nvPr/>
        </p:nvGrpSpPr>
        <p:grpSpPr>
          <a:xfrm rot="-1718301">
            <a:off x="810570" y="2355135"/>
            <a:ext cx="655609" cy="605201"/>
            <a:chOff x="5370091" y="503028"/>
            <a:chExt cx="655581" cy="605175"/>
          </a:xfrm>
        </p:grpSpPr>
        <p:sp>
          <p:nvSpPr>
            <p:cNvPr id="6587" name="Google Shape;6587;p250"/>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50"/>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50"/>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50"/>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50"/>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50"/>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50"/>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50"/>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50"/>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6" name="Google Shape;6596;p250"/>
          <p:cNvSpPr txBox="1"/>
          <p:nvPr>
            <p:ph idx="4294967295" type="subTitle"/>
          </p:nvPr>
        </p:nvSpPr>
        <p:spPr>
          <a:xfrm>
            <a:off x="1457500" y="3053063"/>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Complex</a:t>
            </a:r>
            <a:endParaRPr sz="2400">
              <a:solidFill>
                <a:schemeClr val="dk1"/>
              </a:solidFill>
              <a:latin typeface="Spicy Rice"/>
              <a:ea typeface="Spicy Rice"/>
              <a:cs typeface="Spicy Rice"/>
              <a:sym typeface="Spicy Rice"/>
            </a:endParaRPr>
          </a:p>
        </p:txBody>
      </p:sp>
      <p:sp>
        <p:nvSpPr>
          <p:cNvPr id="6597" name="Google Shape;6597;p250"/>
          <p:cNvSpPr txBox="1"/>
          <p:nvPr/>
        </p:nvSpPr>
        <p:spPr>
          <a:xfrm>
            <a:off x="3883775" y="1884750"/>
            <a:ext cx="36387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Spicy Rice"/>
                <a:ea typeface="Spicy Rice"/>
                <a:cs typeface="Spicy Rice"/>
                <a:sym typeface="Spicy Rice"/>
              </a:rPr>
              <a:t>Discovering a live local event</a:t>
            </a:r>
            <a:endParaRPr sz="2000">
              <a:solidFill>
                <a:schemeClr val="accent3"/>
              </a:solidFill>
              <a:latin typeface="Spicy Rice"/>
              <a:ea typeface="Spicy Rice"/>
              <a:cs typeface="Spicy Rice"/>
              <a:sym typeface="Spicy Rice"/>
            </a:endParaRPr>
          </a:p>
        </p:txBody>
      </p:sp>
      <p:sp>
        <p:nvSpPr>
          <p:cNvPr id="6598" name="Google Shape;6598;p250"/>
          <p:cNvSpPr txBox="1"/>
          <p:nvPr/>
        </p:nvSpPr>
        <p:spPr>
          <a:xfrm>
            <a:off x="3883775" y="2546875"/>
            <a:ext cx="43122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Spicy Rice"/>
                <a:ea typeface="Spicy Rice"/>
                <a:cs typeface="Spicy Rice"/>
                <a:sym typeface="Spicy Rice"/>
              </a:rPr>
              <a:t>Sharing an event with a friend</a:t>
            </a:r>
            <a:endParaRPr sz="2000">
              <a:solidFill>
                <a:schemeClr val="accent3"/>
              </a:solidFill>
              <a:latin typeface="Spicy Rice"/>
              <a:ea typeface="Spicy Rice"/>
              <a:cs typeface="Spicy Rice"/>
              <a:sym typeface="Spicy Rice"/>
            </a:endParaRPr>
          </a:p>
        </p:txBody>
      </p:sp>
      <p:sp>
        <p:nvSpPr>
          <p:cNvPr id="6599" name="Google Shape;6599;p250"/>
          <p:cNvSpPr txBox="1"/>
          <p:nvPr/>
        </p:nvSpPr>
        <p:spPr>
          <a:xfrm>
            <a:off x="3883775" y="3209002"/>
            <a:ext cx="50037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Spicy Rice"/>
                <a:ea typeface="Spicy Rice"/>
                <a:cs typeface="Spicy Rice"/>
                <a:sym typeface="Spicy Rice"/>
              </a:rPr>
              <a:t>Promoting an event as an artist</a:t>
            </a:r>
            <a:endParaRPr sz="2000">
              <a:solidFill>
                <a:schemeClr val="accent3"/>
              </a:solidFill>
              <a:latin typeface="Spicy Rice"/>
              <a:ea typeface="Spicy Rice"/>
              <a:cs typeface="Spicy Rice"/>
              <a:sym typeface="Spicy Rice"/>
            </a:endParaRPr>
          </a:p>
        </p:txBody>
      </p:sp>
      <p:sp>
        <p:nvSpPr>
          <p:cNvPr id="6600" name="Google Shape;6600;p250"/>
          <p:cNvSpPr txBox="1"/>
          <p:nvPr/>
        </p:nvSpPr>
        <p:spPr>
          <a:xfrm>
            <a:off x="2618181" y="4027703"/>
            <a:ext cx="45861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457200" rtl="0" algn="ctr">
              <a:spcBef>
                <a:spcPts val="0"/>
              </a:spcBef>
              <a:spcAft>
                <a:spcPts val="0"/>
              </a:spcAft>
              <a:buNone/>
            </a:pPr>
            <a:r>
              <a:rPr lang="en" sz="2000">
                <a:solidFill>
                  <a:schemeClr val="dk1"/>
                </a:solidFill>
                <a:latin typeface="Spicy Rice"/>
                <a:ea typeface="Spicy Rice"/>
                <a:cs typeface="Spicy Rice"/>
                <a:sym typeface="Spicy Rice"/>
              </a:rPr>
              <a:t>* </a:t>
            </a:r>
            <a:r>
              <a:rPr lang="en" sz="2000">
                <a:solidFill>
                  <a:schemeClr val="dk1"/>
                </a:solidFill>
                <a:latin typeface="Spicy Rice"/>
                <a:ea typeface="Spicy Rice"/>
                <a:cs typeface="Spicy Rice"/>
                <a:sym typeface="Spicy Rice"/>
              </a:rPr>
              <a:t>No changes from A5</a:t>
            </a:r>
            <a:endParaRPr sz="2000">
              <a:solidFill>
                <a:schemeClr val="dk1"/>
              </a:solidFill>
              <a:latin typeface="Spicy Rice"/>
              <a:ea typeface="Spicy Rice"/>
              <a:cs typeface="Spicy Rice"/>
              <a:sym typeface="Spicy Rice"/>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4" name="Shape 6604"/>
        <p:cNvGrpSpPr/>
        <p:nvPr/>
      </p:nvGrpSpPr>
      <p:grpSpPr>
        <a:xfrm>
          <a:off x="0" y="0"/>
          <a:ext cx="0" cy="0"/>
          <a:chOff x="0" y="0"/>
          <a:chExt cx="0" cy="0"/>
        </a:xfrm>
      </p:grpSpPr>
      <p:sp>
        <p:nvSpPr>
          <p:cNvPr id="6605" name="Google Shape;6605;p251"/>
          <p:cNvSpPr txBox="1"/>
          <p:nvPr>
            <p:ph type="title"/>
          </p:nvPr>
        </p:nvSpPr>
        <p:spPr>
          <a:xfrm>
            <a:off x="2059202" y="2273025"/>
            <a:ext cx="5025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Usability Goals</a:t>
            </a:r>
            <a:endParaRPr/>
          </a:p>
        </p:txBody>
      </p:sp>
      <p:sp>
        <p:nvSpPr>
          <p:cNvPr id="6606" name="Google Shape;6606;p251"/>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0" name="Shape 6610"/>
        <p:cNvGrpSpPr/>
        <p:nvPr/>
      </p:nvGrpSpPr>
      <p:grpSpPr>
        <a:xfrm>
          <a:off x="0" y="0"/>
          <a:ext cx="0" cy="0"/>
          <a:chOff x="0" y="0"/>
          <a:chExt cx="0" cy="0"/>
        </a:xfrm>
      </p:grpSpPr>
      <p:sp>
        <p:nvSpPr>
          <p:cNvPr id="6611" name="Google Shape;6611;p252"/>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Usability Goals &amp; Key Measurements</a:t>
            </a:r>
            <a:endParaRPr/>
          </a:p>
        </p:txBody>
      </p:sp>
      <p:sp>
        <p:nvSpPr>
          <p:cNvPr id="6612" name="Google Shape;6612;p252"/>
          <p:cNvSpPr txBox="1"/>
          <p:nvPr>
            <p:ph idx="4294967295" type="subTitle"/>
          </p:nvPr>
        </p:nvSpPr>
        <p:spPr>
          <a:xfrm>
            <a:off x="1470025" y="2003288"/>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Learnability</a:t>
            </a:r>
            <a:endParaRPr sz="2400">
              <a:solidFill>
                <a:schemeClr val="dk1"/>
              </a:solidFill>
              <a:latin typeface="Spicy Rice"/>
              <a:ea typeface="Spicy Rice"/>
              <a:cs typeface="Spicy Rice"/>
              <a:sym typeface="Spicy Rice"/>
            </a:endParaRPr>
          </a:p>
        </p:txBody>
      </p:sp>
      <p:sp>
        <p:nvSpPr>
          <p:cNvPr id="6613" name="Google Shape;6613;p252"/>
          <p:cNvSpPr txBox="1"/>
          <p:nvPr>
            <p:ph idx="4294967295" type="subTitle"/>
          </p:nvPr>
        </p:nvSpPr>
        <p:spPr>
          <a:xfrm>
            <a:off x="1470025" y="2652763"/>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Pleasing</a:t>
            </a:r>
            <a:endParaRPr sz="2400">
              <a:solidFill>
                <a:schemeClr val="dk1"/>
              </a:solidFill>
              <a:latin typeface="Spicy Rice"/>
              <a:ea typeface="Spicy Rice"/>
              <a:cs typeface="Spicy Rice"/>
              <a:sym typeface="Spicy Rice"/>
            </a:endParaRPr>
          </a:p>
        </p:txBody>
      </p:sp>
      <p:grpSp>
        <p:nvGrpSpPr>
          <p:cNvPr id="6614" name="Google Shape;6614;p252"/>
          <p:cNvGrpSpPr/>
          <p:nvPr/>
        </p:nvGrpSpPr>
        <p:grpSpPr>
          <a:xfrm rot="-1718301">
            <a:off x="810570" y="2355135"/>
            <a:ext cx="655609" cy="605201"/>
            <a:chOff x="5370091" y="503028"/>
            <a:chExt cx="655581" cy="605175"/>
          </a:xfrm>
        </p:grpSpPr>
        <p:sp>
          <p:nvSpPr>
            <p:cNvPr id="6615" name="Google Shape;6615;p252"/>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52"/>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52"/>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52"/>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52"/>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52"/>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52"/>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52"/>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52"/>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4" name="Google Shape;6624;p252"/>
          <p:cNvSpPr txBox="1"/>
          <p:nvPr/>
        </p:nvSpPr>
        <p:spPr>
          <a:xfrm>
            <a:off x="3896300" y="2143850"/>
            <a:ext cx="40110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Spicy Rice"/>
                <a:ea typeface="Spicy Rice"/>
                <a:cs typeface="Spicy Rice"/>
                <a:sym typeface="Spicy Rice"/>
              </a:rPr>
              <a:t>Timed Performance of Key Tasks</a:t>
            </a:r>
            <a:endParaRPr sz="2000">
              <a:solidFill>
                <a:schemeClr val="accent3"/>
              </a:solidFill>
              <a:latin typeface="Spicy Rice"/>
              <a:ea typeface="Spicy Rice"/>
              <a:cs typeface="Spicy Rice"/>
              <a:sym typeface="Spicy Rice"/>
            </a:endParaRPr>
          </a:p>
        </p:txBody>
      </p:sp>
      <p:sp>
        <p:nvSpPr>
          <p:cNvPr id="6625" name="Google Shape;6625;p252"/>
          <p:cNvSpPr txBox="1"/>
          <p:nvPr/>
        </p:nvSpPr>
        <p:spPr>
          <a:xfrm>
            <a:off x="3896300" y="2805975"/>
            <a:ext cx="4312200" cy="400200"/>
          </a:xfrm>
          <a:prstGeom prst="rect">
            <a:avLst/>
          </a:prstGeom>
          <a:noFill/>
          <a:ln>
            <a:noFill/>
          </a:ln>
          <a:effectLst>
            <a:outerShdw blurRad="57150" rotWithShape="0" algn="bl" dir="5400000" dist="19050">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Spicy Rice"/>
                <a:ea typeface="Spicy Rice"/>
                <a:cs typeface="Spicy Rice"/>
                <a:sym typeface="Spicy Rice"/>
              </a:rPr>
              <a:t>User Survey</a:t>
            </a:r>
            <a:endParaRPr sz="2000">
              <a:solidFill>
                <a:schemeClr val="accent3"/>
              </a:solidFill>
              <a:latin typeface="Spicy Rice"/>
              <a:ea typeface="Spicy Rice"/>
              <a:cs typeface="Spicy Rice"/>
              <a:sym typeface="Spicy Rice"/>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9" name="Shape 6629"/>
        <p:cNvGrpSpPr/>
        <p:nvPr/>
      </p:nvGrpSpPr>
      <p:grpSpPr>
        <a:xfrm>
          <a:off x="0" y="0"/>
          <a:ext cx="0" cy="0"/>
          <a:chOff x="0" y="0"/>
          <a:chExt cx="0" cy="0"/>
        </a:xfrm>
      </p:grpSpPr>
      <p:sp>
        <p:nvSpPr>
          <p:cNvPr id="6630" name="Google Shape;6630;p253"/>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Usability Progress</a:t>
            </a:r>
            <a:endParaRPr/>
          </a:p>
        </p:txBody>
      </p:sp>
      <p:sp>
        <p:nvSpPr>
          <p:cNvPr id="6631" name="Google Shape;6631;p253"/>
          <p:cNvSpPr txBox="1"/>
          <p:nvPr>
            <p:ph idx="4294967295" type="subTitle"/>
          </p:nvPr>
        </p:nvSpPr>
        <p:spPr>
          <a:xfrm>
            <a:off x="1259925" y="1316325"/>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Spicy Rice"/>
                <a:ea typeface="Spicy Rice"/>
                <a:cs typeface="Spicy Rice"/>
                <a:sym typeface="Spicy Rice"/>
              </a:rPr>
              <a:t>Learnability</a:t>
            </a:r>
            <a:endParaRPr sz="2400">
              <a:solidFill>
                <a:schemeClr val="dk1"/>
              </a:solidFill>
              <a:latin typeface="Spicy Rice"/>
              <a:ea typeface="Spicy Rice"/>
              <a:cs typeface="Spicy Rice"/>
              <a:sym typeface="Spicy Rice"/>
            </a:endParaRPr>
          </a:p>
        </p:txBody>
      </p:sp>
      <p:sp>
        <p:nvSpPr>
          <p:cNvPr id="6632" name="Google Shape;6632;p253"/>
          <p:cNvSpPr txBox="1"/>
          <p:nvPr>
            <p:ph idx="4294967295" type="subTitle"/>
          </p:nvPr>
        </p:nvSpPr>
        <p:spPr>
          <a:xfrm>
            <a:off x="5811800" y="1167838"/>
            <a:ext cx="2085000" cy="659400"/>
          </a:xfrm>
          <a:prstGeom prst="rect">
            <a:avLst/>
          </a:prstGeom>
          <a:ln>
            <a:noFill/>
          </a:ln>
          <a:effectLst>
            <a:outerShdw rotWithShape="0" algn="bl" dir="4200000" dist="38100">
              <a:schemeClr val="dk2"/>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Spicy Rice"/>
                <a:ea typeface="Spicy Rice"/>
                <a:cs typeface="Spicy Rice"/>
                <a:sym typeface="Spicy Rice"/>
              </a:rPr>
              <a:t>Pleasing</a:t>
            </a:r>
            <a:endParaRPr sz="2400">
              <a:solidFill>
                <a:schemeClr val="dk1"/>
              </a:solidFill>
              <a:latin typeface="Spicy Rice"/>
              <a:ea typeface="Spicy Rice"/>
              <a:cs typeface="Spicy Rice"/>
              <a:sym typeface="Spicy Rice"/>
            </a:endParaRPr>
          </a:p>
        </p:txBody>
      </p:sp>
      <p:grpSp>
        <p:nvGrpSpPr>
          <p:cNvPr id="6633" name="Google Shape;6633;p253"/>
          <p:cNvGrpSpPr/>
          <p:nvPr/>
        </p:nvGrpSpPr>
        <p:grpSpPr>
          <a:xfrm rot="-1718301">
            <a:off x="1467745" y="442547"/>
            <a:ext cx="655609" cy="605201"/>
            <a:chOff x="5370091" y="503028"/>
            <a:chExt cx="655581" cy="605175"/>
          </a:xfrm>
        </p:grpSpPr>
        <p:sp>
          <p:nvSpPr>
            <p:cNvPr id="6634" name="Google Shape;6634;p253"/>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53"/>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53"/>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53"/>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53"/>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53"/>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53"/>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53"/>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53"/>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3" name="Google Shape;6643;p253"/>
          <p:cNvSpPr txBox="1"/>
          <p:nvPr/>
        </p:nvSpPr>
        <p:spPr>
          <a:xfrm>
            <a:off x="422125" y="1975725"/>
            <a:ext cx="4149900" cy="24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Renamed Community &amp; Connect tabs to </a:t>
            </a:r>
            <a:r>
              <a:rPr lang="en">
                <a:solidFill>
                  <a:schemeClr val="dk2"/>
                </a:solidFill>
                <a:latin typeface="Montserrat"/>
                <a:ea typeface="Montserrat"/>
                <a:cs typeface="Montserrat"/>
                <a:sym typeface="Montserrat"/>
              </a:rPr>
              <a:t>Friends &amp; Events </a:t>
            </a:r>
            <a:r>
              <a:rPr lang="en">
                <a:solidFill>
                  <a:schemeClr val="dk2"/>
                </a:solidFill>
                <a:latin typeface="Montserrat"/>
                <a:ea typeface="Montserrat"/>
                <a:cs typeface="Montserrat"/>
                <a:sym typeface="Montserrat"/>
              </a:rPr>
              <a:t>for discoverability &amp; direct mapping to task flows</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rPr lang="en">
                <a:solidFill>
                  <a:schemeClr val="dk2"/>
                </a:solidFill>
                <a:latin typeface="Montserrat"/>
                <a:ea typeface="Montserrat"/>
                <a:cs typeface="Montserrat"/>
                <a:sym typeface="Montserrat"/>
              </a:rPr>
              <a:t>Streamlined event creation</a:t>
            </a:r>
            <a:r>
              <a:rPr lang="en">
                <a:solidFill>
                  <a:schemeClr val="dk2"/>
                </a:solidFill>
                <a:latin typeface="Montserrat"/>
                <a:ea typeface="Montserrat"/>
                <a:cs typeface="Montserrat"/>
                <a:sym typeface="Montserrat"/>
              </a:rPr>
              <a:t> task</a:t>
            </a:r>
            <a:r>
              <a:rPr lang="en">
                <a:solidFill>
                  <a:schemeClr val="dk2"/>
                </a:solidFill>
                <a:latin typeface="Montserrat"/>
                <a:ea typeface="Montserrat"/>
                <a:cs typeface="Montserrat"/>
                <a:sym typeface="Montserrat"/>
              </a:rPr>
              <a:t> to be more intuitive by embedding within Events tab</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rPr lang="en">
                <a:solidFill>
                  <a:schemeClr val="dk2"/>
                </a:solidFill>
                <a:latin typeface="Montserrat"/>
                <a:ea typeface="Montserrat"/>
                <a:cs typeface="Montserrat"/>
                <a:sym typeface="Montserrat"/>
              </a:rPr>
              <a:t>Used large &amp; familiar </a:t>
            </a:r>
            <a:r>
              <a:rPr lang="en">
                <a:solidFill>
                  <a:schemeClr val="dk2"/>
                </a:solidFill>
                <a:latin typeface="Montserrat"/>
                <a:ea typeface="Montserrat"/>
                <a:cs typeface="Montserrat"/>
                <a:sym typeface="Montserrat"/>
              </a:rPr>
              <a:t>PLUS</a:t>
            </a:r>
            <a:r>
              <a:rPr lang="en">
                <a:solidFill>
                  <a:schemeClr val="dk2"/>
                </a:solidFill>
                <a:latin typeface="Montserrat"/>
                <a:ea typeface="Montserrat"/>
                <a:cs typeface="Montserrat"/>
                <a:sym typeface="Montserrat"/>
              </a:rPr>
              <a:t> button for new live event creation</a:t>
            </a:r>
            <a:endParaRPr>
              <a:solidFill>
                <a:schemeClr val="dk2"/>
              </a:solidFill>
              <a:latin typeface="Montserrat"/>
              <a:ea typeface="Montserrat"/>
              <a:cs typeface="Montserrat"/>
              <a:sym typeface="Montserrat"/>
            </a:endParaRPr>
          </a:p>
        </p:txBody>
      </p:sp>
      <p:sp>
        <p:nvSpPr>
          <p:cNvPr id="6644" name="Google Shape;6644;p253"/>
          <p:cNvSpPr txBox="1"/>
          <p:nvPr/>
        </p:nvSpPr>
        <p:spPr>
          <a:xfrm>
            <a:off x="4740525" y="1975725"/>
            <a:ext cx="3945900" cy="24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Montserrat"/>
                <a:ea typeface="Montserrat"/>
                <a:cs typeface="Montserrat"/>
                <a:sym typeface="Montserrat"/>
              </a:rPr>
              <a:t>Incorporated search bars &amp; filters in response to user requests for more powerful &amp; specific event discoverability</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t/>
            </a:r>
            <a:endParaRPr>
              <a:solidFill>
                <a:schemeClr val="dk2"/>
              </a:solidFill>
              <a:latin typeface="Montserrat"/>
              <a:ea typeface="Montserrat"/>
              <a:cs typeface="Montserrat"/>
              <a:sym typeface="Montserrat"/>
            </a:endParaRPr>
          </a:p>
          <a:p>
            <a:pPr indent="0" lvl="0" marL="0" rtl="0" algn="l">
              <a:spcBef>
                <a:spcPts val="0"/>
              </a:spcBef>
              <a:spcAft>
                <a:spcPts val="0"/>
              </a:spcAft>
              <a:buNone/>
            </a:pPr>
            <a:r>
              <a:rPr lang="en">
                <a:solidFill>
                  <a:schemeClr val="dk2"/>
                </a:solidFill>
                <a:latin typeface="Montserrat"/>
                <a:ea typeface="Montserrat"/>
                <a:cs typeface="Montserrat"/>
                <a:sym typeface="Montserrat"/>
              </a:rPr>
              <a:t>Added </a:t>
            </a:r>
            <a:r>
              <a:rPr lang="en">
                <a:solidFill>
                  <a:schemeClr val="dk2"/>
                </a:solidFill>
                <a:latin typeface="Montserrat"/>
                <a:ea typeface="Montserrat"/>
                <a:cs typeface="Montserrat"/>
                <a:sym typeface="Montserrat"/>
              </a:rPr>
              <a:t>gamified</a:t>
            </a:r>
            <a:r>
              <a:rPr lang="en">
                <a:solidFill>
                  <a:schemeClr val="dk2"/>
                </a:solidFill>
                <a:latin typeface="Montserrat"/>
                <a:ea typeface="Montserrat"/>
                <a:cs typeface="Montserrat"/>
                <a:sym typeface="Montserrat"/>
              </a:rPr>
              <a:t> features to user profiles such as awards &amp; points for event </a:t>
            </a:r>
            <a:r>
              <a:rPr lang="en">
                <a:solidFill>
                  <a:schemeClr val="dk2"/>
                </a:solidFill>
                <a:latin typeface="Montserrat"/>
                <a:ea typeface="Montserrat"/>
                <a:cs typeface="Montserrat"/>
                <a:sym typeface="Montserrat"/>
              </a:rPr>
              <a:t>check ins</a:t>
            </a:r>
            <a:r>
              <a:rPr lang="en">
                <a:solidFill>
                  <a:schemeClr val="dk2"/>
                </a:solidFill>
                <a:latin typeface="Montserrat"/>
                <a:ea typeface="Montserrat"/>
                <a:cs typeface="Montserrat"/>
                <a:sym typeface="Montserrat"/>
              </a:rPr>
              <a:t> to make the experience fun</a:t>
            </a:r>
            <a:endParaRPr>
              <a:solidFill>
                <a:schemeClr val="dk2"/>
              </a:solidFill>
              <a:latin typeface="Montserrat"/>
              <a:ea typeface="Montserrat"/>
              <a:cs typeface="Montserrat"/>
              <a:sym typeface="Montserrat"/>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8" name="Shape 6648"/>
        <p:cNvGrpSpPr/>
        <p:nvPr/>
      </p:nvGrpSpPr>
      <p:grpSpPr>
        <a:xfrm>
          <a:off x="0" y="0"/>
          <a:ext cx="0" cy="0"/>
          <a:chOff x="0" y="0"/>
          <a:chExt cx="0" cy="0"/>
        </a:xfrm>
      </p:grpSpPr>
      <p:sp>
        <p:nvSpPr>
          <p:cNvPr id="6649" name="Google Shape;6649;p254"/>
          <p:cNvSpPr txBox="1"/>
          <p:nvPr>
            <p:ph type="title"/>
          </p:nvPr>
        </p:nvSpPr>
        <p:spPr>
          <a:xfrm>
            <a:off x="1800625" y="2273025"/>
            <a:ext cx="55428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Revised Sketches</a:t>
            </a:r>
            <a:endParaRPr/>
          </a:p>
        </p:txBody>
      </p:sp>
      <p:sp>
        <p:nvSpPr>
          <p:cNvPr id="6650" name="Google Shape;6650;p254"/>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4" name="Shape 6654"/>
        <p:cNvGrpSpPr/>
        <p:nvPr/>
      </p:nvGrpSpPr>
      <p:grpSpPr>
        <a:xfrm>
          <a:off x="0" y="0"/>
          <a:ext cx="0" cy="0"/>
          <a:chOff x="0" y="0"/>
          <a:chExt cx="0" cy="0"/>
        </a:xfrm>
      </p:grpSpPr>
      <p:sp>
        <p:nvSpPr>
          <p:cNvPr id="6655" name="Google Shape;6655;p255"/>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a:t>
            </a:r>
            <a:r>
              <a:rPr lang="en"/>
              <a:t>Interface </a:t>
            </a:r>
            <a:r>
              <a:rPr lang="en"/>
              <a:t>Sketch #1</a:t>
            </a:r>
            <a:endParaRPr/>
          </a:p>
        </p:txBody>
      </p:sp>
      <p:grpSp>
        <p:nvGrpSpPr>
          <p:cNvPr id="6656" name="Google Shape;6656;p255"/>
          <p:cNvGrpSpPr/>
          <p:nvPr/>
        </p:nvGrpSpPr>
        <p:grpSpPr>
          <a:xfrm rot="126884">
            <a:off x="2185353" y="2801479"/>
            <a:ext cx="9277969" cy="4349394"/>
            <a:chOff x="2173131" y="2877292"/>
            <a:chExt cx="9278144" cy="4349476"/>
          </a:xfrm>
        </p:grpSpPr>
        <p:sp>
          <p:nvSpPr>
            <p:cNvPr id="6657" name="Google Shape;6657;p255"/>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55"/>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55"/>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0" name="Google Shape;6660;p255"/>
          <p:cNvSpPr txBox="1"/>
          <p:nvPr/>
        </p:nvSpPr>
        <p:spPr>
          <a:xfrm>
            <a:off x="3195575" y="1784227"/>
            <a:ext cx="50289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How should we </a:t>
            </a:r>
            <a:r>
              <a:rPr lang="en" sz="2300">
                <a:solidFill>
                  <a:srgbClr val="04A5D4"/>
                </a:solidFill>
                <a:latin typeface="Spicy Rice"/>
                <a:ea typeface="Spicy Rice"/>
                <a:cs typeface="Spicy Rice"/>
                <a:sym typeface="Spicy Rice"/>
              </a:rPr>
              <a:t>organize content in our app for ease of </a:t>
            </a:r>
            <a:r>
              <a:rPr lang="en" sz="2300">
                <a:solidFill>
                  <a:srgbClr val="04A5D4"/>
                </a:solidFill>
                <a:latin typeface="Spicy Rice"/>
                <a:ea typeface="Spicy Rice"/>
                <a:cs typeface="Spicy Rice"/>
                <a:sym typeface="Spicy Rice"/>
              </a:rPr>
              <a:t>navigability</a:t>
            </a:r>
            <a:r>
              <a:rPr lang="en" sz="2300">
                <a:solidFill>
                  <a:srgbClr val="04A5D4"/>
                </a:solidFill>
                <a:latin typeface="Spicy Rice"/>
                <a:ea typeface="Spicy Rice"/>
                <a:cs typeface="Spicy Rice"/>
                <a:sym typeface="Spicy Rice"/>
              </a:rPr>
              <a:t>? </a:t>
            </a:r>
            <a:endParaRPr sz="2300">
              <a:solidFill>
                <a:srgbClr val="04A5D4"/>
              </a:solidFill>
              <a:latin typeface="Spicy Rice"/>
              <a:ea typeface="Spicy Rice"/>
              <a:cs typeface="Spicy Rice"/>
              <a:sym typeface="Spicy Rice"/>
            </a:endParaRPr>
          </a:p>
        </p:txBody>
      </p:sp>
      <p:sp>
        <p:nvSpPr>
          <p:cNvPr id="6661" name="Google Shape;6661;p255"/>
          <p:cNvSpPr txBox="1"/>
          <p:nvPr>
            <p:ph idx="4294967295" type="subTitle"/>
          </p:nvPr>
        </p:nvSpPr>
        <p:spPr>
          <a:xfrm>
            <a:off x="720000" y="1972363"/>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Key Question</a:t>
            </a:r>
            <a:endParaRPr sz="2400">
              <a:solidFill>
                <a:schemeClr val="dk1"/>
              </a:solidFill>
              <a:latin typeface="Spicy Rice"/>
              <a:ea typeface="Spicy Rice"/>
              <a:cs typeface="Spicy Rice"/>
              <a:sym typeface="Spicy Rice"/>
            </a:endParaRPr>
          </a:p>
        </p:txBody>
      </p:sp>
      <p:sp>
        <p:nvSpPr>
          <p:cNvPr id="6662" name="Google Shape;6662;p255"/>
          <p:cNvSpPr txBox="1"/>
          <p:nvPr>
            <p:ph idx="4294967295" type="subTitle"/>
          </p:nvPr>
        </p:nvSpPr>
        <p:spPr>
          <a:xfrm>
            <a:off x="720000" y="3231338"/>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Feedback</a:t>
            </a:r>
            <a:endParaRPr sz="2400">
              <a:solidFill>
                <a:schemeClr val="dk1"/>
              </a:solidFill>
              <a:latin typeface="Spicy Rice"/>
              <a:ea typeface="Spicy Rice"/>
              <a:cs typeface="Spicy Rice"/>
              <a:sym typeface="Spicy Rice"/>
            </a:endParaRPr>
          </a:p>
        </p:txBody>
      </p:sp>
      <p:sp>
        <p:nvSpPr>
          <p:cNvPr id="6663" name="Google Shape;6663;p255"/>
          <p:cNvSpPr txBox="1"/>
          <p:nvPr/>
        </p:nvSpPr>
        <p:spPr>
          <a:xfrm>
            <a:off x="3195575" y="3120883"/>
            <a:ext cx="50289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“I’m not sure where I’d go to create an event… Maybe here? Or here?”</a:t>
            </a:r>
            <a:endParaRPr sz="2300">
              <a:solidFill>
                <a:srgbClr val="04A5D4"/>
              </a:solidFill>
              <a:latin typeface="Spicy Rice"/>
              <a:ea typeface="Spicy Rice"/>
              <a:cs typeface="Spicy Rice"/>
              <a:sym typeface="Spicy Rice"/>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7" name="Shape 6667"/>
        <p:cNvGrpSpPr/>
        <p:nvPr/>
      </p:nvGrpSpPr>
      <p:grpSpPr>
        <a:xfrm>
          <a:off x="0" y="0"/>
          <a:ext cx="0" cy="0"/>
          <a:chOff x="0" y="0"/>
          <a:chExt cx="0" cy="0"/>
        </a:xfrm>
      </p:grpSpPr>
      <p:sp>
        <p:nvSpPr>
          <p:cNvPr id="6668" name="Google Shape;6668;p256"/>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Interface Sketch #1</a:t>
            </a:r>
            <a:endParaRPr/>
          </a:p>
        </p:txBody>
      </p:sp>
      <p:grpSp>
        <p:nvGrpSpPr>
          <p:cNvPr id="6669" name="Google Shape;6669;p256"/>
          <p:cNvGrpSpPr/>
          <p:nvPr/>
        </p:nvGrpSpPr>
        <p:grpSpPr>
          <a:xfrm rot="126884">
            <a:off x="2185353" y="3106279"/>
            <a:ext cx="9277969" cy="4349394"/>
            <a:chOff x="2173131" y="2877292"/>
            <a:chExt cx="9278144" cy="4349476"/>
          </a:xfrm>
        </p:grpSpPr>
        <p:sp>
          <p:nvSpPr>
            <p:cNvPr id="6670" name="Google Shape;6670;p256"/>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56"/>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56"/>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673" name="Google Shape;6673;p256"/>
          <p:cNvPicPr preferRelativeResize="0"/>
          <p:nvPr/>
        </p:nvPicPr>
        <p:blipFill>
          <a:blip r:embed="rId3">
            <a:alphaModFix/>
          </a:blip>
          <a:stretch>
            <a:fillRect/>
          </a:stretch>
        </p:blipFill>
        <p:spPr>
          <a:xfrm>
            <a:off x="2643276" y="1244750"/>
            <a:ext cx="1721380" cy="2870835"/>
          </a:xfrm>
          <a:prstGeom prst="rect">
            <a:avLst/>
          </a:prstGeom>
          <a:noFill/>
          <a:ln cap="flat" cmpd="sng" w="9525">
            <a:solidFill>
              <a:schemeClr val="dk2"/>
            </a:solidFill>
            <a:prstDash val="solid"/>
            <a:round/>
            <a:headEnd len="sm" w="sm" type="none"/>
            <a:tailEnd len="sm" w="sm" type="none"/>
          </a:ln>
        </p:spPr>
      </p:pic>
      <p:pic>
        <p:nvPicPr>
          <p:cNvPr id="6674" name="Google Shape;6674;p256"/>
          <p:cNvPicPr preferRelativeResize="0"/>
          <p:nvPr/>
        </p:nvPicPr>
        <p:blipFill rotWithShape="1">
          <a:blip r:embed="rId4">
            <a:alphaModFix/>
          </a:blip>
          <a:srcRect b="19810" l="2398" r="80662" t="16140"/>
          <a:stretch/>
        </p:blipFill>
        <p:spPr>
          <a:xfrm>
            <a:off x="719988" y="1244738"/>
            <a:ext cx="1815875" cy="2870826"/>
          </a:xfrm>
          <a:prstGeom prst="rect">
            <a:avLst/>
          </a:prstGeom>
          <a:noFill/>
          <a:ln cap="flat" cmpd="sng" w="9525">
            <a:solidFill>
              <a:schemeClr val="dk2"/>
            </a:solidFill>
            <a:prstDash val="solid"/>
            <a:round/>
            <a:headEnd len="sm" w="sm" type="none"/>
            <a:tailEnd len="sm" w="sm" type="none"/>
          </a:ln>
        </p:spPr>
      </p:pic>
      <p:sp>
        <p:nvSpPr>
          <p:cNvPr id="6675" name="Google Shape;6675;p256"/>
          <p:cNvSpPr txBox="1"/>
          <p:nvPr/>
        </p:nvSpPr>
        <p:spPr>
          <a:xfrm>
            <a:off x="767225"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Original</a:t>
            </a:r>
            <a:endParaRPr sz="2300">
              <a:solidFill>
                <a:srgbClr val="04A5D4"/>
              </a:solidFill>
              <a:latin typeface="Spicy Rice"/>
              <a:ea typeface="Spicy Rice"/>
              <a:cs typeface="Spicy Rice"/>
              <a:sym typeface="Spicy Rice"/>
            </a:endParaRPr>
          </a:p>
        </p:txBody>
      </p:sp>
      <p:sp>
        <p:nvSpPr>
          <p:cNvPr id="6676" name="Google Shape;6676;p256"/>
          <p:cNvSpPr txBox="1"/>
          <p:nvPr/>
        </p:nvSpPr>
        <p:spPr>
          <a:xfrm>
            <a:off x="2643250"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Revised</a:t>
            </a:r>
            <a:endParaRPr sz="2300">
              <a:solidFill>
                <a:srgbClr val="04A5D4"/>
              </a:solidFill>
              <a:latin typeface="Spicy Rice"/>
              <a:ea typeface="Spicy Rice"/>
              <a:cs typeface="Spicy Rice"/>
              <a:sym typeface="Spicy Rice"/>
            </a:endParaRPr>
          </a:p>
        </p:txBody>
      </p:sp>
      <p:sp>
        <p:nvSpPr>
          <p:cNvPr id="6677" name="Google Shape;6677;p256"/>
          <p:cNvSpPr/>
          <p:nvPr/>
        </p:nvSpPr>
        <p:spPr>
          <a:xfrm>
            <a:off x="2676650" y="1437850"/>
            <a:ext cx="654300" cy="2295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678" name="Google Shape;6678;p256"/>
          <p:cNvSpPr/>
          <p:nvPr/>
        </p:nvSpPr>
        <p:spPr>
          <a:xfrm>
            <a:off x="3170325" y="3737200"/>
            <a:ext cx="378900" cy="3549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679" name="Google Shape;6679;p256"/>
          <p:cNvSpPr/>
          <p:nvPr/>
        </p:nvSpPr>
        <p:spPr>
          <a:xfrm>
            <a:off x="3568295" y="3737200"/>
            <a:ext cx="378900" cy="3549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680" name="Google Shape;6680;p256"/>
          <p:cNvSpPr txBox="1"/>
          <p:nvPr>
            <p:ph idx="1" type="body"/>
          </p:nvPr>
        </p:nvSpPr>
        <p:spPr>
          <a:xfrm>
            <a:off x="4572000" y="1439600"/>
            <a:ext cx="3856500" cy="3492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2"/>
              </a:buClr>
              <a:buSzPts val="1100"/>
              <a:buFont typeface="Arial"/>
              <a:buNone/>
            </a:pPr>
            <a:r>
              <a:rPr lang="en"/>
              <a:t>Rebranding </a:t>
            </a:r>
            <a:r>
              <a:rPr b="1" i="1" lang="en"/>
              <a:t>Connect</a:t>
            </a:r>
            <a:r>
              <a:rPr lang="en"/>
              <a:t> &amp; </a:t>
            </a:r>
            <a:r>
              <a:rPr b="1" i="1" lang="en"/>
              <a:t>Community</a:t>
            </a:r>
            <a:r>
              <a:rPr lang="en"/>
              <a:t> tabs to </a:t>
            </a:r>
            <a:r>
              <a:rPr b="1" i="1" lang="en"/>
              <a:t>Friends</a:t>
            </a:r>
            <a:r>
              <a:rPr lang="en"/>
              <a:t> &amp; </a:t>
            </a:r>
            <a:r>
              <a:rPr b="1" i="1" lang="en"/>
              <a:t>Events</a:t>
            </a:r>
            <a:r>
              <a:rPr i="1" lang="en"/>
              <a:t> </a:t>
            </a:r>
            <a:r>
              <a:rPr lang="en"/>
              <a:t>for navigability</a:t>
            </a:r>
            <a:endParaRPr/>
          </a:p>
          <a:p>
            <a:pPr indent="0" lvl="0" marL="0" rtl="0" algn="l">
              <a:lnSpc>
                <a:spcPct val="115000"/>
              </a:lnSpc>
              <a:spcBef>
                <a:spcPts val="1200"/>
              </a:spcBef>
              <a:spcAft>
                <a:spcPts val="0"/>
              </a:spcAft>
              <a:buClr>
                <a:schemeClr val="dk2"/>
              </a:buClr>
              <a:buSzPts val="1100"/>
              <a:buFont typeface="Arial"/>
              <a:buNone/>
            </a:pPr>
            <a:r>
              <a:rPr b="1" lang="en"/>
              <a:t>Headings</a:t>
            </a:r>
            <a:r>
              <a:rPr lang="en"/>
              <a:t> for visibility</a:t>
            </a:r>
            <a:endParaRPr/>
          </a:p>
          <a:p>
            <a:pPr indent="0" lvl="0" marL="0" rtl="0" algn="l">
              <a:lnSpc>
                <a:spcPct val="115000"/>
              </a:lnSpc>
              <a:spcBef>
                <a:spcPts val="1200"/>
              </a:spcBef>
              <a:spcAft>
                <a:spcPts val="0"/>
              </a:spcAft>
              <a:buClr>
                <a:schemeClr val="dk2"/>
              </a:buClr>
              <a:buSzPts val="1100"/>
              <a:buFont typeface="Arial"/>
              <a:buNone/>
            </a:pPr>
            <a:r>
              <a:rPr lang="en"/>
              <a:t>Users struggled navigating to the right tabs for moderate &amp; complex tasks</a:t>
            </a:r>
            <a:endParaRPr/>
          </a:p>
          <a:p>
            <a:pPr indent="0" lvl="0" marL="0" rtl="0" algn="l">
              <a:lnSpc>
                <a:spcPct val="115000"/>
              </a:lnSpc>
              <a:spcBef>
                <a:spcPts val="1200"/>
              </a:spcBef>
              <a:spcAft>
                <a:spcPts val="0"/>
              </a:spcAft>
              <a:buClr>
                <a:schemeClr val="dk2"/>
              </a:buClr>
              <a:buSzPts val="1100"/>
              <a:buFont typeface="Arial"/>
              <a:buNone/>
            </a:pPr>
            <a:r>
              <a:rPr lang="en"/>
              <a:t>Directly improves </a:t>
            </a:r>
            <a:r>
              <a:rPr b="1" lang="en"/>
              <a:t>discoverability</a:t>
            </a:r>
            <a:r>
              <a:rPr lang="en"/>
              <a:t> &amp; </a:t>
            </a:r>
            <a:r>
              <a:rPr b="1" lang="en"/>
              <a:t>learnability</a:t>
            </a:r>
            <a:r>
              <a:rPr lang="en"/>
              <a:t> through clear navigation hierarchy of moderate &amp; complex tasks</a:t>
            </a:r>
            <a:endParaRPr/>
          </a:p>
          <a:p>
            <a:pPr indent="0" lvl="0" marL="0" rtl="0" algn="l">
              <a:lnSpc>
                <a:spcPct val="115000"/>
              </a:lnSpc>
              <a:spcBef>
                <a:spcPts val="1200"/>
              </a:spcBef>
              <a:spcAft>
                <a:spcPts val="1200"/>
              </a:spcAft>
              <a:buClr>
                <a:schemeClr val="dk2"/>
              </a:buClr>
              <a:buSzPts val="1100"/>
              <a:buFont typeface="Arial"/>
              <a:buNone/>
            </a:pPr>
            <a:r>
              <a:rPr i="1" lang="en"/>
              <a:t>* </a:t>
            </a:r>
            <a:r>
              <a:rPr i="1" lang="en"/>
              <a:t>No impact on user satisfaction</a:t>
            </a:r>
            <a:endParaRPr i="1"/>
          </a:p>
        </p:txBody>
      </p:sp>
      <p:sp>
        <p:nvSpPr>
          <p:cNvPr id="6681" name="Google Shape;6681;p256"/>
          <p:cNvSpPr/>
          <p:nvPr/>
        </p:nvSpPr>
        <p:spPr>
          <a:xfrm>
            <a:off x="1264900" y="3691375"/>
            <a:ext cx="481800" cy="4008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682" name="Google Shape;6682;p256"/>
          <p:cNvSpPr/>
          <p:nvPr/>
        </p:nvSpPr>
        <p:spPr>
          <a:xfrm>
            <a:off x="1736350" y="3691375"/>
            <a:ext cx="481800" cy="4008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6" name="Shape 6686"/>
        <p:cNvGrpSpPr/>
        <p:nvPr/>
      </p:nvGrpSpPr>
      <p:grpSpPr>
        <a:xfrm>
          <a:off x="0" y="0"/>
          <a:ext cx="0" cy="0"/>
          <a:chOff x="0" y="0"/>
          <a:chExt cx="0" cy="0"/>
        </a:xfrm>
      </p:grpSpPr>
      <p:sp>
        <p:nvSpPr>
          <p:cNvPr id="6687" name="Google Shape;6687;p257"/>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Interface Sketch #2</a:t>
            </a:r>
            <a:endParaRPr/>
          </a:p>
        </p:txBody>
      </p:sp>
      <p:grpSp>
        <p:nvGrpSpPr>
          <p:cNvPr id="6688" name="Google Shape;6688;p257"/>
          <p:cNvGrpSpPr/>
          <p:nvPr/>
        </p:nvGrpSpPr>
        <p:grpSpPr>
          <a:xfrm rot="126884">
            <a:off x="2185353" y="2801479"/>
            <a:ext cx="9277969" cy="4349394"/>
            <a:chOff x="2173131" y="2877292"/>
            <a:chExt cx="9278144" cy="4349476"/>
          </a:xfrm>
        </p:grpSpPr>
        <p:sp>
          <p:nvSpPr>
            <p:cNvPr id="6689" name="Google Shape;6689;p257"/>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57"/>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57"/>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257"/>
          <p:cNvSpPr txBox="1"/>
          <p:nvPr/>
        </p:nvSpPr>
        <p:spPr>
          <a:xfrm>
            <a:off x="3195575" y="1444149"/>
            <a:ext cx="50289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How can event creation be made intuitive to encourage promotion on our platform?</a:t>
            </a:r>
            <a:endParaRPr sz="2300">
              <a:solidFill>
                <a:srgbClr val="04A5D4"/>
              </a:solidFill>
              <a:latin typeface="Spicy Rice"/>
              <a:ea typeface="Spicy Rice"/>
              <a:cs typeface="Spicy Rice"/>
              <a:sym typeface="Spicy Rice"/>
            </a:endParaRPr>
          </a:p>
        </p:txBody>
      </p:sp>
      <p:sp>
        <p:nvSpPr>
          <p:cNvPr id="6693" name="Google Shape;6693;p257"/>
          <p:cNvSpPr txBox="1"/>
          <p:nvPr>
            <p:ph idx="4294967295" type="subTitle"/>
          </p:nvPr>
        </p:nvSpPr>
        <p:spPr>
          <a:xfrm>
            <a:off x="720000" y="1785155"/>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Key Question</a:t>
            </a:r>
            <a:endParaRPr sz="2400">
              <a:solidFill>
                <a:schemeClr val="dk1"/>
              </a:solidFill>
              <a:latin typeface="Spicy Rice"/>
              <a:ea typeface="Spicy Rice"/>
              <a:cs typeface="Spicy Rice"/>
              <a:sym typeface="Spicy Rice"/>
            </a:endParaRPr>
          </a:p>
        </p:txBody>
      </p:sp>
      <p:sp>
        <p:nvSpPr>
          <p:cNvPr id="6694" name="Google Shape;6694;p257"/>
          <p:cNvSpPr txBox="1"/>
          <p:nvPr>
            <p:ph idx="4294967295" type="subTitle"/>
          </p:nvPr>
        </p:nvSpPr>
        <p:spPr>
          <a:xfrm>
            <a:off x="720000" y="3172541"/>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Feedback</a:t>
            </a:r>
            <a:endParaRPr sz="2400">
              <a:solidFill>
                <a:schemeClr val="dk1"/>
              </a:solidFill>
              <a:latin typeface="Spicy Rice"/>
              <a:ea typeface="Spicy Rice"/>
              <a:cs typeface="Spicy Rice"/>
              <a:sym typeface="Spicy Rice"/>
            </a:endParaRPr>
          </a:p>
        </p:txBody>
      </p:sp>
      <p:sp>
        <p:nvSpPr>
          <p:cNvPr id="6695" name="Google Shape;6695;p257"/>
          <p:cNvSpPr txBox="1"/>
          <p:nvPr/>
        </p:nvSpPr>
        <p:spPr>
          <a:xfrm>
            <a:off x="3195575" y="3015050"/>
            <a:ext cx="50289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“I wouldn’t have guessed that artists  would find this under their Profile.”</a:t>
            </a:r>
            <a:endParaRPr sz="2300">
              <a:solidFill>
                <a:srgbClr val="04A5D4"/>
              </a:solidFill>
              <a:latin typeface="Spicy Rice"/>
              <a:ea typeface="Spicy Rice"/>
              <a:cs typeface="Spicy Rice"/>
              <a:sym typeface="Spicy Rice"/>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9" name="Shape 6699"/>
        <p:cNvGrpSpPr/>
        <p:nvPr/>
      </p:nvGrpSpPr>
      <p:grpSpPr>
        <a:xfrm>
          <a:off x="0" y="0"/>
          <a:ext cx="0" cy="0"/>
          <a:chOff x="0" y="0"/>
          <a:chExt cx="0" cy="0"/>
        </a:xfrm>
      </p:grpSpPr>
      <p:sp>
        <p:nvSpPr>
          <p:cNvPr id="6700" name="Google Shape;6700;p258"/>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Interface Sketch #2</a:t>
            </a:r>
            <a:endParaRPr/>
          </a:p>
        </p:txBody>
      </p:sp>
      <p:sp>
        <p:nvSpPr>
          <p:cNvPr id="6701" name="Google Shape;6701;p258"/>
          <p:cNvSpPr txBox="1"/>
          <p:nvPr>
            <p:ph idx="1" type="body"/>
          </p:nvPr>
        </p:nvSpPr>
        <p:spPr>
          <a:xfrm>
            <a:off x="4572000" y="1287200"/>
            <a:ext cx="3856500" cy="2652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2"/>
              </a:buClr>
              <a:buSzPts val="1100"/>
              <a:buFont typeface="Arial"/>
              <a:buNone/>
            </a:pPr>
            <a:r>
              <a:rPr lang="en"/>
              <a:t>New large </a:t>
            </a:r>
            <a:r>
              <a:rPr b="1" lang="en"/>
              <a:t>PLUS</a:t>
            </a:r>
            <a:r>
              <a:rPr lang="en"/>
              <a:t> button with accent color for visibility on </a:t>
            </a:r>
            <a:r>
              <a:rPr lang="en"/>
              <a:t>new</a:t>
            </a:r>
            <a:r>
              <a:rPr b="1" lang="en"/>
              <a:t> dedicated Events tab</a:t>
            </a:r>
            <a:endParaRPr b="1"/>
          </a:p>
          <a:p>
            <a:pPr indent="0" lvl="0" marL="0" rtl="0" algn="l">
              <a:lnSpc>
                <a:spcPct val="115000"/>
              </a:lnSpc>
              <a:spcBef>
                <a:spcPts val="1200"/>
              </a:spcBef>
              <a:spcAft>
                <a:spcPts val="0"/>
              </a:spcAft>
              <a:buClr>
                <a:schemeClr val="dk2"/>
              </a:buClr>
              <a:buSzPts val="1100"/>
              <a:buFont typeface="Arial"/>
              <a:buNone/>
            </a:pPr>
            <a:r>
              <a:rPr lang="en"/>
              <a:t>Users struggled discovering how to create new live events </a:t>
            </a:r>
            <a:endParaRPr/>
          </a:p>
          <a:p>
            <a:pPr indent="0" lvl="0" marL="0" rtl="0" algn="l">
              <a:lnSpc>
                <a:spcPct val="115000"/>
              </a:lnSpc>
              <a:spcBef>
                <a:spcPts val="1200"/>
              </a:spcBef>
              <a:spcAft>
                <a:spcPts val="0"/>
              </a:spcAft>
              <a:buClr>
                <a:schemeClr val="dk2"/>
              </a:buClr>
              <a:buSzPts val="1100"/>
              <a:buFont typeface="Arial"/>
              <a:buNone/>
            </a:pPr>
            <a:r>
              <a:rPr lang="en"/>
              <a:t>Directly improves </a:t>
            </a:r>
            <a:r>
              <a:rPr b="1" lang="en"/>
              <a:t>discoverability</a:t>
            </a:r>
            <a:r>
              <a:rPr lang="en"/>
              <a:t> &amp; </a:t>
            </a:r>
            <a:r>
              <a:rPr b="1" lang="en"/>
              <a:t>learnability </a:t>
            </a:r>
            <a:r>
              <a:rPr lang="en"/>
              <a:t>through easy to find &amp; tap button on intuitively named tab</a:t>
            </a:r>
            <a:endParaRPr/>
          </a:p>
          <a:p>
            <a:pPr indent="0" lvl="0" marL="0" rtl="0" algn="l">
              <a:lnSpc>
                <a:spcPct val="115000"/>
              </a:lnSpc>
              <a:spcBef>
                <a:spcPts val="1200"/>
              </a:spcBef>
              <a:spcAft>
                <a:spcPts val="1200"/>
              </a:spcAft>
              <a:buClr>
                <a:schemeClr val="dk2"/>
              </a:buClr>
              <a:buSzPts val="1100"/>
              <a:buFont typeface="Arial"/>
              <a:buNone/>
            </a:pPr>
            <a:r>
              <a:rPr i="1" lang="en"/>
              <a:t>* No impact on user satisfaction</a:t>
            </a:r>
            <a:endParaRPr/>
          </a:p>
        </p:txBody>
      </p:sp>
      <p:grpSp>
        <p:nvGrpSpPr>
          <p:cNvPr id="6702" name="Google Shape;6702;p258"/>
          <p:cNvGrpSpPr/>
          <p:nvPr/>
        </p:nvGrpSpPr>
        <p:grpSpPr>
          <a:xfrm rot="126884">
            <a:off x="2185353" y="2801479"/>
            <a:ext cx="9277969" cy="4349394"/>
            <a:chOff x="2173131" y="2877292"/>
            <a:chExt cx="9278144" cy="4349476"/>
          </a:xfrm>
        </p:grpSpPr>
        <p:sp>
          <p:nvSpPr>
            <p:cNvPr id="6703" name="Google Shape;6703;p258"/>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58"/>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58"/>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06" name="Google Shape;6706;p258"/>
          <p:cNvPicPr preferRelativeResize="0"/>
          <p:nvPr/>
        </p:nvPicPr>
        <p:blipFill rotWithShape="1">
          <a:blip r:embed="rId3">
            <a:alphaModFix/>
          </a:blip>
          <a:srcRect b="0" l="3865" r="3874" t="0"/>
          <a:stretch/>
        </p:blipFill>
        <p:spPr>
          <a:xfrm>
            <a:off x="2643276" y="1244750"/>
            <a:ext cx="1721379" cy="2870835"/>
          </a:xfrm>
          <a:prstGeom prst="rect">
            <a:avLst/>
          </a:prstGeom>
          <a:noFill/>
          <a:ln cap="flat" cmpd="sng" w="9525">
            <a:solidFill>
              <a:schemeClr val="dk2"/>
            </a:solidFill>
            <a:prstDash val="solid"/>
            <a:round/>
            <a:headEnd len="sm" w="sm" type="none"/>
            <a:tailEnd len="sm" w="sm" type="none"/>
          </a:ln>
        </p:spPr>
      </p:pic>
      <p:sp>
        <p:nvSpPr>
          <p:cNvPr id="6707" name="Google Shape;6707;p258"/>
          <p:cNvSpPr txBox="1"/>
          <p:nvPr/>
        </p:nvSpPr>
        <p:spPr>
          <a:xfrm>
            <a:off x="767225"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Original</a:t>
            </a:r>
            <a:endParaRPr sz="2300">
              <a:solidFill>
                <a:srgbClr val="04A5D4"/>
              </a:solidFill>
              <a:latin typeface="Spicy Rice"/>
              <a:ea typeface="Spicy Rice"/>
              <a:cs typeface="Spicy Rice"/>
              <a:sym typeface="Spicy Rice"/>
            </a:endParaRPr>
          </a:p>
        </p:txBody>
      </p:sp>
      <p:sp>
        <p:nvSpPr>
          <p:cNvPr id="6708" name="Google Shape;6708;p258"/>
          <p:cNvSpPr txBox="1"/>
          <p:nvPr/>
        </p:nvSpPr>
        <p:spPr>
          <a:xfrm>
            <a:off x="2643250"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Revised</a:t>
            </a:r>
            <a:endParaRPr sz="2300">
              <a:solidFill>
                <a:srgbClr val="04A5D4"/>
              </a:solidFill>
              <a:latin typeface="Spicy Rice"/>
              <a:ea typeface="Spicy Rice"/>
              <a:cs typeface="Spicy Rice"/>
              <a:sym typeface="Spicy Rice"/>
            </a:endParaRPr>
          </a:p>
        </p:txBody>
      </p:sp>
      <p:sp>
        <p:nvSpPr>
          <p:cNvPr id="6709" name="Google Shape;6709;p258"/>
          <p:cNvSpPr/>
          <p:nvPr/>
        </p:nvSpPr>
        <p:spPr>
          <a:xfrm>
            <a:off x="2662049" y="1495250"/>
            <a:ext cx="508200" cy="2412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710" name="Google Shape;6710;p258"/>
          <p:cNvSpPr/>
          <p:nvPr/>
        </p:nvSpPr>
        <p:spPr>
          <a:xfrm>
            <a:off x="3652605" y="3691375"/>
            <a:ext cx="378900" cy="4008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711" name="Google Shape;6711;p258"/>
          <p:cNvSpPr/>
          <p:nvPr/>
        </p:nvSpPr>
        <p:spPr>
          <a:xfrm>
            <a:off x="3869775" y="1389925"/>
            <a:ext cx="378900" cy="3465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pic>
        <p:nvPicPr>
          <p:cNvPr id="6712" name="Google Shape;6712;p258"/>
          <p:cNvPicPr preferRelativeResize="0"/>
          <p:nvPr/>
        </p:nvPicPr>
        <p:blipFill rotWithShape="1">
          <a:blip r:embed="rId4">
            <a:alphaModFix/>
          </a:blip>
          <a:srcRect b="2193" l="7481" r="5013" t="2011"/>
          <a:stretch/>
        </p:blipFill>
        <p:spPr>
          <a:xfrm>
            <a:off x="767225" y="1241000"/>
            <a:ext cx="1721399" cy="2870824"/>
          </a:xfrm>
          <a:prstGeom prst="rect">
            <a:avLst/>
          </a:prstGeom>
          <a:noFill/>
          <a:ln cap="flat" cmpd="sng" w="9525">
            <a:solidFill>
              <a:schemeClr val="dk2"/>
            </a:solidFill>
            <a:prstDash val="solid"/>
            <a:round/>
            <a:headEnd len="sm" w="sm" type="none"/>
            <a:tailEnd len="sm" w="sm" type="none"/>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6" name="Shape 6716"/>
        <p:cNvGrpSpPr/>
        <p:nvPr/>
      </p:nvGrpSpPr>
      <p:grpSpPr>
        <a:xfrm>
          <a:off x="0" y="0"/>
          <a:ext cx="0" cy="0"/>
          <a:chOff x="0" y="0"/>
          <a:chExt cx="0" cy="0"/>
        </a:xfrm>
      </p:grpSpPr>
      <p:sp>
        <p:nvSpPr>
          <p:cNvPr id="6717" name="Google Shape;6717;p259"/>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Interface Sketch #3</a:t>
            </a:r>
            <a:endParaRPr/>
          </a:p>
        </p:txBody>
      </p:sp>
      <p:grpSp>
        <p:nvGrpSpPr>
          <p:cNvPr id="6718" name="Google Shape;6718;p259"/>
          <p:cNvGrpSpPr/>
          <p:nvPr/>
        </p:nvGrpSpPr>
        <p:grpSpPr>
          <a:xfrm rot="126884">
            <a:off x="2185353" y="2801479"/>
            <a:ext cx="9277969" cy="4349394"/>
            <a:chOff x="2173131" y="2877292"/>
            <a:chExt cx="9278144" cy="4349476"/>
          </a:xfrm>
        </p:grpSpPr>
        <p:sp>
          <p:nvSpPr>
            <p:cNvPr id="6719" name="Google Shape;6719;p259"/>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59"/>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59"/>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2" name="Google Shape;6722;p259"/>
          <p:cNvSpPr txBox="1"/>
          <p:nvPr/>
        </p:nvSpPr>
        <p:spPr>
          <a:xfrm>
            <a:off x="3195575" y="1786075"/>
            <a:ext cx="52140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How can live music event discovery be personalized to user preferences?</a:t>
            </a:r>
            <a:endParaRPr sz="2300">
              <a:solidFill>
                <a:srgbClr val="04A5D4"/>
              </a:solidFill>
              <a:latin typeface="Spicy Rice"/>
              <a:ea typeface="Spicy Rice"/>
              <a:cs typeface="Spicy Rice"/>
              <a:sym typeface="Spicy Rice"/>
            </a:endParaRPr>
          </a:p>
        </p:txBody>
      </p:sp>
      <p:sp>
        <p:nvSpPr>
          <p:cNvPr id="6723" name="Google Shape;6723;p259"/>
          <p:cNvSpPr txBox="1"/>
          <p:nvPr>
            <p:ph idx="4294967295" type="subTitle"/>
          </p:nvPr>
        </p:nvSpPr>
        <p:spPr>
          <a:xfrm>
            <a:off x="720000" y="1972363"/>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Key Question</a:t>
            </a:r>
            <a:endParaRPr sz="2400">
              <a:solidFill>
                <a:schemeClr val="dk1"/>
              </a:solidFill>
              <a:latin typeface="Spicy Rice"/>
              <a:ea typeface="Spicy Rice"/>
              <a:cs typeface="Spicy Rice"/>
              <a:sym typeface="Spicy Rice"/>
            </a:endParaRPr>
          </a:p>
        </p:txBody>
      </p:sp>
      <p:sp>
        <p:nvSpPr>
          <p:cNvPr id="6724" name="Google Shape;6724;p259"/>
          <p:cNvSpPr txBox="1"/>
          <p:nvPr>
            <p:ph idx="4294967295" type="subTitle"/>
          </p:nvPr>
        </p:nvSpPr>
        <p:spPr>
          <a:xfrm>
            <a:off x="720000" y="3078938"/>
            <a:ext cx="2085000" cy="659400"/>
          </a:xfrm>
          <a:prstGeom prst="rect">
            <a:avLst/>
          </a:prstGeom>
          <a:ln>
            <a:noFill/>
          </a:ln>
          <a:effectLst>
            <a:outerShdw rotWithShape="0" algn="bl" dir="4200000" dist="38100">
              <a:schemeClr val="dk2"/>
            </a:outerShdw>
          </a:effectLst>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Spicy Rice"/>
                <a:ea typeface="Spicy Rice"/>
                <a:cs typeface="Spicy Rice"/>
                <a:sym typeface="Spicy Rice"/>
              </a:rPr>
              <a:t>Feedback</a:t>
            </a:r>
            <a:endParaRPr sz="2400">
              <a:solidFill>
                <a:schemeClr val="dk1"/>
              </a:solidFill>
              <a:latin typeface="Spicy Rice"/>
              <a:ea typeface="Spicy Rice"/>
              <a:cs typeface="Spicy Rice"/>
              <a:sym typeface="Spicy Rice"/>
            </a:endParaRPr>
          </a:p>
        </p:txBody>
      </p:sp>
      <p:sp>
        <p:nvSpPr>
          <p:cNvPr id="6725" name="Google Shape;6725;p259"/>
          <p:cNvSpPr txBox="1"/>
          <p:nvPr/>
        </p:nvSpPr>
        <p:spPr>
          <a:xfrm>
            <a:off x="3195575" y="2862650"/>
            <a:ext cx="5272800" cy="1092000"/>
          </a:xfrm>
          <a:prstGeom prst="rect">
            <a:avLst/>
          </a:prstGeom>
          <a:noFill/>
          <a:ln>
            <a:noFill/>
          </a:ln>
          <a:effectLst>
            <a:outerShdw rotWithShape="0" algn="bl" dir="4200000" dist="38100">
              <a:srgbClr val="000000"/>
            </a:outerShdw>
          </a:effectLst>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04A5D4"/>
                </a:solidFill>
                <a:latin typeface="Spicy Rice"/>
                <a:ea typeface="Spicy Rice"/>
                <a:cs typeface="Spicy Rice"/>
                <a:sym typeface="Spicy Rice"/>
              </a:rPr>
              <a:t>“I really like the Discover view though I’d love if I could search for artists or genres that I like”</a:t>
            </a:r>
            <a:endParaRPr sz="2300">
              <a:solidFill>
                <a:srgbClr val="04A5D4"/>
              </a:solidFill>
              <a:latin typeface="Spicy Rice"/>
              <a:ea typeface="Spicy Rice"/>
              <a:cs typeface="Spicy Rice"/>
              <a:sym typeface="Spicy Rice"/>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9" name="Shape 6729"/>
        <p:cNvGrpSpPr/>
        <p:nvPr/>
      </p:nvGrpSpPr>
      <p:grpSpPr>
        <a:xfrm>
          <a:off x="0" y="0"/>
          <a:ext cx="0" cy="0"/>
          <a:chOff x="0" y="0"/>
          <a:chExt cx="0" cy="0"/>
        </a:xfrm>
      </p:grpSpPr>
      <p:sp>
        <p:nvSpPr>
          <p:cNvPr id="6730" name="Google Shape;6730;p260"/>
          <p:cNvSpPr txBox="1"/>
          <p:nvPr>
            <p:ph type="title"/>
          </p:nvPr>
        </p:nvSpPr>
        <p:spPr>
          <a:xfrm>
            <a:off x="720000" y="463025"/>
            <a:ext cx="7203600" cy="109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Interface Sketch #3</a:t>
            </a:r>
            <a:endParaRPr/>
          </a:p>
        </p:txBody>
      </p:sp>
      <p:grpSp>
        <p:nvGrpSpPr>
          <p:cNvPr id="6731" name="Google Shape;6731;p260"/>
          <p:cNvGrpSpPr/>
          <p:nvPr/>
        </p:nvGrpSpPr>
        <p:grpSpPr>
          <a:xfrm rot="126884">
            <a:off x="2185353" y="3106279"/>
            <a:ext cx="9277969" cy="4349394"/>
            <a:chOff x="2173131" y="2877292"/>
            <a:chExt cx="9278144" cy="4349476"/>
          </a:xfrm>
        </p:grpSpPr>
        <p:sp>
          <p:nvSpPr>
            <p:cNvPr id="6732" name="Google Shape;6732;p260"/>
            <p:cNvSpPr/>
            <p:nvPr/>
          </p:nvSpPr>
          <p:spPr>
            <a:xfrm rot="-867517">
              <a:off x="2149831" y="4024467"/>
              <a:ext cx="9275797" cy="1422702"/>
            </a:xfrm>
            <a:custGeom>
              <a:rect b="b" l="l" r="r" t="t"/>
              <a:pathLst>
                <a:path extrusionOk="0" h="11564" w="48401">
                  <a:moveTo>
                    <a:pt x="18513" y="0"/>
                  </a:moveTo>
                  <a:cubicBezTo>
                    <a:pt x="13187" y="0"/>
                    <a:pt x="9868" y="3609"/>
                    <a:pt x="4207" y="3609"/>
                  </a:cubicBezTo>
                  <a:cubicBezTo>
                    <a:pt x="2938" y="3609"/>
                    <a:pt x="1553" y="3428"/>
                    <a:pt x="1" y="2984"/>
                  </a:cubicBezTo>
                  <a:lnTo>
                    <a:pt x="1" y="4373"/>
                  </a:lnTo>
                  <a:cubicBezTo>
                    <a:pt x="1360" y="4706"/>
                    <a:pt x="2620" y="4840"/>
                    <a:pt x="3803" y="4840"/>
                  </a:cubicBezTo>
                  <a:cubicBezTo>
                    <a:pt x="8654" y="4840"/>
                    <a:pt x="12210" y="2587"/>
                    <a:pt x="15997" y="2587"/>
                  </a:cubicBezTo>
                  <a:cubicBezTo>
                    <a:pt x="17073" y="2587"/>
                    <a:pt x="18168" y="2769"/>
                    <a:pt x="19317" y="3237"/>
                  </a:cubicBezTo>
                  <a:cubicBezTo>
                    <a:pt x="24658" y="5418"/>
                    <a:pt x="27705" y="11564"/>
                    <a:pt x="32501" y="11564"/>
                  </a:cubicBezTo>
                  <a:cubicBezTo>
                    <a:pt x="34167" y="11564"/>
                    <a:pt x="36043" y="10823"/>
                    <a:pt x="38300" y="8918"/>
                  </a:cubicBezTo>
                  <a:cubicBezTo>
                    <a:pt x="42145" y="5670"/>
                    <a:pt x="45669" y="4626"/>
                    <a:pt x="48400" y="4476"/>
                  </a:cubicBezTo>
                  <a:lnTo>
                    <a:pt x="48400" y="2720"/>
                  </a:lnTo>
                  <a:cubicBezTo>
                    <a:pt x="41583" y="3157"/>
                    <a:pt x="40435" y="8161"/>
                    <a:pt x="33032" y="8161"/>
                  </a:cubicBezTo>
                  <a:cubicBezTo>
                    <a:pt x="26800" y="8161"/>
                    <a:pt x="25434" y="0"/>
                    <a:pt x="18513"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60"/>
            <p:cNvSpPr/>
            <p:nvPr/>
          </p:nvSpPr>
          <p:spPr>
            <a:xfrm rot="-867517">
              <a:off x="2201911" y="4337696"/>
              <a:ext cx="9275797" cy="1386655"/>
            </a:xfrm>
            <a:custGeom>
              <a:rect b="b" l="l" r="r" t="t"/>
              <a:pathLst>
                <a:path extrusionOk="0" h="11271" w="48401">
                  <a:moveTo>
                    <a:pt x="15990" y="0"/>
                  </a:moveTo>
                  <a:cubicBezTo>
                    <a:pt x="12209" y="0"/>
                    <a:pt x="8656" y="2250"/>
                    <a:pt x="3814" y="2250"/>
                  </a:cubicBezTo>
                  <a:cubicBezTo>
                    <a:pt x="2628" y="2250"/>
                    <a:pt x="1364" y="2115"/>
                    <a:pt x="1" y="1779"/>
                  </a:cubicBezTo>
                  <a:lnTo>
                    <a:pt x="1" y="4384"/>
                  </a:lnTo>
                  <a:cubicBezTo>
                    <a:pt x="390" y="4409"/>
                    <a:pt x="782" y="4420"/>
                    <a:pt x="1177" y="4420"/>
                  </a:cubicBezTo>
                  <a:cubicBezTo>
                    <a:pt x="4710" y="4420"/>
                    <a:pt x="8440" y="3527"/>
                    <a:pt x="11883" y="3527"/>
                  </a:cubicBezTo>
                  <a:cubicBezTo>
                    <a:pt x="15009" y="3527"/>
                    <a:pt x="17898" y="4263"/>
                    <a:pt x="20189" y="7070"/>
                  </a:cubicBezTo>
                  <a:cubicBezTo>
                    <a:pt x="21842" y="9101"/>
                    <a:pt x="23254" y="10421"/>
                    <a:pt x="24413" y="11270"/>
                  </a:cubicBezTo>
                  <a:lnTo>
                    <a:pt x="35947" y="11270"/>
                  </a:lnTo>
                  <a:cubicBezTo>
                    <a:pt x="37233" y="10651"/>
                    <a:pt x="38426" y="9859"/>
                    <a:pt x="39505" y="8906"/>
                  </a:cubicBezTo>
                  <a:cubicBezTo>
                    <a:pt x="41605" y="7079"/>
                    <a:pt x="44292" y="6527"/>
                    <a:pt x="46793" y="6527"/>
                  </a:cubicBezTo>
                  <a:cubicBezTo>
                    <a:pt x="47340" y="6527"/>
                    <a:pt x="47879" y="6554"/>
                    <a:pt x="48400" y="6599"/>
                  </a:cubicBezTo>
                  <a:lnTo>
                    <a:pt x="48400" y="1893"/>
                  </a:lnTo>
                  <a:cubicBezTo>
                    <a:pt x="45669" y="2031"/>
                    <a:pt x="42157" y="3076"/>
                    <a:pt x="38300" y="6324"/>
                  </a:cubicBezTo>
                  <a:cubicBezTo>
                    <a:pt x="36043" y="8229"/>
                    <a:pt x="34166" y="8970"/>
                    <a:pt x="32501" y="8970"/>
                  </a:cubicBezTo>
                  <a:cubicBezTo>
                    <a:pt x="27704" y="8970"/>
                    <a:pt x="24658" y="2826"/>
                    <a:pt x="19317" y="654"/>
                  </a:cubicBezTo>
                  <a:cubicBezTo>
                    <a:pt x="18166" y="183"/>
                    <a:pt x="17068" y="0"/>
                    <a:pt x="15990"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60"/>
            <p:cNvSpPr/>
            <p:nvPr/>
          </p:nvSpPr>
          <p:spPr>
            <a:xfrm flipH="1" rot="6580003">
              <a:off x="7232505" y="2518500"/>
              <a:ext cx="2250418" cy="5459880"/>
            </a:xfrm>
            <a:custGeom>
              <a:rect b="b" l="l" r="r" t="t"/>
              <a:pathLst>
                <a:path extrusionOk="0" h="20290" w="8363">
                  <a:moveTo>
                    <a:pt x="6349" y="0"/>
                  </a:moveTo>
                  <a:cubicBezTo>
                    <a:pt x="6317" y="0"/>
                    <a:pt x="6285" y="16"/>
                    <a:pt x="6265" y="52"/>
                  </a:cubicBezTo>
                  <a:cubicBezTo>
                    <a:pt x="5701" y="1061"/>
                    <a:pt x="5519" y="2006"/>
                    <a:pt x="5692" y="3031"/>
                  </a:cubicBezTo>
                  <a:cubicBezTo>
                    <a:pt x="5852" y="3982"/>
                    <a:pt x="6294" y="4946"/>
                    <a:pt x="6950" y="6192"/>
                  </a:cubicBezTo>
                  <a:cubicBezTo>
                    <a:pt x="7937" y="8059"/>
                    <a:pt x="8158" y="10173"/>
                    <a:pt x="7549" y="11988"/>
                  </a:cubicBezTo>
                  <a:cubicBezTo>
                    <a:pt x="7040" y="13538"/>
                    <a:pt x="5913" y="14810"/>
                    <a:pt x="4433" y="15502"/>
                  </a:cubicBezTo>
                  <a:cubicBezTo>
                    <a:pt x="1785" y="16751"/>
                    <a:pt x="500" y="18102"/>
                    <a:pt x="7" y="20168"/>
                  </a:cubicBezTo>
                  <a:cubicBezTo>
                    <a:pt x="1" y="20190"/>
                    <a:pt x="4" y="20216"/>
                    <a:pt x="17" y="20238"/>
                  </a:cubicBezTo>
                  <a:cubicBezTo>
                    <a:pt x="35" y="20273"/>
                    <a:pt x="69" y="20290"/>
                    <a:pt x="102" y="20290"/>
                  </a:cubicBezTo>
                  <a:cubicBezTo>
                    <a:pt x="146" y="20290"/>
                    <a:pt x="189" y="20263"/>
                    <a:pt x="199" y="20213"/>
                  </a:cubicBezTo>
                  <a:cubicBezTo>
                    <a:pt x="680" y="18214"/>
                    <a:pt x="1929" y="16901"/>
                    <a:pt x="4520" y="15684"/>
                  </a:cubicBezTo>
                  <a:cubicBezTo>
                    <a:pt x="6047" y="14970"/>
                    <a:pt x="7213" y="13654"/>
                    <a:pt x="7741" y="12049"/>
                  </a:cubicBezTo>
                  <a:cubicBezTo>
                    <a:pt x="8363" y="10185"/>
                    <a:pt x="8142" y="8014"/>
                    <a:pt x="7130" y="6099"/>
                  </a:cubicBezTo>
                  <a:cubicBezTo>
                    <a:pt x="5951" y="3867"/>
                    <a:pt x="5266" y="2249"/>
                    <a:pt x="6441" y="152"/>
                  </a:cubicBezTo>
                  <a:cubicBezTo>
                    <a:pt x="6485" y="71"/>
                    <a:pt x="6417" y="0"/>
                    <a:pt x="6349"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35" name="Google Shape;6735;p260"/>
          <p:cNvPicPr preferRelativeResize="0"/>
          <p:nvPr/>
        </p:nvPicPr>
        <p:blipFill>
          <a:blip r:embed="rId3">
            <a:alphaModFix/>
          </a:blip>
          <a:stretch>
            <a:fillRect/>
          </a:stretch>
        </p:blipFill>
        <p:spPr>
          <a:xfrm>
            <a:off x="2643276" y="1244750"/>
            <a:ext cx="1721380" cy="2870835"/>
          </a:xfrm>
          <a:prstGeom prst="rect">
            <a:avLst/>
          </a:prstGeom>
          <a:noFill/>
          <a:ln cap="flat" cmpd="sng" w="9525">
            <a:solidFill>
              <a:schemeClr val="dk2"/>
            </a:solidFill>
            <a:prstDash val="solid"/>
            <a:round/>
            <a:headEnd len="sm" w="sm" type="none"/>
            <a:tailEnd len="sm" w="sm" type="none"/>
          </a:ln>
        </p:spPr>
      </p:pic>
      <p:pic>
        <p:nvPicPr>
          <p:cNvPr id="6736" name="Google Shape;6736;p260"/>
          <p:cNvPicPr preferRelativeResize="0"/>
          <p:nvPr/>
        </p:nvPicPr>
        <p:blipFill rotWithShape="1">
          <a:blip r:embed="rId4">
            <a:alphaModFix/>
          </a:blip>
          <a:srcRect b="19810" l="2398" r="80662" t="16140"/>
          <a:stretch/>
        </p:blipFill>
        <p:spPr>
          <a:xfrm>
            <a:off x="719988" y="1244738"/>
            <a:ext cx="1815875" cy="2870826"/>
          </a:xfrm>
          <a:prstGeom prst="rect">
            <a:avLst/>
          </a:prstGeom>
          <a:noFill/>
          <a:ln cap="flat" cmpd="sng" w="9525">
            <a:solidFill>
              <a:schemeClr val="dk2"/>
            </a:solidFill>
            <a:prstDash val="solid"/>
            <a:round/>
            <a:headEnd len="sm" w="sm" type="none"/>
            <a:tailEnd len="sm" w="sm" type="none"/>
          </a:ln>
        </p:spPr>
      </p:pic>
      <p:sp>
        <p:nvSpPr>
          <p:cNvPr id="6737" name="Google Shape;6737;p260"/>
          <p:cNvSpPr txBox="1"/>
          <p:nvPr/>
        </p:nvSpPr>
        <p:spPr>
          <a:xfrm>
            <a:off x="767225"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Original</a:t>
            </a:r>
            <a:endParaRPr sz="2300">
              <a:solidFill>
                <a:srgbClr val="04A5D4"/>
              </a:solidFill>
              <a:latin typeface="Spicy Rice"/>
              <a:ea typeface="Spicy Rice"/>
              <a:cs typeface="Spicy Rice"/>
              <a:sym typeface="Spicy Rice"/>
            </a:endParaRPr>
          </a:p>
        </p:txBody>
      </p:sp>
      <p:sp>
        <p:nvSpPr>
          <p:cNvPr id="6738" name="Google Shape;6738;p260"/>
          <p:cNvSpPr txBox="1"/>
          <p:nvPr/>
        </p:nvSpPr>
        <p:spPr>
          <a:xfrm>
            <a:off x="2643250" y="4046275"/>
            <a:ext cx="1721400" cy="484800"/>
          </a:xfrm>
          <a:prstGeom prst="rect">
            <a:avLst/>
          </a:prstGeom>
          <a:noFill/>
          <a:ln>
            <a:noFill/>
          </a:ln>
          <a:effectLst>
            <a:outerShdw rotWithShape="0" algn="bl" dir="4200000" dist="38100">
              <a:srgbClr val="000000"/>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rgbClr val="04A5D4"/>
                </a:solidFill>
                <a:latin typeface="Spicy Rice"/>
                <a:ea typeface="Spicy Rice"/>
                <a:cs typeface="Spicy Rice"/>
                <a:sym typeface="Spicy Rice"/>
              </a:rPr>
              <a:t>Revised</a:t>
            </a:r>
            <a:endParaRPr sz="2300">
              <a:solidFill>
                <a:srgbClr val="04A5D4"/>
              </a:solidFill>
              <a:latin typeface="Spicy Rice"/>
              <a:ea typeface="Spicy Rice"/>
              <a:cs typeface="Spicy Rice"/>
              <a:sym typeface="Spicy Rice"/>
            </a:endParaRPr>
          </a:p>
        </p:txBody>
      </p:sp>
      <p:sp>
        <p:nvSpPr>
          <p:cNvPr id="6739" name="Google Shape;6739;p260"/>
          <p:cNvSpPr/>
          <p:nvPr/>
        </p:nvSpPr>
        <p:spPr>
          <a:xfrm>
            <a:off x="2699050" y="3478912"/>
            <a:ext cx="1580100" cy="2808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ontserrat"/>
              <a:ea typeface="Montserrat"/>
              <a:cs typeface="Montserrat"/>
              <a:sym typeface="Montserrat"/>
            </a:endParaRPr>
          </a:p>
        </p:txBody>
      </p:sp>
      <p:sp>
        <p:nvSpPr>
          <p:cNvPr id="6740" name="Google Shape;6740;p260"/>
          <p:cNvSpPr txBox="1"/>
          <p:nvPr>
            <p:ph idx="1" type="body"/>
          </p:nvPr>
        </p:nvSpPr>
        <p:spPr>
          <a:xfrm>
            <a:off x="4572000" y="1298500"/>
            <a:ext cx="4049100" cy="3492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2"/>
              </a:buClr>
              <a:buSzPts val="1100"/>
              <a:buFont typeface="Arial"/>
              <a:buNone/>
            </a:pPr>
            <a:r>
              <a:rPr lang="en"/>
              <a:t>Incorporated </a:t>
            </a:r>
            <a:r>
              <a:rPr b="1" lang="en"/>
              <a:t>s</a:t>
            </a:r>
            <a:r>
              <a:rPr b="1" lang="en"/>
              <a:t>earch</a:t>
            </a:r>
            <a:r>
              <a:rPr lang="en"/>
              <a:t> for flexibility of finding live </a:t>
            </a:r>
            <a:r>
              <a:rPr lang="en"/>
              <a:t>events that users want in map</a:t>
            </a:r>
            <a:endParaRPr/>
          </a:p>
          <a:p>
            <a:pPr indent="0" lvl="0" marL="0" rtl="0" algn="l">
              <a:lnSpc>
                <a:spcPct val="115000"/>
              </a:lnSpc>
              <a:spcBef>
                <a:spcPts val="1200"/>
              </a:spcBef>
              <a:spcAft>
                <a:spcPts val="0"/>
              </a:spcAft>
              <a:buClr>
                <a:schemeClr val="dk2"/>
              </a:buClr>
              <a:buSzPts val="1100"/>
              <a:buFont typeface="Arial"/>
              <a:buNone/>
            </a:pPr>
            <a:r>
              <a:rPr lang="en"/>
              <a:t>Users requested the </a:t>
            </a:r>
            <a:r>
              <a:rPr lang="en"/>
              <a:t>ability</a:t>
            </a:r>
            <a:r>
              <a:rPr lang="en"/>
              <a:t> to query for types of live events they care about</a:t>
            </a:r>
            <a:endParaRPr/>
          </a:p>
          <a:p>
            <a:pPr indent="0" lvl="0" marL="0" rtl="0" algn="l">
              <a:lnSpc>
                <a:spcPct val="115000"/>
              </a:lnSpc>
              <a:spcBef>
                <a:spcPts val="1200"/>
              </a:spcBef>
              <a:spcAft>
                <a:spcPts val="0"/>
              </a:spcAft>
              <a:buClr>
                <a:schemeClr val="dk2"/>
              </a:buClr>
              <a:buSzPts val="1100"/>
              <a:buFont typeface="Arial"/>
              <a:buNone/>
            </a:pPr>
            <a:r>
              <a:rPr lang="en"/>
              <a:t>Improves </a:t>
            </a:r>
            <a:r>
              <a:rPr b="1" lang="en"/>
              <a:t>satisfaction</a:t>
            </a:r>
            <a:r>
              <a:rPr lang="en"/>
              <a:t> through directly addressing feature requests received from users during TuneTribe usability testing</a:t>
            </a:r>
            <a:endParaRPr/>
          </a:p>
          <a:p>
            <a:pPr indent="0" lvl="0" marL="0" rtl="0" algn="l">
              <a:lnSpc>
                <a:spcPct val="115000"/>
              </a:lnSpc>
              <a:spcBef>
                <a:spcPts val="1200"/>
              </a:spcBef>
              <a:spcAft>
                <a:spcPts val="1200"/>
              </a:spcAft>
              <a:buClr>
                <a:schemeClr val="dk2"/>
              </a:buClr>
              <a:buSzPts val="1100"/>
              <a:buFont typeface="Arial"/>
              <a:buNone/>
            </a:pPr>
            <a:r>
              <a:rPr lang="en"/>
              <a:t>Directly improves </a:t>
            </a:r>
            <a:r>
              <a:rPr b="1" lang="en"/>
              <a:t>flexibility</a:t>
            </a:r>
            <a:r>
              <a:rPr lang="en"/>
              <a:t> &amp; </a:t>
            </a:r>
            <a:r>
              <a:rPr b="1" lang="en"/>
              <a:t>discoverability </a:t>
            </a:r>
            <a:r>
              <a:rPr lang="en"/>
              <a:t>of live music events via genre, artist, or venue that users want</a:t>
            </a:r>
            <a:endParaRPr b="1"/>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4" name="Shape 6744"/>
        <p:cNvGrpSpPr/>
        <p:nvPr/>
      </p:nvGrpSpPr>
      <p:grpSpPr>
        <a:xfrm>
          <a:off x="0" y="0"/>
          <a:ext cx="0" cy="0"/>
          <a:chOff x="0" y="0"/>
          <a:chExt cx="0" cy="0"/>
        </a:xfrm>
      </p:grpSpPr>
      <p:sp>
        <p:nvSpPr>
          <p:cNvPr id="6745" name="Google Shape;6745;p261"/>
          <p:cNvSpPr txBox="1"/>
          <p:nvPr>
            <p:ph type="title"/>
          </p:nvPr>
        </p:nvSpPr>
        <p:spPr>
          <a:xfrm>
            <a:off x="1777650" y="2296000"/>
            <a:ext cx="55887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Task Flows</a:t>
            </a:r>
            <a:endParaRPr/>
          </a:p>
        </p:txBody>
      </p:sp>
      <p:sp>
        <p:nvSpPr>
          <p:cNvPr id="6746" name="Google Shape;6746;p261"/>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0" name="Shape 6750"/>
        <p:cNvGrpSpPr/>
        <p:nvPr/>
      </p:nvGrpSpPr>
      <p:grpSpPr>
        <a:xfrm>
          <a:off x="0" y="0"/>
          <a:ext cx="0" cy="0"/>
          <a:chOff x="0" y="0"/>
          <a:chExt cx="0" cy="0"/>
        </a:xfrm>
      </p:grpSpPr>
      <p:sp>
        <p:nvSpPr>
          <p:cNvPr id="6751" name="Google Shape;6751;p262"/>
          <p:cNvSpPr/>
          <p:nvPr/>
        </p:nvSpPr>
        <p:spPr>
          <a:xfrm rot="2103793">
            <a:off x="7138352" y="1360202"/>
            <a:ext cx="261930" cy="566152"/>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2" name="Google Shape;6752;p262"/>
          <p:cNvGrpSpPr/>
          <p:nvPr/>
        </p:nvGrpSpPr>
        <p:grpSpPr>
          <a:xfrm rot="2271323">
            <a:off x="5208326" y="4367788"/>
            <a:ext cx="599305" cy="795271"/>
            <a:chOff x="8448587" y="737769"/>
            <a:chExt cx="599276" cy="795233"/>
          </a:xfrm>
        </p:grpSpPr>
        <p:sp>
          <p:nvSpPr>
            <p:cNvPr id="6753" name="Google Shape;6753;p262"/>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62"/>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62"/>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62"/>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62"/>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62"/>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62"/>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62"/>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62"/>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62"/>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62"/>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4" name="Google Shape;6764;p262"/>
          <p:cNvSpPr txBox="1"/>
          <p:nvPr/>
        </p:nvSpPr>
        <p:spPr>
          <a:xfrm>
            <a:off x="30750" y="386075"/>
            <a:ext cx="9082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400">
                <a:solidFill>
                  <a:srgbClr val="EEE971"/>
                </a:solidFill>
                <a:latin typeface="Spicy Rice"/>
                <a:ea typeface="Spicy Rice"/>
                <a:cs typeface="Spicy Rice"/>
                <a:sym typeface="Spicy Rice"/>
              </a:rPr>
              <a:t>Task Flow 1: Discovering an Event (Simple)</a:t>
            </a:r>
            <a:endParaRPr sz="3400">
              <a:solidFill>
                <a:srgbClr val="EEE971"/>
              </a:solidFill>
              <a:latin typeface="Spicy Rice"/>
              <a:ea typeface="Spicy Rice"/>
              <a:cs typeface="Spicy Rice"/>
              <a:sym typeface="Spicy Rice"/>
            </a:endParaRPr>
          </a:p>
        </p:txBody>
      </p:sp>
      <p:pic>
        <p:nvPicPr>
          <p:cNvPr id="6765" name="Google Shape;6765;p262"/>
          <p:cNvPicPr preferRelativeResize="0"/>
          <p:nvPr/>
        </p:nvPicPr>
        <p:blipFill>
          <a:blip r:embed="rId3">
            <a:alphaModFix/>
          </a:blip>
          <a:stretch>
            <a:fillRect/>
          </a:stretch>
        </p:blipFill>
        <p:spPr>
          <a:xfrm>
            <a:off x="1388703" y="1031500"/>
            <a:ext cx="6366597" cy="42317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9" name="Shape 6769"/>
        <p:cNvGrpSpPr/>
        <p:nvPr/>
      </p:nvGrpSpPr>
      <p:grpSpPr>
        <a:xfrm>
          <a:off x="0" y="0"/>
          <a:ext cx="0" cy="0"/>
          <a:chOff x="0" y="0"/>
          <a:chExt cx="0" cy="0"/>
        </a:xfrm>
      </p:grpSpPr>
      <p:sp>
        <p:nvSpPr>
          <p:cNvPr id="6770" name="Google Shape;6770;p263"/>
          <p:cNvSpPr/>
          <p:nvPr/>
        </p:nvSpPr>
        <p:spPr>
          <a:xfrm rot="2103793">
            <a:off x="7138352" y="1360202"/>
            <a:ext cx="261930" cy="566152"/>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1" name="Google Shape;6771;p263"/>
          <p:cNvGrpSpPr/>
          <p:nvPr/>
        </p:nvGrpSpPr>
        <p:grpSpPr>
          <a:xfrm rot="2271323">
            <a:off x="5208326" y="4367788"/>
            <a:ext cx="599305" cy="795271"/>
            <a:chOff x="8448587" y="737769"/>
            <a:chExt cx="599276" cy="795233"/>
          </a:xfrm>
        </p:grpSpPr>
        <p:sp>
          <p:nvSpPr>
            <p:cNvPr id="6772" name="Google Shape;6772;p263"/>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63"/>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63"/>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63"/>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63"/>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63"/>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63"/>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63"/>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63"/>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63"/>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63"/>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3" name="Google Shape;6783;p263"/>
          <p:cNvSpPr txBox="1"/>
          <p:nvPr/>
        </p:nvSpPr>
        <p:spPr>
          <a:xfrm>
            <a:off x="30750" y="386075"/>
            <a:ext cx="9082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200">
                <a:solidFill>
                  <a:srgbClr val="EEE971"/>
                </a:solidFill>
                <a:latin typeface="Spicy Rice"/>
                <a:ea typeface="Spicy Rice"/>
                <a:cs typeface="Spicy Rice"/>
                <a:sym typeface="Spicy Rice"/>
              </a:rPr>
              <a:t>Task Flow 2: Sharing event with friend (moderate)</a:t>
            </a:r>
            <a:endParaRPr sz="3200">
              <a:solidFill>
                <a:srgbClr val="EEE971"/>
              </a:solidFill>
              <a:latin typeface="Spicy Rice"/>
              <a:ea typeface="Spicy Rice"/>
              <a:cs typeface="Spicy Rice"/>
              <a:sym typeface="Spicy Rice"/>
            </a:endParaRPr>
          </a:p>
          <a:p>
            <a:pPr indent="0" lvl="0" marL="0" rtl="0" algn="ctr">
              <a:spcBef>
                <a:spcPts val="0"/>
              </a:spcBef>
              <a:spcAft>
                <a:spcPts val="0"/>
              </a:spcAft>
              <a:buNone/>
            </a:pPr>
            <a:r>
              <a:t/>
            </a:r>
            <a:endParaRPr sz="3400">
              <a:solidFill>
                <a:srgbClr val="EEE971"/>
              </a:solidFill>
              <a:latin typeface="Spicy Rice"/>
              <a:ea typeface="Spicy Rice"/>
              <a:cs typeface="Spicy Rice"/>
              <a:sym typeface="Spicy Rice"/>
            </a:endParaRPr>
          </a:p>
        </p:txBody>
      </p:sp>
      <p:pic>
        <p:nvPicPr>
          <p:cNvPr id="6784" name="Google Shape;6784;p263"/>
          <p:cNvPicPr preferRelativeResize="0"/>
          <p:nvPr/>
        </p:nvPicPr>
        <p:blipFill>
          <a:blip r:embed="rId3">
            <a:alphaModFix/>
          </a:blip>
          <a:stretch>
            <a:fillRect/>
          </a:stretch>
        </p:blipFill>
        <p:spPr>
          <a:xfrm>
            <a:off x="937862" y="958775"/>
            <a:ext cx="7268275" cy="421757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8" name="Shape 6788"/>
        <p:cNvGrpSpPr/>
        <p:nvPr/>
      </p:nvGrpSpPr>
      <p:grpSpPr>
        <a:xfrm>
          <a:off x="0" y="0"/>
          <a:ext cx="0" cy="0"/>
          <a:chOff x="0" y="0"/>
          <a:chExt cx="0" cy="0"/>
        </a:xfrm>
      </p:grpSpPr>
      <p:sp>
        <p:nvSpPr>
          <p:cNvPr id="6789" name="Google Shape;6789;p264"/>
          <p:cNvSpPr/>
          <p:nvPr/>
        </p:nvSpPr>
        <p:spPr>
          <a:xfrm rot="2103793">
            <a:off x="7138352" y="1360202"/>
            <a:ext cx="261930" cy="566152"/>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0" name="Google Shape;6790;p264"/>
          <p:cNvGrpSpPr/>
          <p:nvPr/>
        </p:nvGrpSpPr>
        <p:grpSpPr>
          <a:xfrm rot="2271323">
            <a:off x="5208326" y="4367788"/>
            <a:ext cx="599305" cy="795271"/>
            <a:chOff x="8448587" y="737769"/>
            <a:chExt cx="599276" cy="795233"/>
          </a:xfrm>
        </p:grpSpPr>
        <p:sp>
          <p:nvSpPr>
            <p:cNvPr id="6791" name="Google Shape;6791;p264"/>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64"/>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64"/>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64"/>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64"/>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64"/>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64"/>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64"/>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64"/>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64"/>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64"/>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2" name="Google Shape;6802;p264"/>
          <p:cNvSpPr txBox="1"/>
          <p:nvPr/>
        </p:nvSpPr>
        <p:spPr>
          <a:xfrm>
            <a:off x="30750" y="386075"/>
            <a:ext cx="9082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200">
                <a:solidFill>
                  <a:srgbClr val="EEE971"/>
                </a:solidFill>
                <a:latin typeface="Spicy Rice"/>
                <a:ea typeface="Spicy Rice"/>
                <a:cs typeface="Spicy Rice"/>
                <a:sym typeface="Spicy Rice"/>
              </a:rPr>
              <a:t>Task Flow 3: Adding Another User (moderate)</a:t>
            </a:r>
            <a:endParaRPr sz="3200">
              <a:solidFill>
                <a:srgbClr val="EEE971"/>
              </a:solidFill>
              <a:latin typeface="Spicy Rice"/>
              <a:ea typeface="Spicy Rice"/>
              <a:cs typeface="Spicy Rice"/>
              <a:sym typeface="Spicy Rice"/>
            </a:endParaRPr>
          </a:p>
          <a:p>
            <a:pPr indent="0" lvl="0" marL="0" rtl="0" algn="ctr">
              <a:spcBef>
                <a:spcPts val="0"/>
              </a:spcBef>
              <a:spcAft>
                <a:spcPts val="0"/>
              </a:spcAft>
              <a:buNone/>
            </a:pPr>
            <a:r>
              <a:t/>
            </a:r>
            <a:endParaRPr sz="3400">
              <a:solidFill>
                <a:srgbClr val="EEE971"/>
              </a:solidFill>
              <a:latin typeface="Spicy Rice"/>
              <a:ea typeface="Spicy Rice"/>
              <a:cs typeface="Spicy Rice"/>
              <a:sym typeface="Spicy Rice"/>
            </a:endParaRPr>
          </a:p>
        </p:txBody>
      </p:sp>
      <p:pic>
        <p:nvPicPr>
          <p:cNvPr id="6803" name="Google Shape;6803;p264"/>
          <p:cNvPicPr preferRelativeResize="0"/>
          <p:nvPr/>
        </p:nvPicPr>
        <p:blipFill>
          <a:blip r:embed="rId3">
            <a:alphaModFix/>
          </a:blip>
          <a:stretch>
            <a:fillRect/>
          </a:stretch>
        </p:blipFill>
        <p:spPr>
          <a:xfrm>
            <a:off x="1617613" y="1072475"/>
            <a:ext cx="5908774" cy="394042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7" name="Shape 6807"/>
        <p:cNvGrpSpPr/>
        <p:nvPr/>
      </p:nvGrpSpPr>
      <p:grpSpPr>
        <a:xfrm>
          <a:off x="0" y="0"/>
          <a:ext cx="0" cy="0"/>
          <a:chOff x="0" y="0"/>
          <a:chExt cx="0" cy="0"/>
        </a:xfrm>
      </p:grpSpPr>
      <p:sp>
        <p:nvSpPr>
          <p:cNvPr id="6808" name="Google Shape;6808;p265"/>
          <p:cNvSpPr/>
          <p:nvPr/>
        </p:nvSpPr>
        <p:spPr>
          <a:xfrm rot="2103793">
            <a:off x="7138352" y="1360202"/>
            <a:ext cx="261930" cy="566152"/>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9" name="Google Shape;6809;p265"/>
          <p:cNvGrpSpPr/>
          <p:nvPr/>
        </p:nvGrpSpPr>
        <p:grpSpPr>
          <a:xfrm rot="2271323">
            <a:off x="5208326" y="4367788"/>
            <a:ext cx="599305" cy="795271"/>
            <a:chOff x="8448587" y="737769"/>
            <a:chExt cx="599276" cy="795233"/>
          </a:xfrm>
        </p:grpSpPr>
        <p:sp>
          <p:nvSpPr>
            <p:cNvPr id="6810" name="Google Shape;6810;p265"/>
            <p:cNvSpPr/>
            <p:nvPr/>
          </p:nvSpPr>
          <p:spPr>
            <a:xfrm>
              <a:off x="8535744" y="800312"/>
              <a:ext cx="367179" cy="495596"/>
            </a:xfrm>
            <a:custGeom>
              <a:rect b="b" l="l" r="r" t="t"/>
              <a:pathLst>
                <a:path extrusionOk="0" h="4168" w="3088">
                  <a:moveTo>
                    <a:pt x="1078" y="1"/>
                  </a:moveTo>
                  <a:cubicBezTo>
                    <a:pt x="1075" y="1"/>
                    <a:pt x="1071" y="1"/>
                    <a:pt x="1067" y="1"/>
                  </a:cubicBezTo>
                  <a:cubicBezTo>
                    <a:pt x="505" y="24"/>
                    <a:pt x="0" y="678"/>
                    <a:pt x="999" y="1596"/>
                  </a:cubicBezTo>
                  <a:cubicBezTo>
                    <a:pt x="1986" y="2515"/>
                    <a:pt x="3087" y="4167"/>
                    <a:pt x="3087" y="4167"/>
                  </a:cubicBezTo>
                  <a:cubicBezTo>
                    <a:pt x="2904" y="3387"/>
                    <a:pt x="2674" y="2618"/>
                    <a:pt x="2399" y="1872"/>
                  </a:cubicBezTo>
                  <a:cubicBezTo>
                    <a:pt x="2011" y="891"/>
                    <a:pt x="1646" y="1"/>
                    <a:pt x="1078"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65"/>
            <p:cNvSpPr/>
            <p:nvPr/>
          </p:nvSpPr>
          <p:spPr>
            <a:xfrm>
              <a:off x="8448587" y="1042995"/>
              <a:ext cx="454336" cy="252911"/>
            </a:xfrm>
            <a:custGeom>
              <a:rect b="b" l="l" r="r" t="t"/>
              <a:pathLst>
                <a:path extrusionOk="0" h="2127" w="3821">
                  <a:moveTo>
                    <a:pt x="826" y="0"/>
                  </a:moveTo>
                  <a:cubicBezTo>
                    <a:pt x="784" y="0"/>
                    <a:pt x="742" y="1"/>
                    <a:pt x="699" y="3"/>
                  </a:cubicBezTo>
                  <a:cubicBezTo>
                    <a:pt x="1" y="37"/>
                    <a:pt x="164" y="1152"/>
                    <a:pt x="1036" y="1152"/>
                  </a:cubicBezTo>
                  <a:cubicBezTo>
                    <a:pt x="1054" y="1152"/>
                    <a:pt x="1071" y="1152"/>
                    <a:pt x="1089" y="1151"/>
                  </a:cubicBezTo>
                  <a:cubicBezTo>
                    <a:pt x="1120" y="1149"/>
                    <a:pt x="1151" y="1148"/>
                    <a:pt x="1183" y="1148"/>
                  </a:cubicBezTo>
                  <a:cubicBezTo>
                    <a:pt x="2321" y="1148"/>
                    <a:pt x="3820" y="2126"/>
                    <a:pt x="3820" y="2126"/>
                  </a:cubicBezTo>
                  <a:cubicBezTo>
                    <a:pt x="3139" y="1221"/>
                    <a:pt x="2381" y="0"/>
                    <a:pt x="82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65"/>
            <p:cNvSpPr/>
            <p:nvPr/>
          </p:nvSpPr>
          <p:spPr>
            <a:xfrm>
              <a:off x="8855000" y="825876"/>
              <a:ext cx="192864" cy="470031"/>
            </a:xfrm>
            <a:custGeom>
              <a:rect b="b" l="l" r="r" t="t"/>
              <a:pathLst>
                <a:path extrusionOk="0" h="3953" w="1622">
                  <a:moveTo>
                    <a:pt x="1083" y="1"/>
                  </a:moveTo>
                  <a:cubicBezTo>
                    <a:pt x="860" y="1"/>
                    <a:pt x="595" y="199"/>
                    <a:pt x="368" y="739"/>
                  </a:cubicBezTo>
                  <a:cubicBezTo>
                    <a:pt x="1" y="1577"/>
                    <a:pt x="402" y="3952"/>
                    <a:pt x="402" y="3952"/>
                  </a:cubicBezTo>
                  <a:cubicBezTo>
                    <a:pt x="712" y="2231"/>
                    <a:pt x="1458" y="1393"/>
                    <a:pt x="1562" y="750"/>
                  </a:cubicBezTo>
                  <a:cubicBezTo>
                    <a:pt x="1622" y="377"/>
                    <a:pt x="1392" y="1"/>
                    <a:pt x="108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65"/>
            <p:cNvSpPr/>
            <p:nvPr/>
          </p:nvSpPr>
          <p:spPr>
            <a:xfrm>
              <a:off x="8457386" y="909466"/>
              <a:ext cx="445537" cy="386441"/>
            </a:xfrm>
            <a:custGeom>
              <a:rect b="b" l="l" r="r" t="t"/>
              <a:pathLst>
                <a:path extrusionOk="0" h="3250" w="3747">
                  <a:moveTo>
                    <a:pt x="932" y="0"/>
                  </a:moveTo>
                  <a:cubicBezTo>
                    <a:pt x="204" y="0"/>
                    <a:pt x="1" y="995"/>
                    <a:pt x="1130" y="1402"/>
                  </a:cubicBezTo>
                  <a:cubicBezTo>
                    <a:pt x="2392" y="1849"/>
                    <a:pt x="3746" y="3249"/>
                    <a:pt x="3746" y="3249"/>
                  </a:cubicBezTo>
                  <a:cubicBezTo>
                    <a:pt x="3746" y="3249"/>
                    <a:pt x="2495" y="93"/>
                    <a:pt x="969" y="1"/>
                  </a:cubicBezTo>
                  <a:cubicBezTo>
                    <a:pt x="956" y="1"/>
                    <a:pt x="944" y="0"/>
                    <a:pt x="932"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65"/>
            <p:cNvSpPr/>
            <p:nvPr/>
          </p:nvSpPr>
          <p:spPr>
            <a:xfrm>
              <a:off x="8751316" y="737769"/>
              <a:ext cx="154339" cy="558140"/>
            </a:xfrm>
            <a:custGeom>
              <a:rect b="b" l="l" r="r" t="t"/>
              <a:pathLst>
                <a:path extrusionOk="0" h="4694" w="1298">
                  <a:moveTo>
                    <a:pt x="721" y="0"/>
                  </a:moveTo>
                  <a:cubicBezTo>
                    <a:pt x="435" y="0"/>
                    <a:pt x="137" y="304"/>
                    <a:pt x="92" y="1078"/>
                  </a:cubicBezTo>
                  <a:cubicBezTo>
                    <a:pt x="0" y="2650"/>
                    <a:pt x="1137" y="4544"/>
                    <a:pt x="1274" y="4693"/>
                  </a:cubicBezTo>
                  <a:cubicBezTo>
                    <a:pt x="1183" y="4142"/>
                    <a:pt x="1125" y="3592"/>
                    <a:pt x="1102" y="3029"/>
                  </a:cubicBezTo>
                  <a:cubicBezTo>
                    <a:pt x="1125" y="1916"/>
                    <a:pt x="1252" y="1124"/>
                    <a:pt x="1274" y="791"/>
                  </a:cubicBezTo>
                  <a:cubicBezTo>
                    <a:pt x="1298" y="325"/>
                    <a:pt x="1016" y="0"/>
                    <a:pt x="721"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65"/>
            <p:cNvSpPr/>
            <p:nvPr/>
          </p:nvSpPr>
          <p:spPr>
            <a:xfrm>
              <a:off x="8704944" y="1085087"/>
              <a:ext cx="294884" cy="447915"/>
            </a:xfrm>
            <a:custGeom>
              <a:rect b="b" l="l" r="r" t="t"/>
              <a:pathLst>
                <a:path extrusionOk="0" h="3767" w="2480">
                  <a:moveTo>
                    <a:pt x="1295" y="0"/>
                  </a:moveTo>
                  <a:cubicBezTo>
                    <a:pt x="1281" y="0"/>
                    <a:pt x="1267" y="2"/>
                    <a:pt x="1251" y="5"/>
                  </a:cubicBezTo>
                  <a:cubicBezTo>
                    <a:pt x="987" y="62"/>
                    <a:pt x="987" y="441"/>
                    <a:pt x="987" y="441"/>
                  </a:cubicBezTo>
                  <a:cubicBezTo>
                    <a:pt x="987" y="441"/>
                    <a:pt x="905" y="159"/>
                    <a:pt x="713" y="159"/>
                  </a:cubicBezTo>
                  <a:cubicBezTo>
                    <a:pt x="657" y="159"/>
                    <a:pt x="592" y="183"/>
                    <a:pt x="517" y="246"/>
                  </a:cubicBezTo>
                  <a:cubicBezTo>
                    <a:pt x="184" y="510"/>
                    <a:pt x="551" y="843"/>
                    <a:pt x="551" y="843"/>
                  </a:cubicBezTo>
                  <a:cubicBezTo>
                    <a:pt x="526" y="839"/>
                    <a:pt x="500" y="837"/>
                    <a:pt x="475" y="837"/>
                  </a:cubicBezTo>
                  <a:cubicBezTo>
                    <a:pt x="352" y="837"/>
                    <a:pt x="233" y="881"/>
                    <a:pt x="138" y="957"/>
                  </a:cubicBezTo>
                  <a:cubicBezTo>
                    <a:pt x="35" y="1095"/>
                    <a:pt x="0" y="1267"/>
                    <a:pt x="58" y="1428"/>
                  </a:cubicBezTo>
                  <a:cubicBezTo>
                    <a:pt x="58" y="1428"/>
                    <a:pt x="436" y="1462"/>
                    <a:pt x="769" y="1508"/>
                  </a:cubicBezTo>
                  <a:lnTo>
                    <a:pt x="781" y="1508"/>
                  </a:lnTo>
                  <a:cubicBezTo>
                    <a:pt x="1171" y="1566"/>
                    <a:pt x="1504" y="1818"/>
                    <a:pt x="1687" y="2174"/>
                  </a:cubicBezTo>
                  <a:cubicBezTo>
                    <a:pt x="1940" y="2668"/>
                    <a:pt x="2135" y="3184"/>
                    <a:pt x="2273" y="3712"/>
                  </a:cubicBezTo>
                  <a:cubicBezTo>
                    <a:pt x="2273" y="3712"/>
                    <a:pt x="2291" y="3767"/>
                    <a:pt x="2345" y="3767"/>
                  </a:cubicBezTo>
                  <a:cubicBezTo>
                    <a:pt x="2377" y="3767"/>
                    <a:pt x="2420" y="3748"/>
                    <a:pt x="2479" y="3689"/>
                  </a:cubicBezTo>
                  <a:cubicBezTo>
                    <a:pt x="2342" y="3173"/>
                    <a:pt x="2158" y="2679"/>
                    <a:pt x="1905" y="2208"/>
                  </a:cubicBezTo>
                  <a:cubicBezTo>
                    <a:pt x="1687" y="1830"/>
                    <a:pt x="1687" y="1359"/>
                    <a:pt x="1905" y="980"/>
                  </a:cubicBezTo>
                  <a:cubicBezTo>
                    <a:pt x="2066" y="716"/>
                    <a:pt x="2192" y="498"/>
                    <a:pt x="2192" y="498"/>
                  </a:cubicBezTo>
                  <a:cubicBezTo>
                    <a:pt x="2192" y="498"/>
                    <a:pt x="2192" y="108"/>
                    <a:pt x="1928" y="85"/>
                  </a:cubicBezTo>
                  <a:cubicBezTo>
                    <a:pt x="1918" y="84"/>
                    <a:pt x="1908" y="84"/>
                    <a:pt x="1899" y="84"/>
                  </a:cubicBezTo>
                  <a:cubicBezTo>
                    <a:pt x="1590" y="84"/>
                    <a:pt x="1504" y="429"/>
                    <a:pt x="1504" y="429"/>
                  </a:cubicBezTo>
                  <a:cubicBezTo>
                    <a:pt x="1504" y="429"/>
                    <a:pt x="1524" y="0"/>
                    <a:pt x="1295" y="0"/>
                  </a:cubicBezTo>
                  <a:close/>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65"/>
            <p:cNvSpPr/>
            <p:nvPr/>
          </p:nvSpPr>
          <p:spPr>
            <a:xfrm>
              <a:off x="8927412" y="1016004"/>
              <a:ext cx="24613" cy="77883"/>
            </a:xfrm>
            <a:custGeom>
              <a:rect b="b" l="l" r="r" t="t"/>
              <a:pathLst>
                <a:path extrusionOk="0" fill="none" h="655" w="207">
                  <a:moveTo>
                    <a:pt x="0" y="655"/>
                  </a:moveTo>
                  <a:cubicBezTo>
                    <a:pt x="69" y="437"/>
                    <a:pt x="138" y="230"/>
                    <a:pt x="207" y="1"/>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65"/>
            <p:cNvSpPr/>
            <p:nvPr/>
          </p:nvSpPr>
          <p:spPr>
            <a:xfrm>
              <a:off x="8825036" y="968204"/>
              <a:ext cx="17836" cy="122948"/>
            </a:xfrm>
            <a:custGeom>
              <a:rect b="b" l="l" r="r" t="t"/>
              <a:pathLst>
                <a:path extrusionOk="0" fill="none" h="1034" w="150">
                  <a:moveTo>
                    <a:pt x="149" y="1034"/>
                  </a:moveTo>
                  <a:lnTo>
                    <a:pt x="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65"/>
            <p:cNvSpPr/>
            <p:nvPr/>
          </p:nvSpPr>
          <p:spPr>
            <a:xfrm>
              <a:off x="8689962" y="1061068"/>
              <a:ext cx="68251" cy="56004"/>
            </a:xfrm>
            <a:custGeom>
              <a:rect b="b" l="l" r="r" t="t"/>
              <a:pathLst>
                <a:path extrusionOk="0" fill="none" h="471" w="574">
                  <a:moveTo>
                    <a:pt x="574" y="471"/>
                  </a:moveTo>
                  <a:cubicBezTo>
                    <a:pt x="425" y="276"/>
                    <a:pt x="230" y="115"/>
                    <a:pt x="0" y="0"/>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65"/>
            <p:cNvSpPr/>
            <p:nvPr/>
          </p:nvSpPr>
          <p:spPr>
            <a:xfrm>
              <a:off x="8636693" y="1149770"/>
              <a:ext cx="109274" cy="35553"/>
            </a:xfrm>
            <a:custGeom>
              <a:rect b="b" l="l" r="r" t="t"/>
              <a:pathLst>
                <a:path extrusionOk="0" fill="none" h="299" w="919">
                  <a:moveTo>
                    <a:pt x="919" y="299"/>
                  </a:moveTo>
                  <a:lnTo>
                    <a:pt x="0"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65"/>
            <p:cNvSpPr/>
            <p:nvPr/>
          </p:nvSpPr>
          <p:spPr>
            <a:xfrm>
              <a:off x="8739069" y="957265"/>
              <a:ext cx="51961" cy="97026"/>
            </a:xfrm>
            <a:custGeom>
              <a:rect b="b" l="l" r="r" t="t"/>
              <a:pathLst>
                <a:path extrusionOk="0" fill="none" h="816" w="437">
                  <a:moveTo>
                    <a:pt x="0" y="1"/>
                  </a:moveTo>
                  <a:cubicBezTo>
                    <a:pt x="161" y="265"/>
                    <a:pt x="310" y="529"/>
                    <a:pt x="436" y="816"/>
                  </a:cubicBez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1" name="Google Shape;6821;p265"/>
          <p:cNvSpPr txBox="1"/>
          <p:nvPr/>
        </p:nvSpPr>
        <p:spPr>
          <a:xfrm>
            <a:off x="30750" y="386075"/>
            <a:ext cx="9082500" cy="572700"/>
          </a:xfrm>
          <a:prstGeom prst="rect">
            <a:avLst/>
          </a:prstGeom>
          <a:noFill/>
          <a:ln>
            <a:noFill/>
          </a:ln>
          <a:effectLst>
            <a:outerShdw rotWithShape="0" algn="bl" dir="4200000" dist="47625">
              <a:srgbClr val="000000"/>
            </a:outerShdw>
          </a:effectLst>
        </p:spPr>
        <p:txBody>
          <a:bodyPr anchorCtr="0" anchor="t" bIns="91425" lIns="91425" spcFirstLastPara="1" rIns="91425" wrap="square" tIns="91425">
            <a:noAutofit/>
          </a:bodyPr>
          <a:lstStyle/>
          <a:p>
            <a:pPr indent="0" lvl="0" marL="0" rtl="0" algn="ctr">
              <a:spcBef>
                <a:spcPts val="0"/>
              </a:spcBef>
              <a:spcAft>
                <a:spcPts val="0"/>
              </a:spcAft>
              <a:buNone/>
            </a:pPr>
            <a:r>
              <a:rPr lang="en" sz="3200">
                <a:solidFill>
                  <a:srgbClr val="EEE971"/>
                </a:solidFill>
                <a:latin typeface="Spicy Rice"/>
                <a:ea typeface="Spicy Rice"/>
                <a:cs typeface="Spicy Rice"/>
                <a:sym typeface="Spicy Rice"/>
              </a:rPr>
              <a:t>Task Flow 4: Promoting an event (complex)</a:t>
            </a:r>
            <a:endParaRPr sz="3200">
              <a:solidFill>
                <a:srgbClr val="EEE971"/>
              </a:solidFill>
              <a:latin typeface="Spicy Rice"/>
              <a:ea typeface="Spicy Rice"/>
              <a:cs typeface="Spicy Rice"/>
              <a:sym typeface="Spicy Rice"/>
            </a:endParaRPr>
          </a:p>
          <a:p>
            <a:pPr indent="0" lvl="0" marL="0" rtl="0" algn="ctr">
              <a:spcBef>
                <a:spcPts val="0"/>
              </a:spcBef>
              <a:spcAft>
                <a:spcPts val="0"/>
              </a:spcAft>
              <a:buNone/>
            </a:pPr>
            <a:r>
              <a:t/>
            </a:r>
            <a:endParaRPr sz="3400">
              <a:solidFill>
                <a:srgbClr val="EEE971"/>
              </a:solidFill>
              <a:latin typeface="Spicy Rice"/>
              <a:ea typeface="Spicy Rice"/>
              <a:cs typeface="Spicy Rice"/>
              <a:sym typeface="Spicy Rice"/>
            </a:endParaRPr>
          </a:p>
        </p:txBody>
      </p:sp>
      <p:pic>
        <p:nvPicPr>
          <p:cNvPr id="6822" name="Google Shape;6822;p265"/>
          <p:cNvPicPr preferRelativeResize="0"/>
          <p:nvPr/>
        </p:nvPicPr>
        <p:blipFill>
          <a:blip r:embed="rId3">
            <a:alphaModFix/>
          </a:blip>
          <a:stretch>
            <a:fillRect/>
          </a:stretch>
        </p:blipFill>
        <p:spPr>
          <a:xfrm>
            <a:off x="889750" y="995025"/>
            <a:ext cx="7364498" cy="4082799"/>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6" name="Shape 6826"/>
        <p:cNvGrpSpPr/>
        <p:nvPr/>
      </p:nvGrpSpPr>
      <p:grpSpPr>
        <a:xfrm>
          <a:off x="0" y="0"/>
          <a:ext cx="0" cy="0"/>
          <a:chOff x="0" y="0"/>
          <a:chExt cx="0" cy="0"/>
        </a:xfrm>
      </p:grpSpPr>
      <p:sp>
        <p:nvSpPr>
          <p:cNvPr id="6827" name="Google Shape;6827;p266"/>
          <p:cNvSpPr txBox="1"/>
          <p:nvPr>
            <p:ph type="title"/>
          </p:nvPr>
        </p:nvSpPr>
        <p:spPr>
          <a:xfrm>
            <a:off x="1777650" y="2296000"/>
            <a:ext cx="55887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Prototype Implementation</a:t>
            </a:r>
            <a:endParaRPr/>
          </a:p>
        </p:txBody>
      </p:sp>
      <p:sp>
        <p:nvSpPr>
          <p:cNvPr id="6828" name="Google Shape;6828;p266"/>
          <p:cNvSpPr txBox="1"/>
          <p:nvPr>
            <p:ph idx="2" type="title"/>
          </p:nvPr>
        </p:nvSpPr>
        <p:spPr>
          <a:xfrm>
            <a:off x="3858013" y="1292050"/>
            <a:ext cx="1428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2" name="Shape 6832"/>
        <p:cNvGrpSpPr/>
        <p:nvPr/>
      </p:nvGrpSpPr>
      <p:grpSpPr>
        <a:xfrm>
          <a:off x="0" y="0"/>
          <a:ext cx="0" cy="0"/>
          <a:chOff x="0" y="0"/>
          <a:chExt cx="0" cy="0"/>
        </a:xfrm>
      </p:grpSpPr>
      <p:sp>
        <p:nvSpPr>
          <p:cNvPr id="6833" name="Google Shape;6833;p267"/>
          <p:cNvSpPr txBox="1"/>
          <p:nvPr>
            <p:ph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Tools Used</a:t>
            </a:r>
            <a:endParaRPr/>
          </a:p>
        </p:txBody>
      </p:sp>
      <p:graphicFrame>
        <p:nvGraphicFramePr>
          <p:cNvPr id="6834" name="Google Shape;6834;p267"/>
          <p:cNvGraphicFramePr/>
          <p:nvPr/>
        </p:nvGraphicFramePr>
        <p:xfrm>
          <a:off x="534585" y="1236922"/>
          <a:ext cx="3000000" cy="3000000"/>
        </p:xfrm>
        <a:graphic>
          <a:graphicData uri="http://schemas.openxmlformats.org/drawingml/2006/table">
            <a:tbl>
              <a:tblPr>
                <a:noFill/>
                <a:tableStyleId>{7B32C2E5-0813-4A60-BEF8-D975201BAD65}</a:tableStyleId>
              </a:tblPr>
              <a:tblGrid>
                <a:gridCol w="1988500"/>
                <a:gridCol w="3094825"/>
                <a:gridCol w="2928100"/>
              </a:tblGrid>
              <a:tr h="633300">
                <a:tc>
                  <a:txBody>
                    <a:bodyPr/>
                    <a:lstStyle/>
                    <a:p>
                      <a:pPr indent="0" lvl="0" marL="0" rtl="0" algn="ctr">
                        <a:spcBef>
                          <a:spcPts val="0"/>
                        </a:spcBef>
                        <a:spcAft>
                          <a:spcPts val="0"/>
                        </a:spcAft>
                        <a:buNone/>
                      </a:pPr>
                      <a:r>
                        <a:t/>
                      </a:r>
                      <a:endParaRPr sz="2400">
                        <a:solidFill>
                          <a:schemeClr val="dk1"/>
                        </a:solidFill>
                        <a:latin typeface="Spicy Rice"/>
                        <a:ea typeface="Spicy Rice"/>
                        <a:cs typeface="Spicy Rice"/>
                        <a:sym typeface="Spicy Rice"/>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Clr>
                          <a:schemeClr val="dk2"/>
                        </a:buClr>
                        <a:buSzPts val="1100"/>
                        <a:buFont typeface="Arial"/>
                        <a:buNone/>
                      </a:pPr>
                      <a:r>
                        <a:t/>
                      </a:r>
                      <a:endParaRPr sz="2400">
                        <a:solidFill>
                          <a:schemeClr val="dk1"/>
                        </a:solidFill>
                        <a:latin typeface="Spicy Rice"/>
                        <a:ea typeface="Spicy Rice"/>
                        <a:cs typeface="Spicy Rice"/>
                        <a:sym typeface="Spicy Rice"/>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2400">
                        <a:solidFill>
                          <a:schemeClr val="dk1"/>
                        </a:solidFill>
                        <a:latin typeface="Spicy Rice"/>
                        <a:ea typeface="Spicy Rice"/>
                        <a:cs typeface="Spicy Rice"/>
                        <a:sym typeface="Spicy Rice"/>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1585350">
                <a:tc>
                  <a:txBody>
                    <a:bodyPr/>
                    <a:lstStyle/>
                    <a:p>
                      <a:pPr indent="0" lvl="0" marL="0" rtl="0" algn="ctr">
                        <a:spcBef>
                          <a:spcPts val="0"/>
                        </a:spcBef>
                        <a:spcAft>
                          <a:spcPts val="0"/>
                        </a:spcAft>
                        <a:buNone/>
                      </a:pPr>
                      <a:r>
                        <a:t/>
                      </a:r>
                      <a:endParaRPr sz="2400">
                        <a:solidFill>
                          <a:schemeClr val="dk1"/>
                        </a:solidFill>
                        <a:latin typeface="Spicy Rice"/>
                        <a:ea typeface="Spicy Rice"/>
                        <a:cs typeface="Spicy Rice"/>
                        <a:sym typeface="Spicy Rice"/>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b="1" lang="en" sz="1300">
                          <a:solidFill>
                            <a:schemeClr val="lt2"/>
                          </a:solidFill>
                          <a:latin typeface="Montserrat"/>
                          <a:ea typeface="Montserrat"/>
                          <a:cs typeface="Montserrat"/>
                          <a:sym typeface="Montserrat"/>
                        </a:rPr>
                        <a:t>UI packages </a:t>
                      </a:r>
                      <a:endParaRPr b="1" sz="1300">
                        <a:solidFill>
                          <a:schemeClr val="lt2"/>
                        </a:solidFill>
                        <a:latin typeface="Montserrat"/>
                        <a:ea typeface="Montserrat"/>
                        <a:cs typeface="Montserrat"/>
                        <a:sym typeface="Montserrat"/>
                      </a:endParaRPr>
                    </a:p>
                    <a:p>
                      <a:pPr indent="0" lvl="0" marL="0" rtl="0" algn="l">
                        <a:spcBef>
                          <a:spcPts val="0"/>
                        </a:spcBef>
                        <a:spcAft>
                          <a:spcPts val="0"/>
                        </a:spcAft>
                        <a:buNone/>
                      </a:pPr>
                      <a:r>
                        <a:t/>
                      </a:r>
                      <a:endParaRPr b="1" sz="1300">
                        <a:solidFill>
                          <a:schemeClr val="lt2"/>
                        </a:solidFill>
                        <a:latin typeface="Montserrat"/>
                        <a:ea typeface="Montserrat"/>
                        <a:cs typeface="Montserrat"/>
                        <a:sym typeface="Montserrat"/>
                      </a:endParaRPr>
                    </a:p>
                    <a:p>
                      <a:pPr indent="0" lvl="0" marL="0" rtl="0" algn="l">
                        <a:spcBef>
                          <a:spcPts val="0"/>
                        </a:spcBef>
                        <a:spcAft>
                          <a:spcPts val="0"/>
                        </a:spcAft>
                        <a:buNone/>
                      </a:pPr>
                      <a:r>
                        <a:rPr b="1" lang="en" sz="1300">
                          <a:solidFill>
                            <a:schemeClr val="lt2"/>
                          </a:solidFill>
                          <a:latin typeface="Montserrat"/>
                          <a:ea typeface="Montserrat"/>
                          <a:cs typeface="Montserrat"/>
                          <a:sym typeface="Montserrat"/>
                        </a:rPr>
                        <a:t>Features like smart animate that made prototype come to life</a:t>
                      </a:r>
                      <a:endParaRPr b="1" sz="1300">
                        <a:solidFill>
                          <a:schemeClr val="lt2"/>
                        </a:solidFill>
                        <a:latin typeface="Montserrat"/>
                        <a:ea typeface="Montserrat"/>
                        <a:cs typeface="Montserrat"/>
                        <a:sym typeface="Montserrat"/>
                      </a:endParaRPr>
                    </a:p>
                    <a:p>
                      <a:pPr indent="0" lvl="0" marL="0" rtl="0" algn="l">
                        <a:spcBef>
                          <a:spcPts val="0"/>
                        </a:spcBef>
                        <a:spcAft>
                          <a:spcPts val="0"/>
                        </a:spcAft>
                        <a:buNone/>
                      </a:pPr>
                      <a:r>
                        <a:t/>
                      </a:r>
                      <a:endParaRPr b="1" sz="1300">
                        <a:solidFill>
                          <a:schemeClr val="lt2"/>
                        </a:solidFill>
                        <a:latin typeface="Montserrat"/>
                        <a:ea typeface="Montserrat"/>
                        <a:cs typeface="Montserrat"/>
                        <a:sym typeface="Montserrat"/>
                      </a:endParaRPr>
                    </a:p>
                    <a:p>
                      <a:pPr indent="0" lvl="0" marL="0" rtl="0" algn="l">
                        <a:spcBef>
                          <a:spcPts val="0"/>
                        </a:spcBef>
                        <a:spcAft>
                          <a:spcPts val="0"/>
                        </a:spcAft>
                        <a:buNone/>
                      </a:pPr>
                      <a:r>
                        <a:rPr b="1" lang="en" sz="1300">
                          <a:solidFill>
                            <a:schemeClr val="lt2"/>
                          </a:solidFill>
                          <a:latin typeface="Montserrat"/>
                          <a:ea typeface="Montserrat"/>
                          <a:cs typeface="Montserrat"/>
                          <a:sym typeface="Montserrat"/>
                        </a:rPr>
                        <a:t>Customizable</a:t>
                      </a:r>
                      <a:endParaRPr sz="1500">
                        <a:solidFill>
                          <a:schemeClr val="dk2"/>
                        </a:solidFill>
                        <a:latin typeface="Montserrat"/>
                        <a:ea typeface="Montserrat"/>
                        <a:cs typeface="Montserrat"/>
                        <a:sym typeface="Montserrat"/>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b="1" lang="en" sz="1200">
                          <a:solidFill>
                            <a:schemeClr val="lt2"/>
                          </a:solidFill>
                          <a:latin typeface="Montserrat"/>
                          <a:ea typeface="Montserrat"/>
                          <a:cs typeface="Montserrat"/>
                          <a:sym typeface="Montserrat"/>
                        </a:rPr>
                        <a:t>“After Delay” feature would be disabled at times &amp; there was no way for the user to understand why</a:t>
                      </a:r>
                      <a:endParaRPr b="1" sz="1200">
                        <a:solidFill>
                          <a:schemeClr val="lt2"/>
                        </a:solidFill>
                        <a:latin typeface="Montserrat"/>
                        <a:ea typeface="Montserrat"/>
                        <a:cs typeface="Montserrat"/>
                        <a:sym typeface="Montserrat"/>
                      </a:endParaRPr>
                    </a:p>
                    <a:p>
                      <a:pPr indent="0" lvl="0" marL="0" rtl="0" algn="l">
                        <a:spcBef>
                          <a:spcPts val="0"/>
                        </a:spcBef>
                        <a:spcAft>
                          <a:spcPts val="0"/>
                        </a:spcAft>
                        <a:buNone/>
                      </a:pPr>
                      <a:r>
                        <a:t/>
                      </a:r>
                      <a:endParaRPr b="1" sz="1200">
                        <a:solidFill>
                          <a:schemeClr val="lt2"/>
                        </a:solidFill>
                        <a:latin typeface="Montserrat"/>
                        <a:ea typeface="Montserrat"/>
                        <a:cs typeface="Montserrat"/>
                        <a:sym typeface="Montserrat"/>
                      </a:endParaRPr>
                    </a:p>
                    <a:p>
                      <a:pPr indent="0" lvl="0" marL="0" rtl="0" algn="l">
                        <a:spcBef>
                          <a:spcPts val="0"/>
                        </a:spcBef>
                        <a:spcAft>
                          <a:spcPts val="0"/>
                        </a:spcAft>
                        <a:buNone/>
                      </a:pPr>
                      <a:r>
                        <a:rPr b="1" lang="en" sz="1200">
                          <a:solidFill>
                            <a:schemeClr val="lt2"/>
                          </a:solidFill>
                          <a:latin typeface="Montserrat"/>
                          <a:ea typeface="Montserrat"/>
                          <a:cs typeface="Montserrat"/>
                          <a:sym typeface="Montserrat"/>
                        </a:rPr>
                        <a:t>Elements get lost easily in frames with many elements</a:t>
                      </a:r>
                      <a:endParaRPr>
                        <a:solidFill>
                          <a:schemeClr val="dk2"/>
                        </a:solidFill>
                        <a:latin typeface="Montserrat"/>
                        <a:ea typeface="Montserrat"/>
                        <a:cs typeface="Montserrat"/>
                        <a:sym typeface="Montserrat"/>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1028375">
                <a:tc>
                  <a:txBody>
                    <a:bodyPr/>
                    <a:lstStyle/>
                    <a:p>
                      <a:pPr indent="0" lvl="0" marL="0" rtl="0" algn="l">
                        <a:spcBef>
                          <a:spcPts val="0"/>
                        </a:spcBef>
                        <a:spcAft>
                          <a:spcPts val="0"/>
                        </a:spcAft>
                        <a:buNone/>
                      </a:pPr>
                      <a:r>
                        <a:t/>
                      </a:r>
                      <a:endParaRPr sz="2400">
                        <a:solidFill>
                          <a:schemeClr val="dk1"/>
                        </a:solidFill>
                        <a:latin typeface="Spicy Rice"/>
                        <a:ea typeface="Spicy Rice"/>
                        <a:cs typeface="Spicy Rice"/>
                        <a:sym typeface="Spicy Rice"/>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b="1" lang="en" sz="1200">
                          <a:solidFill>
                            <a:schemeClr val="lt2"/>
                          </a:solidFill>
                          <a:latin typeface="Montserrat"/>
                          <a:ea typeface="Montserrat"/>
                          <a:cs typeface="Montserrat"/>
                          <a:sym typeface="Montserrat"/>
                        </a:rPr>
                        <a:t>Able to download designs as PNGs </a:t>
                      </a:r>
                      <a:endParaRPr b="1" sz="1200">
                        <a:solidFill>
                          <a:schemeClr val="lt2"/>
                        </a:solidFill>
                        <a:latin typeface="Montserrat"/>
                        <a:ea typeface="Montserrat"/>
                        <a:cs typeface="Montserrat"/>
                        <a:sym typeface="Montserrat"/>
                      </a:endParaRPr>
                    </a:p>
                    <a:p>
                      <a:pPr indent="0" lvl="0" marL="0" rtl="0" algn="l">
                        <a:spcBef>
                          <a:spcPts val="0"/>
                        </a:spcBef>
                        <a:spcAft>
                          <a:spcPts val="0"/>
                        </a:spcAft>
                        <a:buNone/>
                      </a:pPr>
                      <a:r>
                        <a:t/>
                      </a:r>
                      <a:endParaRPr b="1" sz="1200">
                        <a:solidFill>
                          <a:schemeClr val="lt2"/>
                        </a:solidFill>
                        <a:latin typeface="Montserrat"/>
                        <a:ea typeface="Montserrat"/>
                        <a:cs typeface="Montserrat"/>
                        <a:sym typeface="Montserrat"/>
                      </a:endParaRPr>
                    </a:p>
                    <a:p>
                      <a:pPr indent="0" lvl="0" marL="0" rtl="0" algn="l">
                        <a:spcBef>
                          <a:spcPts val="0"/>
                        </a:spcBef>
                        <a:spcAft>
                          <a:spcPts val="0"/>
                        </a:spcAft>
                        <a:buNone/>
                      </a:pPr>
                      <a:r>
                        <a:rPr b="1" lang="en" sz="1200">
                          <a:solidFill>
                            <a:schemeClr val="lt2"/>
                          </a:solidFill>
                          <a:latin typeface="Montserrat"/>
                          <a:ea typeface="Montserrat"/>
                          <a:cs typeface="Montserrat"/>
                          <a:sym typeface="Montserrat"/>
                        </a:rPr>
                        <a:t>Wide variety of elements and fonts</a:t>
                      </a:r>
                      <a:endParaRPr>
                        <a:solidFill>
                          <a:schemeClr val="dk2"/>
                        </a:solidFill>
                        <a:latin typeface="Montserrat"/>
                        <a:ea typeface="Montserrat"/>
                        <a:cs typeface="Montserrat"/>
                        <a:sym typeface="Montserrat"/>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b="1" lang="en" sz="1200">
                          <a:solidFill>
                            <a:schemeClr val="lt2"/>
                          </a:solidFill>
                          <a:latin typeface="Montserrat"/>
                          <a:ea typeface="Montserrat"/>
                          <a:cs typeface="Montserrat"/>
                          <a:sym typeface="Montserrat"/>
                        </a:rPr>
                        <a:t>Not enough features to build a prototype – just small designs</a:t>
                      </a:r>
                      <a:endParaRPr>
                        <a:solidFill>
                          <a:schemeClr val="dk2"/>
                        </a:solidFill>
                        <a:latin typeface="Montserrat"/>
                        <a:ea typeface="Montserrat"/>
                        <a:cs typeface="Montserrat"/>
                        <a:sym typeface="Montserrat"/>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grpSp>
        <p:nvGrpSpPr>
          <p:cNvPr id="6835" name="Google Shape;6835;p267"/>
          <p:cNvGrpSpPr/>
          <p:nvPr/>
        </p:nvGrpSpPr>
        <p:grpSpPr>
          <a:xfrm rot="-1718301">
            <a:off x="1297995" y="978485"/>
            <a:ext cx="655609" cy="605201"/>
            <a:chOff x="5370091" y="503028"/>
            <a:chExt cx="655581" cy="605175"/>
          </a:xfrm>
        </p:grpSpPr>
        <p:sp>
          <p:nvSpPr>
            <p:cNvPr id="6836" name="Google Shape;6836;p267"/>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67"/>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67"/>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67"/>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67"/>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67"/>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67"/>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67"/>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67"/>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45" name="Google Shape;6845;p267"/>
          <p:cNvPicPr preferRelativeResize="0"/>
          <p:nvPr/>
        </p:nvPicPr>
        <p:blipFill>
          <a:blip r:embed="rId3">
            <a:alphaModFix/>
          </a:blip>
          <a:stretch>
            <a:fillRect/>
          </a:stretch>
        </p:blipFill>
        <p:spPr>
          <a:xfrm>
            <a:off x="1044912" y="3481672"/>
            <a:ext cx="975501" cy="975501"/>
          </a:xfrm>
          <a:prstGeom prst="rect">
            <a:avLst/>
          </a:prstGeom>
          <a:noFill/>
          <a:ln>
            <a:noFill/>
          </a:ln>
        </p:spPr>
      </p:pic>
      <p:pic>
        <p:nvPicPr>
          <p:cNvPr id="6846" name="Google Shape;6846;p267"/>
          <p:cNvPicPr preferRelativeResize="0"/>
          <p:nvPr/>
        </p:nvPicPr>
        <p:blipFill>
          <a:blip r:embed="rId4">
            <a:alphaModFix/>
          </a:blip>
          <a:stretch>
            <a:fillRect/>
          </a:stretch>
        </p:blipFill>
        <p:spPr>
          <a:xfrm>
            <a:off x="588512" y="2120659"/>
            <a:ext cx="1888299" cy="944150"/>
          </a:xfrm>
          <a:prstGeom prst="rect">
            <a:avLst/>
          </a:prstGeom>
          <a:noFill/>
          <a:ln>
            <a:noFill/>
          </a:ln>
        </p:spPr>
      </p:pic>
      <p:sp>
        <p:nvSpPr>
          <p:cNvPr id="6847" name="Google Shape;6847;p267"/>
          <p:cNvSpPr txBox="1"/>
          <p:nvPr>
            <p:ph type="title"/>
          </p:nvPr>
        </p:nvSpPr>
        <p:spPr>
          <a:xfrm>
            <a:off x="3302788" y="1269606"/>
            <a:ext cx="1677600" cy="4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Pros</a:t>
            </a:r>
            <a:r>
              <a:rPr lang="en"/>
              <a:t>      </a:t>
            </a:r>
            <a:endParaRPr/>
          </a:p>
        </p:txBody>
      </p:sp>
      <p:sp>
        <p:nvSpPr>
          <p:cNvPr id="6848" name="Google Shape;6848;p267"/>
          <p:cNvSpPr txBox="1"/>
          <p:nvPr>
            <p:ph type="title"/>
          </p:nvPr>
        </p:nvSpPr>
        <p:spPr>
          <a:xfrm>
            <a:off x="6603025" y="1125448"/>
            <a:ext cx="964800" cy="84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t>Cons      </a:t>
            </a:r>
            <a:endParaRPr sz="2500"/>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2" name="Shape 6852"/>
        <p:cNvGrpSpPr/>
        <p:nvPr/>
      </p:nvGrpSpPr>
      <p:grpSpPr>
        <a:xfrm>
          <a:off x="0" y="0"/>
          <a:ext cx="0" cy="0"/>
          <a:chOff x="0" y="0"/>
          <a:chExt cx="0" cy="0"/>
        </a:xfrm>
      </p:grpSpPr>
      <p:sp>
        <p:nvSpPr>
          <p:cNvPr id="6853" name="Google Shape;6853;p268"/>
          <p:cNvSpPr txBox="1"/>
          <p:nvPr>
            <p:ph idx="1" type="subTitle"/>
          </p:nvPr>
        </p:nvSpPr>
        <p:spPr>
          <a:xfrm>
            <a:off x="783750" y="3429505"/>
            <a:ext cx="2423100" cy="81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Users fill out personal info instead</a:t>
            </a:r>
            <a:endParaRPr/>
          </a:p>
        </p:txBody>
      </p:sp>
      <p:sp>
        <p:nvSpPr>
          <p:cNvPr id="6854" name="Google Shape;6854;p268"/>
          <p:cNvSpPr txBox="1"/>
          <p:nvPr>
            <p:ph idx="2" type="subTitle"/>
          </p:nvPr>
        </p:nvSpPr>
        <p:spPr>
          <a:xfrm>
            <a:off x="783750" y="2186241"/>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3rd Party Streaming App Linking</a:t>
            </a:r>
            <a:endParaRPr/>
          </a:p>
        </p:txBody>
      </p:sp>
      <p:sp>
        <p:nvSpPr>
          <p:cNvPr id="6855" name="Google Shape;6855;p268"/>
          <p:cNvSpPr txBox="1"/>
          <p:nvPr>
            <p:ph type="title"/>
          </p:nvPr>
        </p:nvSpPr>
        <p:spPr>
          <a:xfrm>
            <a:off x="1443750" y="458800"/>
            <a:ext cx="625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Limitations &amp; Trade-offs</a:t>
            </a:r>
            <a:endParaRPr/>
          </a:p>
        </p:txBody>
      </p:sp>
      <p:sp>
        <p:nvSpPr>
          <p:cNvPr id="6856" name="Google Shape;6856;p268"/>
          <p:cNvSpPr txBox="1"/>
          <p:nvPr>
            <p:ph idx="3" type="subTitle"/>
          </p:nvPr>
        </p:nvSpPr>
        <p:spPr>
          <a:xfrm>
            <a:off x="3424488" y="3051680"/>
            <a:ext cx="2423100" cy="81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Building a navigation app like Google Maps requires more capability than what Figma offers</a:t>
            </a:r>
            <a:endParaRPr/>
          </a:p>
        </p:txBody>
      </p:sp>
      <p:sp>
        <p:nvSpPr>
          <p:cNvPr id="6857" name="Google Shape;6857;p268"/>
          <p:cNvSpPr txBox="1"/>
          <p:nvPr>
            <p:ph idx="4" type="subTitle"/>
          </p:nvPr>
        </p:nvSpPr>
        <p:spPr>
          <a:xfrm>
            <a:off x="3360438" y="2185416"/>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In-app Navigation</a:t>
            </a:r>
            <a:endParaRPr/>
          </a:p>
        </p:txBody>
      </p:sp>
      <p:sp>
        <p:nvSpPr>
          <p:cNvPr id="6858" name="Google Shape;6858;p268"/>
          <p:cNvSpPr txBox="1"/>
          <p:nvPr>
            <p:ph idx="5" type="subTitle"/>
          </p:nvPr>
        </p:nvSpPr>
        <p:spPr>
          <a:xfrm>
            <a:off x="5937150" y="3054096"/>
            <a:ext cx="2423100" cy="81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Gamifying the app would need more data and users</a:t>
            </a:r>
            <a:endParaRPr/>
          </a:p>
        </p:txBody>
      </p:sp>
      <p:sp>
        <p:nvSpPr>
          <p:cNvPr id="6859" name="Google Shape;6859;p268"/>
          <p:cNvSpPr txBox="1"/>
          <p:nvPr>
            <p:ph idx="6" type="subTitle"/>
          </p:nvPr>
        </p:nvSpPr>
        <p:spPr>
          <a:xfrm>
            <a:off x="5937150" y="2185416"/>
            <a:ext cx="24231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Gamifying the Experience</a:t>
            </a:r>
            <a:endParaRPr/>
          </a:p>
        </p:txBody>
      </p:sp>
      <p:grpSp>
        <p:nvGrpSpPr>
          <p:cNvPr id="6860" name="Google Shape;6860;p268"/>
          <p:cNvGrpSpPr/>
          <p:nvPr/>
        </p:nvGrpSpPr>
        <p:grpSpPr>
          <a:xfrm>
            <a:off x="4272396" y="1670246"/>
            <a:ext cx="599209" cy="547220"/>
            <a:chOff x="3540848" y="1913946"/>
            <a:chExt cx="599209" cy="547220"/>
          </a:xfrm>
        </p:grpSpPr>
        <p:sp>
          <p:nvSpPr>
            <p:cNvPr id="6861" name="Google Shape;6861;p268"/>
            <p:cNvSpPr/>
            <p:nvPr/>
          </p:nvSpPr>
          <p:spPr>
            <a:xfrm>
              <a:off x="3540848" y="1913946"/>
              <a:ext cx="599209" cy="547220"/>
            </a:xfrm>
            <a:custGeom>
              <a:rect b="b" l="l" r="r" t="t"/>
              <a:pathLst>
                <a:path extrusionOk="0" h="10652" w="11664">
                  <a:moveTo>
                    <a:pt x="8056" y="1111"/>
                  </a:moveTo>
                  <a:cubicBezTo>
                    <a:pt x="8937" y="1111"/>
                    <a:pt x="9819" y="1579"/>
                    <a:pt x="10253" y="2515"/>
                  </a:cubicBezTo>
                  <a:cubicBezTo>
                    <a:pt x="10877" y="3979"/>
                    <a:pt x="9629" y="5770"/>
                    <a:pt x="8300" y="7153"/>
                  </a:cubicBezTo>
                  <a:cubicBezTo>
                    <a:pt x="7540" y="7939"/>
                    <a:pt x="6700" y="8645"/>
                    <a:pt x="5832" y="9296"/>
                  </a:cubicBezTo>
                  <a:cubicBezTo>
                    <a:pt x="4964" y="8645"/>
                    <a:pt x="4150" y="7939"/>
                    <a:pt x="3391" y="7153"/>
                  </a:cubicBezTo>
                  <a:lnTo>
                    <a:pt x="3418" y="7153"/>
                  </a:lnTo>
                  <a:cubicBezTo>
                    <a:pt x="2061" y="5770"/>
                    <a:pt x="814" y="3979"/>
                    <a:pt x="1438" y="2515"/>
                  </a:cubicBezTo>
                  <a:cubicBezTo>
                    <a:pt x="1872" y="1579"/>
                    <a:pt x="2753" y="1111"/>
                    <a:pt x="3638" y="1111"/>
                  </a:cubicBezTo>
                  <a:cubicBezTo>
                    <a:pt x="4523" y="1111"/>
                    <a:pt x="5411" y="1579"/>
                    <a:pt x="5859" y="2515"/>
                  </a:cubicBezTo>
                  <a:cubicBezTo>
                    <a:pt x="6293" y="1579"/>
                    <a:pt x="7174" y="1111"/>
                    <a:pt x="8056" y="1111"/>
                  </a:cubicBezTo>
                  <a:close/>
                  <a:moveTo>
                    <a:pt x="3627" y="1"/>
                  </a:moveTo>
                  <a:cubicBezTo>
                    <a:pt x="2303" y="1"/>
                    <a:pt x="1008" y="742"/>
                    <a:pt x="407" y="2081"/>
                  </a:cubicBezTo>
                  <a:cubicBezTo>
                    <a:pt x="0" y="3003"/>
                    <a:pt x="54" y="4061"/>
                    <a:pt x="597" y="5200"/>
                  </a:cubicBezTo>
                  <a:cubicBezTo>
                    <a:pt x="1058" y="6122"/>
                    <a:pt x="1655" y="6963"/>
                    <a:pt x="2360" y="7695"/>
                  </a:cubicBezTo>
                  <a:cubicBezTo>
                    <a:pt x="3228" y="8618"/>
                    <a:pt x="4177" y="9431"/>
                    <a:pt x="5181" y="10191"/>
                  </a:cubicBezTo>
                  <a:lnTo>
                    <a:pt x="5832" y="10652"/>
                  </a:lnTo>
                  <a:lnTo>
                    <a:pt x="6483" y="10191"/>
                  </a:lnTo>
                  <a:cubicBezTo>
                    <a:pt x="7486" y="9431"/>
                    <a:pt x="8436" y="8590"/>
                    <a:pt x="9304" y="7695"/>
                  </a:cubicBezTo>
                  <a:cubicBezTo>
                    <a:pt x="10009" y="6936"/>
                    <a:pt x="10605" y="6122"/>
                    <a:pt x="11067" y="5200"/>
                  </a:cubicBezTo>
                  <a:cubicBezTo>
                    <a:pt x="11609" y="4061"/>
                    <a:pt x="11663" y="3003"/>
                    <a:pt x="11284" y="2081"/>
                  </a:cubicBezTo>
                  <a:lnTo>
                    <a:pt x="11256" y="2081"/>
                  </a:lnTo>
                  <a:cubicBezTo>
                    <a:pt x="10656" y="742"/>
                    <a:pt x="9360" y="1"/>
                    <a:pt x="8036" y="1"/>
                  </a:cubicBezTo>
                  <a:cubicBezTo>
                    <a:pt x="7268" y="1"/>
                    <a:pt x="6489" y="251"/>
                    <a:pt x="5832" y="779"/>
                  </a:cubicBezTo>
                  <a:cubicBezTo>
                    <a:pt x="5174" y="251"/>
                    <a:pt x="4396" y="1"/>
                    <a:pt x="3627"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68"/>
            <p:cNvSpPr/>
            <p:nvPr/>
          </p:nvSpPr>
          <p:spPr>
            <a:xfrm>
              <a:off x="3840401" y="1971021"/>
              <a:ext cx="259226" cy="310393"/>
            </a:xfrm>
            <a:custGeom>
              <a:rect b="b" l="l" r="r" t="t"/>
              <a:pathLst>
                <a:path extrusionOk="0" h="6042" w="5046">
                  <a:moveTo>
                    <a:pt x="2201" y="0"/>
                  </a:moveTo>
                  <a:cubicBezTo>
                    <a:pt x="1316" y="0"/>
                    <a:pt x="435" y="468"/>
                    <a:pt x="1" y="1404"/>
                  </a:cubicBezTo>
                  <a:lnTo>
                    <a:pt x="1" y="3601"/>
                  </a:lnTo>
                  <a:lnTo>
                    <a:pt x="2442" y="6042"/>
                  </a:lnTo>
                  <a:cubicBezTo>
                    <a:pt x="3771" y="4659"/>
                    <a:pt x="5046" y="2868"/>
                    <a:pt x="4422" y="1404"/>
                  </a:cubicBezTo>
                  <a:cubicBezTo>
                    <a:pt x="3974" y="468"/>
                    <a:pt x="3086" y="0"/>
                    <a:pt x="22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68"/>
            <p:cNvSpPr/>
            <p:nvPr/>
          </p:nvSpPr>
          <p:spPr>
            <a:xfrm>
              <a:off x="3840401" y="2155961"/>
              <a:ext cx="125452" cy="235543"/>
            </a:xfrm>
            <a:custGeom>
              <a:rect b="b" l="l" r="r" t="t"/>
              <a:pathLst>
                <a:path extrusionOk="0" h="4585" w="2442">
                  <a:moveTo>
                    <a:pt x="1" y="1"/>
                  </a:moveTo>
                  <a:lnTo>
                    <a:pt x="1" y="4585"/>
                  </a:lnTo>
                  <a:cubicBezTo>
                    <a:pt x="869" y="3934"/>
                    <a:pt x="1682" y="3201"/>
                    <a:pt x="2442" y="2442"/>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68"/>
            <p:cNvSpPr/>
            <p:nvPr/>
          </p:nvSpPr>
          <p:spPr>
            <a:xfrm>
              <a:off x="3581227" y="1971021"/>
              <a:ext cx="259226" cy="310393"/>
            </a:xfrm>
            <a:custGeom>
              <a:rect b="b" l="l" r="r" t="t"/>
              <a:pathLst>
                <a:path extrusionOk="0" h="6042" w="5046">
                  <a:moveTo>
                    <a:pt x="2825" y="0"/>
                  </a:moveTo>
                  <a:cubicBezTo>
                    <a:pt x="1940" y="0"/>
                    <a:pt x="1058" y="468"/>
                    <a:pt x="624" y="1404"/>
                  </a:cubicBezTo>
                  <a:cubicBezTo>
                    <a:pt x="1" y="2868"/>
                    <a:pt x="1248" y="4659"/>
                    <a:pt x="2605" y="6042"/>
                  </a:cubicBezTo>
                  <a:lnTo>
                    <a:pt x="5046" y="3601"/>
                  </a:lnTo>
                  <a:lnTo>
                    <a:pt x="5046" y="1404"/>
                  </a:lnTo>
                  <a:cubicBezTo>
                    <a:pt x="4598" y="468"/>
                    <a:pt x="3710"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68"/>
            <p:cNvSpPr/>
            <p:nvPr/>
          </p:nvSpPr>
          <p:spPr>
            <a:xfrm>
              <a:off x="3715001" y="2155961"/>
              <a:ext cx="125452" cy="235543"/>
            </a:xfrm>
            <a:custGeom>
              <a:rect b="b" l="l" r="r" t="t"/>
              <a:pathLst>
                <a:path extrusionOk="0" h="4585" w="2442">
                  <a:moveTo>
                    <a:pt x="2442" y="1"/>
                  </a:moveTo>
                  <a:lnTo>
                    <a:pt x="1" y="2442"/>
                  </a:lnTo>
                  <a:cubicBezTo>
                    <a:pt x="760" y="3228"/>
                    <a:pt x="1574" y="3934"/>
                    <a:pt x="2442" y="4585"/>
                  </a:cubicBezTo>
                  <a:lnTo>
                    <a:pt x="24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68"/>
            <p:cNvSpPr/>
            <p:nvPr/>
          </p:nvSpPr>
          <p:spPr>
            <a:xfrm>
              <a:off x="4035514" y="2000149"/>
              <a:ext cx="33443" cy="30464"/>
            </a:xfrm>
            <a:custGeom>
              <a:rect b="b" l="l" r="r" t="t"/>
              <a:pathLst>
                <a:path extrusionOk="0" h="593" w="651">
                  <a:moveTo>
                    <a:pt x="236" y="1"/>
                  </a:moveTo>
                  <a:cubicBezTo>
                    <a:pt x="182" y="1"/>
                    <a:pt x="127" y="16"/>
                    <a:pt x="81" y="50"/>
                  </a:cubicBezTo>
                  <a:cubicBezTo>
                    <a:pt x="0" y="159"/>
                    <a:pt x="0" y="294"/>
                    <a:pt x="81" y="403"/>
                  </a:cubicBezTo>
                  <a:lnTo>
                    <a:pt x="163" y="484"/>
                  </a:lnTo>
                  <a:lnTo>
                    <a:pt x="136" y="511"/>
                  </a:lnTo>
                  <a:cubicBezTo>
                    <a:pt x="190" y="565"/>
                    <a:pt x="271" y="593"/>
                    <a:pt x="353" y="593"/>
                  </a:cubicBezTo>
                  <a:cubicBezTo>
                    <a:pt x="542" y="593"/>
                    <a:pt x="651" y="376"/>
                    <a:pt x="542" y="213"/>
                  </a:cubicBezTo>
                  <a:lnTo>
                    <a:pt x="434" y="77"/>
                  </a:lnTo>
                  <a:cubicBezTo>
                    <a:pt x="387" y="30"/>
                    <a:pt x="312" y="1"/>
                    <a:pt x="236"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68"/>
            <p:cNvSpPr/>
            <p:nvPr/>
          </p:nvSpPr>
          <p:spPr>
            <a:xfrm>
              <a:off x="3585376" y="1964587"/>
              <a:ext cx="510078" cy="445965"/>
            </a:xfrm>
            <a:custGeom>
              <a:rect b="b" l="l" r="r" t="t"/>
              <a:pathLst>
                <a:path extrusionOk="0" h="8681" w="9929">
                  <a:moveTo>
                    <a:pt x="2728" y="488"/>
                  </a:moveTo>
                  <a:cubicBezTo>
                    <a:pt x="3568" y="488"/>
                    <a:pt x="4324" y="971"/>
                    <a:pt x="4721" y="1737"/>
                  </a:cubicBezTo>
                  <a:lnTo>
                    <a:pt x="4721" y="3744"/>
                  </a:lnTo>
                  <a:lnTo>
                    <a:pt x="2524" y="5941"/>
                  </a:lnTo>
                  <a:cubicBezTo>
                    <a:pt x="1384" y="4721"/>
                    <a:pt x="218" y="3039"/>
                    <a:pt x="788" y="1764"/>
                  </a:cubicBezTo>
                  <a:cubicBezTo>
                    <a:pt x="1113" y="1005"/>
                    <a:pt x="1845" y="516"/>
                    <a:pt x="2659" y="489"/>
                  </a:cubicBezTo>
                  <a:cubicBezTo>
                    <a:pt x="2682" y="489"/>
                    <a:pt x="2705" y="488"/>
                    <a:pt x="2728" y="488"/>
                  </a:cubicBezTo>
                  <a:close/>
                  <a:moveTo>
                    <a:pt x="4721" y="4449"/>
                  </a:moveTo>
                  <a:lnTo>
                    <a:pt x="4721" y="7948"/>
                  </a:lnTo>
                  <a:cubicBezTo>
                    <a:pt x="4070" y="7433"/>
                    <a:pt x="3446" y="6863"/>
                    <a:pt x="2849" y="6294"/>
                  </a:cubicBezTo>
                  <a:lnTo>
                    <a:pt x="4721" y="4449"/>
                  </a:lnTo>
                  <a:close/>
                  <a:moveTo>
                    <a:pt x="5209" y="4449"/>
                  </a:moveTo>
                  <a:lnTo>
                    <a:pt x="7080" y="6294"/>
                  </a:lnTo>
                  <a:cubicBezTo>
                    <a:pt x="6484" y="6891"/>
                    <a:pt x="5860" y="7433"/>
                    <a:pt x="5209" y="7948"/>
                  </a:cubicBezTo>
                  <a:lnTo>
                    <a:pt x="5209" y="4449"/>
                  </a:lnTo>
                  <a:close/>
                  <a:moveTo>
                    <a:pt x="7216" y="0"/>
                  </a:moveTo>
                  <a:cubicBezTo>
                    <a:pt x="6960" y="0"/>
                    <a:pt x="6704" y="37"/>
                    <a:pt x="6456" y="110"/>
                  </a:cubicBezTo>
                  <a:cubicBezTo>
                    <a:pt x="5833" y="272"/>
                    <a:pt x="5317" y="652"/>
                    <a:pt x="4965" y="1195"/>
                  </a:cubicBezTo>
                  <a:cubicBezTo>
                    <a:pt x="4454" y="428"/>
                    <a:pt x="3611" y="15"/>
                    <a:pt x="2752" y="15"/>
                  </a:cubicBezTo>
                  <a:cubicBezTo>
                    <a:pt x="2244" y="15"/>
                    <a:pt x="1730" y="160"/>
                    <a:pt x="1276" y="462"/>
                  </a:cubicBezTo>
                  <a:cubicBezTo>
                    <a:pt x="842" y="733"/>
                    <a:pt x="516" y="1113"/>
                    <a:pt x="326" y="1574"/>
                  </a:cubicBezTo>
                  <a:cubicBezTo>
                    <a:pt x="1" y="2307"/>
                    <a:pt x="82" y="3175"/>
                    <a:pt x="571" y="4124"/>
                  </a:cubicBezTo>
                  <a:cubicBezTo>
                    <a:pt x="1032" y="4992"/>
                    <a:pt x="1628" y="5779"/>
                    <a:pt x="2307" y="6457"/>
                  </a:cubicBezTo>
                  <a:lnTo>
                    <a:pt x="2307" y="6484"/>
                  </a:lnTo>
                  <a:lnTo>
                    <a:pt x="2334" y="6511"/>
                  </a:lnTo>
                  <a:cubicBezTo>
                    <a:pt x="3093" y="7270"/>
                    <a:pt x="3934" y="8003"/>
                    <a:pt x="4802" y="8654"/>
                  </a:cubicBezTo>
                  <a:cubicBezTo>
                    <a:pt x="4829" y="8654"/>
                    <a:pt x="4856" y="8681"/>
                    <a:pt x="4856" y="8681"/>
                  </a:cubicBezTo>
                  <a:lnTo>
                    <a:pt x="4965" y="8681"/>
                  </a:lnTo>
                  <a:cubicBezTo>
                    <a:pt x="5019" y="8681"/>
                    <a:pt x="5073" y="8654"/>
                    <a:pt x="5100" y="8626"/>
                  </a:cubicBezTo>
                  <a:cubicBezTo>
                    <a:pt x="5995" y="7976"/>
                    <a:pt x="6836" y="7243"/>
                    <a:pt x="7596" y="6457"/>
                  </a:cubicBezTo>
                  <a:cubicBezTo>
                    <a:pt x="8274" y="5806"/>
                    <a:pt x="8843" y="5046"/>
                    <a:pt x="9304" y="4232"/>
                  </a:cubicBezTo>
                  <a:cubicBezTo>
                    <a:pt x="9766" y="3337"/>
                    <a:pt x="9928" y="2524"/>
                    <a:pt x="9711" y="1818"/>
                  </a:cubicBezTo>
                  <a:cubicBezTo>
                    <a:pt x="9666" y="1705"/>
                    <a:pt x="9564" y="1649"/>
                    <a:pt x="9469" y="1649"/>
                  </a:cubicBezTo>
                  <a:cubicBezTo>
                    <a:pt x="9450" y="1649"/>
                    <a:pt x="9431" y="1651"/>
                    <a:pt x="9413" y="1656"/>
                  </a:cubicBezTo>
                  <a:cubicBezTo>
                    <a:pt x="9277" y="1710"/>
                    <a:pt x="9196" y="1846"/>
                    <a:pt x="9223" y="1954"/>
                  </a:cubicBezTo>
                  <a:cubicBezTo>
                    <a:pt x="9603" y="3229"/>
                    <a:pt x="8491" y="4802"/>
                    <a:pt x="7406" y="5941"/>
                  </a:cubicBezTo>
                  <a:lnTo>
                    <a:pt x="5209" y="3744"/>
                  </a:lnTo>
                  <a:lnTo>
                    <a:pt x="5209" y="1737"/>
                  </a:lnTo>
                  <a:cubicBezTo>
                    <a:pt x="5593" y="950"/>
                    <a:pt x="6385" y="489"/>
                    <a:pt x="7200" y="489"/>
                  </a:cubicBezTo>
                  <a:cubicBezTo>
                    <a:pt x="7536" y="489"/>
                    <a:pt x="7876" y="567"/>
                    <a:pt x="8192" y="733"/>
                  </a:cubicBezTo>
                  <a:cubicBezTo>
                    <a:pt x="8242" y="765"/>
                    <a:pt x="8291" y="779"/>
                    <a:pt x="8336" y="779"/>
                  </a:cubicBezTo>
                  <a:cubicBezTo>
                    <a:pt x="8564" y="779"/>
                    <a:pt x="8708" y="435"/>
                    <a:pt x="8437" y="299"/>
                  </a:cubicBezTo>
                  <a:cubicBezTo>
                    <a:pt x="8050" y="98"/>
                    <a:pt x="7633" y="0"/>
                    <a:pt x="7216"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268"/>
          <p:cNvGrpSpPr/>
          <p:nvPr/>
        </p:nvGrpSpPr>
        <p:grpSpPr>
          <a:xfrm>
            <a:off x="1764425" y="1701462"/>
            <a:ext cx="461751" cy="484791"/>
            <a:chOff x="1766950" y="1959638"/>
            <a:chExt cx="461751" cy="484791"/>
          </a:xfrm>
        </p:grpSpPr>
        <p:sp>
          <p:nvSpPr>
            <p:cNvPr id="6869" name="Google Shape;6869;p268"/>
            <p:cNvSpPr/>
            <p:nvPr/>
          </p:nvSpPr>
          <p:spPr>
            <a:xfrm>
              <a:off x="1913086" y="1961695"/>
              <a:ext cx="296344" cy="146133"/>
            </a:xfrm>
            <a:custGeom>
              <a:rect b="b" l="l" r="r" t="t"/>
              <a:pathLst>
                <a:path extrusionOk="0" h="3906" w="7921">
                  <a:moveTo>
                    <a:pt x="7921" y="0"/>
                  </a:moveTo>
                  <a:lnTo>
                    <a:pt x="0" y="1817"/>
                  </a:lnTo>
                  <a:lnTo>
                    <a:pt x="0" y="3906"/>
                  </a:lnTo>
                  <a:lnTo>
                    <a:pt x="7921" y="2061"/>
                  </a:lnTo>
                  <a:lnTo>
                    <a:pt x="7921" y="0"/>
                  </a:ln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68"/>
            <p:cNvSpPr/>
            <p:nvPr/>
          </p:nvSpPr>
          <p:spPr>
            <a:xfrm>
              <a:off x="2090686" y="2256997"/>
              <a:ext cx="138015" cy="118111"/>
            </a:xfrm>
            <a:custGeom>
              <a:rect b="b" l="l" r="r" t="t"/>
              <a:pathLst>
                <a:path extrusionOk="0" h="3157" w="3689">
                  <a:moveTo>
                    <a:pt x="1600" y="0"/>
                  </a:moveTo>
                  <a:cubicBezTo>
                    <a:pt x="705" y="0"/>
                    <a:pt x="0" y="705"/>
                    <a:pt x="0" y="1573"/>
                  </a:cubicBezTo>
                  <a:cubicBezTo>
                    <a:pt x="0" y="2526"/>
                    <a:pt x="780" y="3157"/>
                    <a:pt x="1595" y="3157"/>
                  </a:cubicBezTo>
                  <a:cubicBezTo>
                    <a:pt x="1987" y="3157"/>
                    <a:pt x="2387" y="3011"/>
                    <a:pt x="2712" y="2685"/>
                  </a:cubicBezTo>
                  <a:cubicBezTo>
                    <a:pt x="3689" y="1682"/>
                    <a:pt x="2984" y="0"/>
                    <a:pt x="1600"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68"/>
            <p:cNvSpPr/>
            <p:nvPr/>
          </p:nvSpPr>
          <p:spPr>
            <a:xfrm>
              <a:off x="1802611" y="2311202"/>
              <a:ext cx="138052" cy="118149"/>
            </a:xfrm>
            <a:custGeom>
              <a:rect b="b" l="l" r="r" t="t"/>
              <a:pathLst>
                <a:path extrusionOk="0" h="3158" w="3690">
                  <a:moveTo>
                    <a:pt x="1574" y="0"/>
                  </a:moveTo>
                  <a:cubicBezTo>
                    <a:pt x="706" y="0"/>
                    <a:pt x="1" y="706"/>
                    <a:pt x="1" y="1574"/>
                  </a:cubicBezTo>
                  <a:cubicBezTo>
                    <a:pt x="1" y="2526"/>
                    <a:pt x="780" y="3157"/>
                    <a:pt x="1596" y="3157"/>
                  </a:cubicBezTo>
                  <a:cubicBezTo>
                    <a:pt x="1988" y="3157"/>
                    <a:pt x="2388" y="3011"/>
                    <a:pt x="2713" y="2686"/>
                  </a:cubicBezTo>
                  <a:cubicBezTo>
                    <a:pt x="3690" y="1709"/>
                    <a:pt x="2985" y="0"/>
                    <a:pt x="1574"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68"/>
            <p:cNvSpPr/>
            <p:nvPr/>
          </p:nvSpPr>
          <p:spPr>
            <a:xfrm>
              <a:off x="1766950" y="1959638"/>
              <a:ext cx="458715" cy="484791"/>
            </a:xfrm>
            <a:custGeom>
              <a:rect b="b" l="l" r="r" t="t"/>
              <a:pathLst>
                <a:path extrusionOk="0" h="12958" w="12261">
                  <a:moveTo>
                    <a:pt x="10227" y="8217"/>
                  </a:moveTo>
                  <a:cubicBezTo>
                    <a:pt x="10896" y="8217"/>
                    <a:pt x="11528" y="8733"/>
                    <a:pt x="11528" y="9521"/>
                  </a:cubicBezTo>
                  <a:cubicBezTo>
                    <a:pt x="11528" y="10227"/>
                    <a:pt x="10959" y="10823"/>
                    <a:pt x="10253" y="10823"/>
                  </a:cubicBezTo>
                  <a:cubicBezTo>
                    <a:pt x="9087" y="10823"/>
                    <a:pt x="8490" y="9413"/>
                    <a:pt x="9304" y="8599"/>
                  </a:cubicBezTo>
                  <a:cubicBezTo>
                    <a:pt x="9576" y="8335"/>
                    <a:pt x="9906" y="8217"/>
                    <a:pt x="10227" y="8217"/>
                  </a:cubicBezTo>
                  <a:close/>
                  <a:moveTo>
                    <a:pt x="2306" y="10034"/>
                  </a:moveTo>
                  <a:cubicBezTo>
                    <a:pt x="2976" y="10034"/>
                    <a:pt x="3608" y="10550"/>
                    <a:pt x="3608" y="11339"/>
                  </a:cubicBezTo>
                  <a:cubicBezTo>
                    <a:pt x="3608" y="12071"/>
                    <a:pt x="3038" y="12641"/>
                    <a:pt x="2333" y="12641"/>
                  </a:cubicBezTo>
                  <a:cubicBezTo>
                    <a:pt x="1167" y="12641"/>
                    <a:pt x="570" y="11257"/>
                    <a:pt x="1384" y="10416"/>
                  </a:cubicBezTo>
                  <a:cubicBezTo>
                    <a:pt x="1656" y="10153"/>
                    <a:pt x="1986" y="10034"/>
                    <a:pt x="2306" y="10034"/>
                  </a:cubicBezTo>
                  <a:close/>
                  <a:moveTo>
                    <a:pt x="11935" y="1"/>
                  </a:moveTo>
                  <a:lnTo>
                    <a:pt x="10850" y="245"/>
                  </a:lnTo>
                  <a:cubicBezTo>
                    <a:pt x="10525" y="326"/>
                    <a:pt x="10579" y="787"/>
                    <a:pt x="10904" y="787"/>
                  </a:cubicBezTo>
                  <a:lnTo>
                    <a:pt x="10986" y="787"/>
                  </a:lnTo>
                  <a:lnTo>
                    <a:pt x="11718" y="625"/>
                  </a:lnTo>
                  <a:lnTo>
                    <a:pt x="11718" y="2116"/>
                  </a:lnTo>
                  <a:lnTo>
                    <a:pt x="4368" y="3825"/>
                  </a:lnTo>
                  <a:lnTo>
                    <a:pt x="4368" y="2116"/>
                  </a:lnTo>
                  <a:lnTo>
                    <a:pt x="8517" y="1086"/>
                  </a:lnTo>
                  <a:cubicBezTo>
                    <a:pt x="8846" y="1010"/>
                    <a:pt x="8774" y="535"/>
                    <a:pt x="8457" y="535"/>
                  </a:cubicBezTo>
                  <a:cubicBezTo>
                    <a:pt x="8433" y="535"/>
                    <a:pt x="8408" y="538"/>
                    <a:pt x="8382" y="543"/>
                  </a:cubicBezTo>
                  <a:lnTo>
                    <a:pt x="3825" y="1601"/>
                  </a:lnTo>
                  <a:lnTo>
                    <a:pt x="3798" y="1601"/>
                  </a:lnTo>
                  <a:lnTo>
                    <a:pt x="3798" y="1628"/>
                  </a:lnTo>
                  <a:lnTo>
                    <a:pt x="3798" y="9793"/>
                  </a:lnTo>
                  <a:cubicBezTo>
                    <a:pt x="3445" y="9440"/>
                    <a:pt x="2984" y="9250"/>
                    <a:pt x="2496" y="9250"/>
                  </a:cubicBezTo>
                  <a:cubicBezTo>
                    <a:pt x="841" y="9250"/>
                    <a:pt x="1" y="11230"/>
                    <a:pt x="1194" y="12396"/>
                  </a:cubicBezTo>
                  <a:cubicBezTo>
                    <a:pt x="1573" y="12784"/>
                    <a:pt x="2038" y="12957"/>
                    <a:pt x="2493" y="12957"/>
                  </a:cubicBezTo>
                  <a:cubicBezTo>
                    <a:pt x="3438" y="12957"/>
                    <a:pt x="4340" y="12211"/>
                    <a:pt x="4340" y="11094"/>
                  </a:cubicBezTo>
                  <a:lnTo>
                    <a:pt x="4340" y="4178"/>
                  </a:lnTo>
                  <a:lnTo>
                    <a:pt x="11718" y="2469"/>
                  </a:lnTo>
                  <a:lnTo>
                    <a:pt x="11718" y="8219"/>
                  </a:lnTo>
                  <a:cubicBezTo>
                    <a:pt x="11323" y="7832"/>
                    <a:pt x="10865" y="7665"/>
                    <a:pt x="10422" y="7665"/>
                  </a:cubicBezTo>
                  <a:cubicBezTo>
                    <a:pt x="9222" y="7665"/>
                    <a:pt x="8133" y="8887"/>
                    <a:pt x="8707" y="10254"/>
                  </a:cubicBezTo>
                  <a:cubicBezTo>
                    <a:pt x="9036" y="11037"/>
                    <a:pt x="9712" y="11392"/>
                    <a:pt x="10387" y="11392"/>
                  </a:cubicBezTo>
                  <a:cubicBezTo>
                    <a:pt x="11325" y="11392"/>
                    <a:pt x="12261" y="10705"/>
                    <a:pt x="12261" y="9521"/>
                  </a:cubicBezTo>
                  <a:lnTo>
                    <a:pt x="12098" y="9521"/>
                  </a:lnTo>
                  <a:lnTo>
                    <a:pt x="12098" y="55"/>
                  </a:lnTo>
                  <a:cubicBezTo>
                    <a:pt x="12098" y="55"/>
                    <a:pt x="12098" y="28"/>
                    <a:pt x="12098" y="28"/>
                  </a:cubicBezTo>
                  <a:lnTo>
                    <a:pt x="12098" y="1"/>
                  </a:ln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268"/>
          <p:cNvGrpSpPr/>
          <p:nvPr/>
        </p:nvGrpSpPr>
        <p:grpSpPr>
          <a:xfrm>
            <a:off x="6794706" y="1670243"/>
            <a:ext cx="707985" cy="484775"/>
            <a:chOff x="5917921" y="1968247"/>
            <a:chExt cx="595095" cy="407477"/>
          </a:xfrm>
        </p:grpSpPr>
        <p:sp>
          <p:nvSpPr>
            <p:cNvPr id="6874" name="Google Shape;6874;p268"/>
            <p:cNvSpPr/>
            <p:nvPr/>
          </p:nvSpPr>
          <p:spPr>
            <a:xfrm>
              <a:off x="5963318" y="2110968"/>
              <a:ext cx="405884" cy="264756"/>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68"/>
            <p:cNvSpPr/>
            <p:nvPr/>
          </p:nvSpPr>
          <p:spPr>
            <a:xfrm>
              <a:off x="5917921" y="1968247"/>
              <a:ext cx="242419" cy="242419"/>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68"/>
            <p:cNvSpPr/>
            <p:nvPr/>
          </p:nvSpPr>
          <p:spPr>
            <a:xfrm>
              <a:off x="6329990" y="2203060"/>
              <a:ext cx="126261" cy="80433"/>
            </a:xfrm>
            <a:custGeom>
              <a:rect b="b" l="l" r="r" t="t"/>
              <a:pathLst>
                <a:path extrusionOk="0" h="2229" w="3499">
                  <a:moveTo>
                    <a:pt x="0" y="1"/>
                  </a:moveTo>
                  <a:lnTo>
                    <a:pt x="0" y="2228"/>
                  </a:lnTo>
                  <a:lnTo>
                    <a:pt x="3499" y="2228"/>
                  </a:lnTo>
                  <a:lnTo>
                    <a:pt x="349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68"/>
            <p:cNvSpPr/>
            <p:nvPr/>
          </p:nvSpPr>
          <p:spPr>
            <a:xfrm>
              <a:off x="6329990" y="2243260"/>
              <a:ext cx="126261" cy="40235"/>
            </a:xfrm>
            <a:custGeom>
              <a:rect b="b" l="l" r="r" t="t"/>
              <a:pathLst>
                <a:path extrusionOk="0" h="1115" w="3499">
                  <a:moveTo>
                    <a:pt x="0" y="1"/>
                  </a:moveTo>
                  <a:lnTo>
                    <a:pt x="0" y="1114"/>
                  </a:lnTo>
                  <a:lnTo>
                    <a:pt x="3499" y="1114"/>
                  </a:lnTo>
                  <a:lnTo>
                    <a:pt x="3499"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68"/>
            <p:cNvSpPr/>
            <p:nvPr/>
          </p:nvSpPr>
          <p:spPr>
            <a:xfrm>
              <a:off x="6424825" y="2149183"/>
              <a:ext cx="88192" cy="188292"/>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68"/>
            <p:cNvSpPr/>
            <p:nvPr/>
          </p:nvSpPr>
          <p:spPr>
            <a:xfrm>
              <a:off x="5963318" y="2110968"/>
              <a:ext cx="405884" cy="264756"/>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68"/>
            <p:cNvSpPr/>
            <p:nvPr/>
          </p:nvSpPr>
          <p:spPr>
            <a:xfrm>
              <a:off x="5953430" y="2003756"/>
              <a:ext cx="217809" cy="205865"/>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68"/>
            <p:cNvSpPr/>
            <p:nvPr/>
          </p:nvSpPr>
          <p:spPr>
            <a:xfrm>
              <a:off x="6225484" y="2246724"/>
              <a:ext cx="88697" cy="8869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68"/>
            <p:cNvSpPr/>
            <p:nvPr/>
          </p:nvSpPr>
          <p:spPr>
            <a:xfrm>
              <a:off x="5984970" y="2048755"/>
              <a:ext cx="94867" cy="81263"/>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68"/>
            <p:cNvSpPr/>
            <p:nvPr/>
          </p:nvSpPr>
          <p:spPr>
            <a:xfrm>
              <a:off x="6192357" y="1996430"/>
              <a:ext cx="186126" cy="186018"/>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68"/>
            <p:cNvSpPr/>
            <p:nvPr/>
          </p:nvSpPr>
          <p:spPr>
            <a:xfrm>
              <a:off x="6219674" y="2023639"/>
              <a:ext cx="167831" cy="158882"/>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chemeClr val="accen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68"/>
            <p:cNvSpPr/>
            <p:nvPr/>
          </p:nvSpPr>
          <p:spPr>
            <a:xfrm>
              <a:off x="6252188" y="2064525"/>
              <a:ext cx="58169" cy="49797"/>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68"/>
            <p:cNvSpPr/>
            <p:nvPr/>
          </p:nvSpPr>
          <p:spPr>
            <a:xfrm>
              <a:off x="6269870" y="2246724"/>
              <a:ext cx="44312" cy="8869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68"/>
            <p:cNvSpPr/>
            <p:nvPr/>
          </p:nvSpPr>
          <p:spPr>
            <a:xfrm>
              <a:off x="6424825" y="2243260"/>
              <a:ext cx="88192" cy="94146"/>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68"/>
            <p:cNvSpPr/>
            <p:nvPr/>
          </p:nvSpPr>
          <p:spPr>
            <a:xfrm>
              <a:off x="6074608" y="2014509"/>
              <a:ext cx="43230" cy="36518"/>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68"/>
            <p:cNvSpPr/>
            <p:nvPr/>
          </p:nvSpPr>
          <p:spPr>
            <a:xfrm>
              <a:off x="5960575" y="2127784"/>
              <a:ext cx="43988" cy="36590"/>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68"/>
            <p:cNvSpPr/>
            <p:nvPr/>
          </p:nvSpPr>
          <p:spPr>
            <a:xfrm>
              <a:off x="6073778" y="2127784"/>
              <a:ext cx="44060" cy="36590"/>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68"/>
            <p:cNvSpPr/>
            <p:nvPr/>
          </p:nvSpPr>
          <p:spPr>
            <a:xfrm>
              <a:off x="6311658" y="2032119"/>
              <a:ext cx="34822" cy="28038"/>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68"/>
            <p:cNvSpPr/>
            <p:nvPr/>
          </p:nvSpPr>
          <p:spPr>
            <a:xfrm>
              <a:off x="6225232" y="2118654"/>
              <a:ext cx="34786" cy="27930"/>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68"/>
            <p:cNvSpPr/>
            <p:nvPr/>
          </p:nvSpPr>
          <p:spPr>
            <a:xfrm>
              <a:off x="6310900" y="2118654"/>
              <a:ext cx="35580" cy="28182"/>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68"/>
            <p:cNvSpPr/>
            <p:nvPr/>
          </p:nvSpPr>
          <p:spPr>
            <a:xfrm>
              <a:off x="6224366" y="2032083"/>
              <a:ext cx="35652" cy="28255"/>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268"/>
            <p:cNvSpPr/>
            <p:nvPr/>
          </p:nvSpPr>
          <p:spPr>
            <a:xfrm>
              <a:off x="6003013" y="2237703"/>
              <a:ext cx="166352" cy="18079"/>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68"/>
            <p:cNvSpPr/>
            <p:nvPr/>
          </p:nvSpPr>
          <p:spPr>
            <a:xfrm>
              <a:off x="6003013" y="2326475"/>
              <a:ext cx="35544" cy="17970"/>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68"/>
            <p:cNvSpPr/>
            <p:nvPr/>
          </p:nvSpPr>
          <p:spPr>
            <a:xfrm>
              <a:off x="6062483" y="2326475"/>
              <a:ext cx="106884" cy="17970"/>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68"/>
            <p:cNvSpPr/>
            <p:nvPr/>
          </p:nvSpPr>
          <p:spPr>
            <a:xfrm>
              <a:off x="6003013" y="2282089"/>
              <a:ext cx="166352" cy="17970"/>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68"/>
            <p:cNvSpPr/>
            <p:nvPr/>
          </p:nvSpPr>
          <p:spPr>
            <a:xfrm>
              <a:off x="5985691" y="2039914"/>
              <a:ext cx="103059" cy="99125"/>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68"/>
            <p:cNvSpPr/>
            <p:nvPr/>
          </p:nvSpPr>
          <p:spPr>
            <a:xfrm>
              <a:off x="6251575" y="2055539"/>
              <a:ext cx="79062" cy="67804"/>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68"/>
            <p:cNvSpPr/>
            <p:nvPr/>
          </p:nvSpPr>
          <p:spPr>
            <a:xfrm>
              <a:off x="5960575" y="2014509"/>
              <a:ext cx="43988" cy="36590"/>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5" name="Shape 6905"/>
        <p:cNvGrpSpPr/>
        <p:nvPr/>
      </p:nvGrpSpPr>
      <p:grpSpPr>
        <a:xfrm>
          <a:off x="0" y="0"/>
          <a:ext cx="0" cy="0"/>
          <a:chOff x="0" y="0"/>
          <a:chExt cx="0" cy="0"/>
        </a:xfrm>
      </p:grpSpPr>
      <p:sp>
        <p:nvSpPr>
          <p:cNvPr id="6906" name="Google Shape;6906;p269"/>
          <p:cNvSpPr txBox="1"/>
          <p:nvPr>
            <p:ph idx="4294967295" type="title"/>
          </p:nvPr>
        </p:nvSpPr>
        <p:spPr>
          <a:xfrm>
            <a:off x="423611" y="228653"/>
            <a:ext cx="8162400" cy="12630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a:t>Wizard-of-Oz features</a:t>
            </a:r>
            <a:endParaRPr/>
          </a:p>
          <a:p>
            <a:pPr indent="0" lvl="0" marL="0" rtl="0" algn="ctr">
              <a:spcBef>
                <a:spcPts val="0"/>
              </a:spcBef>
              <a:spcAft>
                <a:spcPts val="0"/>
              </a:spcAft>
              <a:buNone/>
            </a:pPr>
            <a:r>
              <a:t/>
            </a:r>
            <a:endParaRPr/>
          </a:p>
        </p:txBody>
      </p:sp>
      <p:sp>
        <p:nvSpPr>
          <p:cNvPr id="6907" name="Google Shape;6907;p269"/>
          <p:cNvSpPr txBox="1"/>
          <p:nvPr/>
        </p:nvSpPr>
        <p:spPr>
          <a:xfrm>
            <a:off x="1653450" y="2221925"/>
            <a:ext cx="64686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b="1">
              <a:latin typeface="Montserrat"/>
              <a:ea typeface="Montserrat"/>
              <a:cs typeface="Montserrat"/>
              <a:sym typeface="Montserrat"/>
            </a:endParaRPr>
          </a:p>
        </p:txBody>
      </p:sp>
      <p:sp>
        <p:nvSpPr>
          <p:cNvPr id="6908" name="Google Shape;6908;p269"/>
          <p:cNvSpPr txBox="1"/>
          <p:nvPr>
            <p:ph idx="4294967295" type="title"/>
          </p:nvPr>
        </p:nvSpPr>
        <p:spPr>
          <a:xfrm>
            <a:off x="1021625" y="3547872"/>
            <a:ext cx="2429400" cy="8703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sz="2000">
                <a:solidFill>
                  <a:schemeClr val="accent4"/>
                </a:solidFill>
              </a:rPr>
              <a:t>Map</a:t>
            </a:r>
            <a:endParaRPr sz="2000">
              <a:solidFill>
                <a:schemeClr val="accent4"/>
              </a:solidFill>
            </a:endParaRPr>
          </a:p>
          <a:p>
            <a:pPr indent="0" lvl="0" marL="914400" rtl="0" algn="ctr">
              <a:spcBef>
                <a:spcPts val="1200"/>
              </a:spcBef>
              <a:spcAft>
                <a:spcPts val="0"/>
              </a:spcAft>
              <a:buNone/>
            </a:pPr>
            <a:r>
              <a:t/>
            </a:r>
            <a:endParaRPr/>
          </a:p>
        </p:txBody>
      </p:sp>
      <p:pic>
        <p:nvPicPr>
          <p:cNvPr id="6909" name="Google Shape;6909;p269"/>
          <p:cNvPicPr preferRelativeResize="0"/>
          <p:nvPr/>
        </p:nvPicPr>
        <p:blipFill>
          <a:blip r:embed="rId3">
            <a:alphaModFix/>
          </a:blip>
          <a:stretch>
            <a:fillRect/>
          </a:stretch>
        </p:blipFill>
        <p:spPr>
          <a:xfrm>
            <a:off x="1653450" y="1259531"/>
            <a:ext cx="1165800" cy="2395800"/>
          </a:xfrm>
          <a:prstGeom prst="roundRect">
            <a:avLst>
              <a:gd fmla="val 16667" name="adj"/>
            </a:avLst>
          </a:prstGeom>
          <a:noFill/>
          <a:ln>
            <a:noFill/>
          </a:ln>
        </p:spPr>
      </p:pic>
      <p:pic>
        <p:nvPicPr>
          <p:cNvPr id="6910" name="Google Shape;6910;p269"/>
          <p:cNvPicPr preferRelativeResize="0"/>
          <p:nvPr/>
        </p:nvPicPr>
        <p:blipFill>
          <a:blip r:embed="rId4">
            <a:alphaModFix/>
          </a:blip>
          <a:stretch>
            <a:fillRect/>
          </a:stretch>
        </p:blipFill>
        <p:spPr>
          <a:xfrm>
            <a:off x="6474238" y="1259525"/>
            <a:ext cx="1165800" cy="2395800"/>
          </a:xfrm>
          <a:prstGeom prst="roundRect">
            <a:avLst>
              <a:gd fmla="val 16667" name="adj"/>
            </a:avLst>
          </a:prstGeom>
          <a:noFill/>
          <a:ln>
            <a:noFill/>
          </a:ln>
        </p:spPr>
      </p:pic>
      <p:sp>
        <p:nvSpPr>
          <p:cNvPr id="6911" name="Google Shape;6911;p269"/>
          <p:cNvSpPr txBox="1"/>
          <p:nvPr>
            <p:ph idx="4294967295" type="title"/>
          </p:nvPr>
        </p:nvSpPr>
        <p:spPr>
          <a:xfrm>
            <a:off x="5179850" y="3551175"/>
            <a:ext cx="4101000" cy="400200"/>
          </a:xfrm>
          <a:prstGeom prst="rect">
            <a:avLst/>
          </a:prstGeom>
        </p:spPr>
        <p:txBody>
          <a:bodyPr anchorCtr="0" anchor="t" bIns="91425" lIns="91425" spcFirstLastPara="1" rIns="91425" wrap="square" tIns="91425">
            <a:noAutofit/>
          </a:bodyPr>
          <a:lstStyle/>
          <a:p>
            <a:pPr indent="0" lvl="0" marL="914400" rtl="0" algn="l">
              <a:spcBef>
                <a:spcPts val="1200"/>
              </a:spcBef>
              <a:spcAft>
                <a:spcPts val="0"/>
              </a:spcAft>
              <a:buNone/>
            </a:pPr>
            <a:r>
              <a:rPr lang="en" sz="2000">
                <a:solidFill>
                  <a:schemeClr val="accent4"/>
                </a:solidFill>
              </a:rPr>
              <a:t>Filtering Events</a:t>
            </a:r>
            <a:endParaRPr sz="2000">
              <a:solidFill>
                <a:schemeClr val="accent4"/>
              </a:solidFill>
            </a:endParaRPr>
          </a:p>
          <a:p>
            <a:pPr indent="0" lvl="0" marL="0" rtl="0" algn="l">
              <a:spcBef>
                <a:spcPts val="0"/>
              </a:spcBef>
              <a:spcAft>
                <a:spcPts val="0"/>
              </a:spcAft>
              <a:buNone/>
            </a:pPr>
            <a:r>
              <a:t/>
            </a:r>
            <a:endParaRPr/>
          </a:p>
        </p:txBody>
      </p:sp>
      <p:pic>
        <p:nvPicPr>
          <p:cNvPr id="6912" name="Google Shape;6912;p269"/>
          <p:cNvPicPr preferRelativeResize="0"/>
          <p:nvPr/>
        </p:nvPicPr>
        <p:blipFill>
          <a:blip r:embed="rId5">
            <a:alphaModFix/>
          </a:blip>
          <a:stretch>
            <a:fillRect/>
          </a:stretch>
        </p:blipFill>
        <p:spPr>
          <a:xfrm>
            <a:off x="3964125" y="1261872"/>
            <a:ext cx="1161300" cy="2395800"/>
          </a:xfrm>
          <a:prstGeom prst="roundRect">
            <a:avLst>
              <a:gd fmla="val 16667" name="adj"/>
            </a:avLst>
          </a:prstGeom>
          <a:noFill/>
          <a:ln>
            <a:noFill/>
          </a:ln>
        </p:spPr>
      </p:pic>
      <p:sp>
        <p:nvSpPr>
          <p:cNvPr id="6913" name="Google Shape;6913;p269"/>
          <p:cNvSpPr txBox="1"/>
          <p:nvPr>
            <p:ph idx="4294967295" type="title"/>
          </p:nvPr>
        </p:nvSpPr>
        <p:spPr>
          <a:xfrm>
            <a:off x="3550038" y="3464925"/>
            <a:ext cx="2043900" cy="9357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sz="2000">
                <a:solidFill>
                  <a:schemeClr val="accent4"/>
                </a:solidFill>
              </a:rPr>
              <a:t>Friend Event Invitation</a:t>
            </a:r>
            <a:endParaRPr sz="2000">
              <a:solidFill>
                <a:schemeClr val="accent4"/>
              </a:solidFill>
            </a:endParaRPr>
          </a:p>
          <a:p>
            <a:pPr indent="0" lvl="0" marL="0" rtl="0" algn="l">
              <a:spcBef>
                <a:spcPts val="0"/>
              </a:spcBef>
              <a:spcAft>
                <a:spcPts val="0"/>
              </a:spcAft>
              <a:buNone/>
            </a:pPr>
            <a:r>
              <a:t/>
            </a:r>
            <a:endParaRPr/>
          </a:p>
        </p:txBody>
      </p:sp>
      <p:sp>
        <p:nvSpPr>
          <p:cNvPr id="6914" name="Google Shape;6914;p269"/>
          <p:cNvSpPr txBox="1"/>
          <p:nvPr/>
        </p:nvSpPr>
        <p:spPr>
          <a:xfrm>
            <a:off x="1021625" y="4050792"/>
            <a:ext cx="2374800" cy="738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Map pre-loaded with a set location and fake events</a:t>
            </a:r>
            <a:endParaRPr>
              <a:solidFill>
                <a:srgbClr val="F3F3F3"/>
              </a:solidFill>
              <a:latin typeface="Montserrat"/>
              <a:ea typeface="Montserrat"/>
              <a:cs typeface="Montserrat"/>
              <a:sym typeface="Montserrat"/>
            </a:endParaRPr>
          </a:p>
        </p:txBody>
      </p:sp>
      <p:sp>
        <p:nvSpPr>
          <p:cNvPr id="6915" name="Google Shape;6915;p269"/>
          <p:cNvSpPr txBox="1"/>
          <p:nvPr/>
        </p:nvSpPr>
        <p:spPr>
          <a:xfrm>
            <a:off x="5844525" y="4055100"/>
            <a:ext cx="2562900" cy="738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Filtering events leads to same selection of events</a:t>
            </a:r>
            <a:endParaRPr>
              <a:solidFill>
                <a:srgbClr val="F3F3F3"/>
              </a:solidFill>
              <a:latin typeface="Montserrat"/>
              <a:ea typeface="Montserrat"/>
              <a:cs typeface="Montserrat"/>
              <a:sym typeface="Montserrat"/>
            </a:endParaRPr>
          </a:p>
        </p:txBody>
      </p:sp>
      <p:sp>
        <p:nvSpPr>
          <p:cNvPr id="6916" name="Google Shape;6916;p269"/>
          <p:cNvSpPr txBox="1"/>
          <p:nvPr/>
        </p:nvSpPr>
        <p:spPr>
          <a:xfrm>
            <a:off x="3384588" y="4247475"/>
            <a:ext cx="2374800" cy="738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Fake users to act as friends in invite screen</a:t>
            </a:r>
            <a:endParaRPr>
              <a:solidFill>
                <a:srgbClr val="F3F3F3"/>
              </a:solidFill>
              <a:latin typeface="Montserrat"/>
              <a:ea typeface="Montserrat"/>
              <a:cs typeface="Montserrat"/>
              <a:sym typeface="Montserrat"/>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0" name="Shape 6920"/>
        <p:cNvGrpSpPr/>
        <p:nvPr/>
      </p:nvGrpSpPr>
      <p:grpSpPr>
        <a:xfrm>
          <a:off x="0" y="0"/>
          <a:ext cx="0" cy="0"/>
          <a:chOff x="0" y="0"/>
          <a:chExt cx="0" cy="0"/>
        </a:xfrm>
      </p:grpSpPr>
      <p:sp>
        <p:nvSpPr>
          <p:cNvPr id="6921" name="Google Shape;6921;p270"/>
          <p:cNvSpPr txBox="1"/>
          <p:nvPr>
            <p:ph idx="4294967295" type="title"/>
          </p:nvPr>
        </p:nvSpPr>
        <p:spPr>
          <a:xfrm>
            <a:off x="423611" y="228653"/>
            <a:ext cx="8162400" cy="12630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a:t>Wizard-of-Oz features</a:t>
            </a:r>
            <a:endParaRPr/>
          </a:p>
          <a:p>
            <a:pPr indent="0" lvl="0" marL="0" rtl="0" algn="ctr">
              <a:spcBef>
                <a:spcPts val="0"/>
              </a:spcBef>
              <a:spcAft>
                <a:spcPts val="0"/>
              </a:spcAft>
              <a:buNone/>
            </a:pPr>
            <a:r>
              <a:t/>
            </a:r>
            <a:endParaRPr/>
          </a:p>
        </p:txBody>
      </p:sp>
      <p:sp>
        <p:nvSpPr>
          <p:cNvPr id="6922" name="Google Shape;6922;p270"/>
          <p:cNvSpPr txBox="1"/>
          <p:nvPr>
            <p:ph idx="4294967295" type="title"/>
          </p:nvPr>
        </p:nvSpPr>
        <p:spPr>
          <a:xfrm>
            <a:off x="507925" y="4319512"/>
            <a:ext cx="3455400" cy="11991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sz="2000">
                <a:solidFill>
                  <a:schemeClr val="accent4"/>
                </a:solidFill>
              </a:rPr>
              <a:t>Map</a:t>
            </a:r>
            <a:endParaRPr sz="2000">
              <a:solidFill>
                <a:schemeClr val="accent4"/>
              </a:solidFill>
            </a:endParaRPr>
          </a:p>
          <a:p>
            <a:pPr indent="0" lvl="0" marL="914400" rtl="0" algn="ctr">
              <a:spcBef>
                <a:spcPts val="1200"/>
              </a:spcBef>
              <a:spcAft>
                <a:spcPts val="0"/>
              </a:spcAft>
              <a:buNone/>
            </a:pPr>
            <a:r>
              <a:t/>
            </a:r>
            <a:endParaRPr/>
          </a:p>
        </p:txBody>
      </p:sp>
      <p:pic>
        <p:nvPicPr>
          <p:cNvPr id="6923" name="Google Shape;6923;p270"/>
          <p:cNvPicPr preferRelativeResize="0"/>
          <p:nvPr/>
        </p:nvPicPr>
        <p:blipFill>
          <a:blip r:embed="rId3">
            <a:alphaModFix/>
          </a:blip>
          <a:stretch>
            <a:fillRect/>
          </a:stretch>
        </p:blipFill>
        <p:spPr>
          <a:xfrm>
            <a:off x="1406568" y="1213400"/>
            <a:ext cx="1658100" cy="3204000"/>
          </a:xfrm>
          <a:prstGeom prst="roundRect">
            <a:avLst>
              <a:gd fmla="val 16667" name="adj"/>
            </a:avLst>
          </a:prstGeom>
          <a:noFill/>
          <a:ln>
            <a:noFill/>
          </a:ln>
        </p:spPr>
      </p:pic>
      <p:sp>
        <p:nvSpPr>
          <p:cNvPr id="6924" name="Google Shape;6924;p270"/>
          <p:cNvSpPr txBox="1"/>
          <p:nvPr/>
        </p:nvSpPr>
        <p:spPr>
          <a:xfrm>
            <a:off x="3321250" y="1213400"/>
            <a:ext cx="4473600" cy="2236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Montserrat"/>
                <a:ea typeface="Montserrat"/>
                <a:cs typeface="Montserrat"/>
                <a:sym typeface="Montserrat"/>
              </a:rPr>
              <a:t>Why? </a:t>
            </a:r>
            <a:endParaRPr b="1" sz="1800">
              <a:latin typeface="Montserrat"/>
              <a:ea typeface="Montserrat"/>
              <a:cs typeface="Montserrat"/>
              <a:sym typeface="Montserrat"/>
            </a:endParaRPr>
          </a:p>
          <a:p>
            <a:pPr indent="0" lvl="0" marL="0" rtl="0" algn="l">
              <a:spcBef>
                <a:spcPts val="0"/>
              </a:spcBef>
              <a:spcAft>
                <a:spcPts val="0"/>
              </a:spcAft>
              <a:buNone/>
            </a:pPr>
            <a:r>
              <a:t/>
            </a:r>
            <a:endParaRPr sz="1800">
              <a:latin typeface="Montserrat"/>
              <a:ea typeface="Montserrat"/>
              <a:cs typeface="Montserrat"/>
              <a:sym typeface="Montserrat"/>
            </a:endParaRPr>
          </a:p>
          <a:p>
            <a:pPr indent="0" lvl="0" marL="0" rtl="0" algn="l">
              <a:spcBef>
                <a:spcPts val="0"/>
              </a:spcBef>
              <a:spcAft>
                <a:spcPts val="0"/>
              </a:spcAft>
              <a:buNone/>
            </a:pPr>
            <a:r>
              <a:rPr lang="en" sz="1800">
                <a:latin typeface="Montserrat"/>
                <a:ea typeface="Montserrat"/>
                <a:cs typeface="Montserrat"/>
                <a:sym typeface="Montserrat"/>
              </a:rPr>
              <a:t>Since the app has no users and hence no one to </a:t>
            </a:r>
            <a:r>
              <a:rPr lang="en" sz="1800">
                <a:latin typeface="Montserrat"/>
                <a:ea typeface="Montserrat"/>
                <a:cs typeface="Montserrat"/>
                <a:sym typeface="Montserrat"/>
              </a:rPr>
              <a:t>upload</a:t>
            </a:r>
            <a:r>
              <a:rPr lang="en" sz="1800">
                <a:latin typeface="Montserrat"/>
                <a:ea typeface="Montserrat"/>
                <a:cs typeface="Montserrat"/>
                <a:sym typeface="Montserrat"/>
              </a:rPr>
              <a:t> events, there is no data available on events in the area, so to still give users an understanding of the “Beatmap” </a:t>
            </a:r>
            <a:r>
              <a:rPr lang="en" sz="1800">
                <a:latin typeface="Montserrat"/>
                <a:ea typeface="Montserrat"/>
                <a:cs typeface="Montserrat"/>
                <a:sym typeface="Montserrat"/>
              </a:rPr>
              <a:t>feature</a:t>
            </a:r>
            <a:r>
              <a:rPr lang="en" sz="1800">
                <a:latin typeface="Montserrat"/>
                <a:ea typeface="Montserrat"/>
                <a:cs typeface="Montserrat"/>
                <a:sym typeface="Montserrat"/>
              </a:rPr>
              <a:t> we added our own fake events.</a:t>
            </a:r>
            <a:endParaRPr sz="1800">
              <a:latin typeface="Montserrat"/>
              <a:ea typeface="Montserrat"/>
              <a:cs typeface="Montserrat"/>
              <a:sym typeface="Montserrat"/>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8" name="Shape 6928"/>
        <p:cNvGrpSpPr/>
        <p:nvPr/>
      </p:nvGrpSpPr>
      <p:grpSpPr>
        <a:xfrm>
          <a:off x="0" y="0"/>
          <a:ext cx="0" cy="0"/>
          <a:chOff x="0" y="0"/>
          <a:chExt cx="0" cy="0"/>
        </a:xfrm>
      </p:grpSpPr>
      <p:sp>
        <p:nvSpPr>
          <p:cNvPr id="6929" name="Google Shape;6929;p271"/>
          <p:cNvSpPr txBox="1"/>
          <p:nvPr>
            <p:ph idx="4294967295" type="title"/>
          </p:nvPr>
        </p:nvSpPr>
        <p:spPr>
          <a:xfrm>
            <a:off x="423611" y="228653"/>
            <a:ext cx="8162400" cy="12630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a:t>Wizard-of-Oz features</a:t>
            </a:r>
            <a:endParaRPr/>
          </a:p>
          <a:p>
            <a:pPr indent="0" lvl="0" marL="0" rtl="0" algn="ctr">
              <a:spcBef>
                <a:spcPts val="0"/>
              </a:spcBef>
              <a:spcAft>
                <a:spcPts val="0"/>
              </a:spcAft>
              <a:buNone/>
            </a:pPr>
            <a:r>
              <a:t/>
            </a:r>
            <a:endParaRPr/>
          </a:p>
        </p:txBody>
      </p:sp>
      <p:pic>
        <p:nvPicPr>
          <p:cNvPr id="6930" name="Google Shape;6930;p271"/>
          <p:cNvPicPr preferRelativeResize="0"/>
          <p:nvPr/>
        </p:nvPicPr>
        <p:blipFill>
          <a:blip r:embed="rId3">
            <a:alphaModFix/>
          </a:blip>
          <a:stretch>
            <a:fillRect/>
          </a:stretch>
        </p:blipFill>
        <p:spPr>
          <a:xfrm>
            <a:off x="1408176" y="1216152"/>
            <a:ext cx="1596900" cy="3234000"/>
          </a:xfrm>
          <a:prstGeom prst="roundRect">
            <a:avLst>
              <a:gd fmla="val 16667" name="adj"/>
            </a:avLst>
          </a:prstGeom>
          <a:noFill/>
          <a:ln>
            <a:noFill/>
          </a:ln>
        </p:spPr>
      </p:pic>
      <p:sp>
        <p:nvSpPr>
          <p:cNvPr id="6931" name="Google Shape;6931;p271"/>
          <p:cNvSpPr txBox="1"/>
          <p:nvPr>
            <p:ph idx="4294967295" type="title"/>
          </p:nvPr>
        </p:nvSpPr>
        <p:spPr>
          <a:xfrm>
            <a:off x="558725" y="4315975"/>
            <a:ext cx="3354600" cy="9357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sz="2000">
                <a:solidFill>
                  <a:schemeClr val="accent4"/>
                </a:solidFill>
              </a:rPr>
              <a:t>Friend Event Invitation</a:t>
            </a:r>
            <a:endParaRPr sz="2000">
              <a:solidFill>
                <a:schemeClr val="accent4"/>
              </a:solidFill>
            </a:endParaRPr>
          </a:p>
          <a:p>
            <a:pPr indent="0" lvl="0" marL="0" rtl="0" algn="l">
              <a:spcBef>
                <a:spcPts val="0"/>
              </a:spcBef>
              <a:spcAft>
                <a:spcPts val="0"/>
              </a:spcAft>
              <a:buNone/>
            </a:pPr>
            <a:r>
              <a:t/>
            </a:r>
            <a:endParaRPr/>
          </a:p>
        </p:txBody>
      </p:sp>
      <p:sp>
        <p:nvSpPr>
          <p:cNvPr id="6932" name="Google Shape;6932;p271"/>
          <p:cNvSpPr txBox="1"/>
          <p:nvPr/>
        </p:nvSpPr>
        <p:spPr>
          <a:xfrm>
            <a:off x="3319272" y="1216152"/>
            <a:ext cx="4621500" cy="303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Montserrat"/>
                <a:ea typeface="Montserrat"/>
                <a:cs typeface="Montserrat"/>
                <a:sym typeface="Montserrat"/>
              </a:rPr>
              <a:t>Why?</a:t>
            </a:r>
            <a:endParaRPr b="1" sz="1800">
              <a:latin typeface="Montserrat"/>
              <a:ea typeface="Montserrat"/>
              <a:cs typeface="Montserrat"/>
              <a:sym typeface="Montserrat"/>
            </a:endParaRPr>
          </a:p>
          <a:p>
            <a:pPr indent="0" lvl="0" marL="0" rtl="0" algn="l">
              <a:spcBef>
                <a:spcPts val="0"/>
              </a:spcBef>
              <a:spcAft>
                <a:spcPts val="0"/>
              </a:spcAft>
              <a:buNone/>
            </a:pPr>
            <a:r>
              <a:t/>
            </a:r>
            <a:endParaRPr sz="1800">
              <a:latin typeface="Montserrat"/>
              <a:ea typeface="Montserrat"/>
              <a:cs typeface="Montserrat"/>
              <a:sym typeface="Montserrat"/>
            </a:endParaRPr>
          </a:p>
          <a:p>
            <a:pPr indent="0" lvl="0" marL="0" rtl="0" algn="l">
              <a:spcBef>
                <a:spcPts val="0"/>
              </a:spcBef>
              <a:spcAft>
                <a:spcPts val="0"/>
              </a:spcAft>
              <a:buNone/>
            </a:pPr>
            <a:r>
              <a:rPr lang="en" sz="1800">
                <a:latin typeface="Montserrat"/>
                <a:ea typeface="Montserrat"/>
                <a:cs typeface="Montserrat"/>
                <a:sym typeface="Montserrat"/>
              </a:rPr>
              <a:t>As mentioned previously, the prototype has no user data, so we had to create our own to act as friends to give the user an idea of how the friends feature would work.</a:t>
            </a:r>
            <a:endParaRPr sz="1800">
              <a:latin typeface="Montserrat"/>
              <a:ea typeface="Montserrat"/>
              <a:cs typeface="Montserrat"/>
              <a:sym typeface="Montserrat"/>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6" name="Shape 6936"/>
        <p:cNvGrpSpPr/>
        <p:nvPr/>
      </p:nvGrpSpPr>
      <p:grpSpPr>
        <a:xfrm>
          <a:off x="0" y="0"/>
          <a:ext cx="0" cy="0"/>
          <a:chOff x="0" y="0"/>
          <a:chExt cx="0" cy="0"/>
        </a:xfrm>
      </p:grpSpPr>
      <p:sp>
        <p:nvSpPr>
          <p:cNvPr id="6937" name="Google Shape;6937;p272"/>
          <p:cNvSpPr txBox="1"/>
          <p:nvPr>
            <p:ph idx="4294967295" type="title"/>
          </p:nvPr>
        </p:nvSpPr>
        <p:spPr>
          <a:xfrm>
            <a:off x="423611" y="228653"/>
            <a:ext cx="8162400" cy="12630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a:t>Wizard-of-Oz features</a:t>
            </a:r>
            <a:endParaRPr/>
          </a:p>
          <a:p>
            <a:pPr indent="0" lvl="0" marL="0" rtl="0" algn="ctr">
              <a:spcBef>
                <a:spcPts val="0"/>
              </a:spcBef>
              <a:spcAft>
                <a:spcPts val="0"/>
              </a:spcAft>
              <a:buNone/>
            </a:pPr>
            <a:r>
              <a:t/>
            </a:r>
            <a:endParaRPr/>
          </a:p>
        </p:txBody>
      </p:sp>
      <p:sp>
        <p:nvSpPr>
          <p:cNvPr id="6938" name="Google Shape;6938;p272"/>
          <p:cNvSpPr txBox="1"/>
          <p:nvPr>
            <p:ph idx="4294967295" type="title"/>
          </p:nvPr>
        </p:nvSpPr>
        <p:spPr>
          <a:xfrm>
            <a:off x="468938" y="4315968"/>
            <a:ext cx="3010800" cy="5397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sz="2000">
                <a:solidFill>
                  <a:schemeClr val="accent4"/>
                </a:solidFill>
              </a:rPr>
              <a:t>Filtering Events</a:t>
            </a:r>
            <a:endParaRPr sz="2000">
              <a:solidFill>
                <a:schemeClr val="accent4"/>
              </a:solidFill>
            </a:endParaRPr>
          </a:p>
          <a:p>
            <a:pPr indent="0" lvl="0" marL="0" rtl="0" algn="l">
              <a:spcBef>
                <a:spcPts val="0"/>
              </a:spcBef>
              <a:spcAft>
                <a:spcPts val="0"/>
              </a:spcAft>
              <a:buNone/>
            </a:pPr>
            <a:r>
              <a:t/>
            </a:r>
            <a:endParaRPr/>
          </a:p>
        </p:txBody>
      </p:sp>
      <p:sp>
        <p:nvSpPr>
          <p:cNvPr id="6939" name="Google Shape;6939;p272"/>
          <p:cNvSpPr txBox="1"/>
          <p:nvPr/>
        </p:nvSpPr>
        <p:spPr>
          <a:xfrm>
            <a:off x="3319272" y="1216152"/>
            <a:ext cx="4893300" cy="290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latin typeface="Montserrat"/>
                <a:ea typeface="Montserrat"/>
                <a:cs typeface="Montserrat"/>
                <a:sym typeface="Montserrat"/>
              </a:rPr>
              <a:t>Why?</a:t>
            </a:r>
            <a:br>
              <a:rPr lang="en" sz="1800">
                <a:latin typeface="Montserrat"/>
                <a:ea typeface="Montserrat"/>
                <a:cs typeface="Montserrat"/>
                <a:sym typeface="Montserrat"/>
              </a:rPr>
            </a:br>
            <a:br>
              <a:rPr lang="en" sz="1800">
                <a:latin typeface="Montserrat"/>
                <a:ea typeface="Montserrat"/>
                <a:cs typeface="Montserrat"/>
                <a:sym typeface="Montserrat"/>
              </a:rPr>
            </a:br>
            <a:r>
              <a:rPr lang="en" sz="1800">
                <a:latin typeface="Montserrat"/>
                <a:ea typeface="Montserrat"/>
                <a:cs typeface="Montserrat"/>
                <a:sym typeface="Montserrat"/>
              </a:rPr>
              <a:t>To avoid having to create a large </a:t>
            </a:r>
            <a:r>
              <a:rPr lang="en" sz="1800">
                <a:latin typeface="Montserrat"/>
                <a:ea typeface="Montserrat"/>
                <a:cs typeface="Montserrat"/>
                <a:sym typeface="Montserrat"/>
              </a:rPr>
              <a:t>amount</a:t>
            </a:r>
            <a:r>
              <a:rPr lang="en" sz="1800">
                <a:latin typeface="Montserrat"/>
                <a:ea typeface="Montserrat"/>
                <a:cs typeface="Montserrat"/>
                <a:sym typeface="Montserrat"/>
              </a:rPr>
              <a:t> of fake events for each genre the user is only shown the same selection of events, yet the view still changes to communicate to the user that sorting the events changes the display.</a:t>
            </a:r>
            <a:endParaRPr sz="1800">
              <a:latin typeface="Montserrat"/>
              <a:ea typeface="Montserrat"/>
              <a:cs typeface="Montserrat"/>
              <a:sym typeface="Montserrat"/>
            </a:endParaRPr>
          </a:p>
        </p:txBody>
      </p:sp>
      <p:pic>
        <p:nvPicPr>
          <p:cNvPr id="6940" name="Google Shape;6940;p272"/>
          <p:cNvPicPr preferRelativeResize="0"/>
          <p:nvPr/>
        </p:nvPicPr>
        <p:blipFill>
          <a:blip r:embed="rId3">
            <a:alphaModFix/>
          </a:blip>
          <a:stretch>
            <a:fillRect/>
          </a:stretch>
        </p:blipFill>
        <p:spPr>
          <a:xfrm>
            <a:off x="824363" y="1133375"/>
            <a:ext cx="1594500" cy="3258000"/>
          </a:xfrm>
          <a:prstGeom prst="roundRect">
            <a:avLst>
              <a:gd fmla="val 16667" name="adj"/>
            </a:avLst>
          </a:prstGeom>
          <a:noFill/>
          <a:ln>
            <a:noFill/>
          </a:ln>
        </p:spPr>
      </p:pic>
      <p:pic>
        <p:nvPicPr>
          <p:cNvPr id="6941" name="Google Shape;6941;p272"/>
          <p:cNvPicPr preferRelativeResize="0"/>
          <p:nvPr/>
        </p:nvPicPr>
        <p:blipFill>
          <a:blip r:embed="rId4">
            <a:alphaModFix/>
          </a:blip>
          <a:stretch>
            <a:fillRect/>
          </a:stretch>
        </p:blipFill>
        <p:spPr>
          <a:xfrm>
            <a:off x="1552133" y="1133375"/>
            <a:ext cx="1572300" cy="3258000"/>
          </a:xfrm>
          <a:prstGeom prst="roundRect">
            <a:avLst>
              <a:gd fmla="val 16667" name="adj"/>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5" name="Shape 6945"/>
        <p:cNvGrpSpPr/>
        <p:nvPr/>
      </p:nvGrpSpPr>
      <p:grpSpPr>
        <a:xfrm>
          <a:off x="0" y="0"/>
          <a:ext cx="0" cy="0"/>
          <a:chOff x="0" y="0"/>
          <a:chExt cx="0" cy="0"/>
        </a:xfrm>
      </p:grpSpPr>
      <p:sp>
        <p:nvSpPr>
          <p:cNvPr id="6946" name="Google Shape;6946;p273"/>
          <p:cNvSpPr txBox="1"/>
          <p:nvPr>
            <p:ph idx="4294967295" type="title"/>
          </p:nvPr>
        </p:nvSpPr>
        <p:spPr>
          <a:xfrm>
            <a:off x="420624" y="228600"/>
            <a:ext cx="8162400" cy="1263000"/>
          </a:xfrm>
          <a:prstGeom prst="rect">
            <a:avLst/>
          </a:prstGeom>
        </p:spPr>
        <p:txBody>
          <a:bodyPr anchorCtr="0" anchor="t" bIns="91425" lIns="91425" spcFirstLastPara="1" rIns="91425" wrap="square" tIns="91425">
            <a:noAutofit/>
          </a:bodyPr>
          <a:lstStyle/>
          <a:p>
            <a:pPr indent="0" lvl="0" marL="0" rtl="0" algn="ctr">
              <a:spcBef>
                <a:spcPts val="1200"/>
              </a:spcBef>
              <a:spcAft>
                <a:spcPts val="0"/>
              </a:spcAft>
              <a:buNone/>
            </a:pPr>
            <a:r>
              <a:rPr lang="en"/>
              <a:t>Hard-coded  features</a:t>
            </a:r>
            <a:endParaRPr/>
          </a:p>
          <a:p>
            <a:pPr indent="0" lvl="0" marL="0" rtl="0" algn="l">
              <a:spcBef>
                <a:spcPts val="0"/>
              </a:spcBef>
              <a:spcAft>
                <a:spcPts val="0"/>
              </a:spcAft>
              <a:buNone/>
            </a:pPr>
            <a:r>
              <a:t/>
            </a:r>
            <a:endParaRPr/>
          </a:p>
        </p:txBody>
      </p:sp>
      <p:sp>
        <p:nvSpPr>
          <p:cNvPr id="6947" name="Google Shape;6947;p273"/>
          <p:cNvSpPr txBox="1"/>
          <p:nvPr/>
        </p:nvSpPr>
        <p:spPr>
          <a:xfrm>
            <a:off x="1454475" y="2192075"/>
            <a:ext cx="64686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b="1">
              <a:latin typeface="Montserrat"/>
              <a:ea typeface="Montserrat"/>
              <a:cs typeface="Montserrat"/>
              <a:sym typeface="Montserrat"/>
            </a:endParaRPr>
          </a:p>
        </p:txBody>
      </p:sp>
      <p:pic>
        <p:nvPicPr>
          <p:cNvPr id="6948" name="Google Shape;6948;p273"/>
          <p:cNvPicPr preferRelativeResize="0"/>
          <p:nvPr/>
        </p:nvPicPr>
        <p:blipFill>
          <a:blip r:embed="rId3">
            <a:alphaModFix/>
          </a:blip>
          <a:stretch>
            <a:fillRect/>
          </a:stretch>
        </p:blipFill>
        <p:spPr>
          <a:xfrm>
            <a:off x="4086462" y="1358450"/>
            <a:ext cx="1209900" cy="2465400"/>
          </a:xfrm>
          <a:prstGeom prst="roundRect">
            <a:avLst>
              <a:gd fmla="val 16667" name="adj"/>
            </a:avLst>
          </a:prstGeom>
          <a:noFill/>
          <a:ln>
            <a:noFill/>
          </a:ln>
        </p:spPr>
      </p:pic>
      <p:pic>
        <p:nvPicPr>
          <p:cNvPr id="6949" name="Google Shape;6949;p273"/>
          <p:cNvPicPr preferRelativeResize="0"/>
          <p:nvPr/>
        </p:nvPicPr>
        <p:blipFill>
          <a:blip r:embed="rId4">
            <a:alphaModFix/>
          </a:blip>
          <a:stretch>
            <a:fillRect/>
          </a:stretch>
        </p:blipFill>
        <p:spPr>
          <a:xfrm>
            <a:off x="1663075" y="1374350"/>
            <a:ext cx="1209900" cy="2433600"/>
          </a:xfrm>
          <a:prstGeom prst="roundRect">
            <a:avLst>
              <a:gd fmla="val 16667" name="adj"/>
            </a:avLst>
          </a:prstGeom>
          <a:noFill/>
          <a:ln>
            <a:noFill/>
          </a:ln>
        </p:spPr>
      </p:pic>
      <p:sp>
        <p:nvSpPr>
          <p:cNvPr id="6950" name="Google Shape;6950;p273"/>
          <p:cNvSpPr txBox="1"/>
          <p:nvPr>
            <p:ph idx="4294967295" type="title"/>
          </p:nvPr>
        </p:nvSpPr>
        <p:spPr>
          <a:xfrm>
            <a:off x="338250" y="3742700"/>
            <a:ext cx="4101000" cy="400200"/>
          </a:xfrm>
          <a:prstGeom prst="rect">
            <a:avLst/>
          </a:prstGeom>
        </p:spPr>
        <p:txBody>
          <a:bodyPr anchorCtr="0" anchor="t" bIns="91425" lIns="91425" spcFirstLastPara="1" rIns="91425" wrap="square" tIns="91425">
            <a:noAutofit/>
          </a:bodyPr>
          <a:lstStyle/>
          <a:p>
            <a:pPr indent="0" lvl="0" marL="914400" rtl="0" algn="l">
              <a:spcBef>
                <a:spcPts val="1200"/>
              </a:spcBef>
              <a:spcAft>
                <a:spcPts val="0"/>
              </a:spcAft>
              <a:buNone/>
            </a:pPr>
            <a:r>
              <a:rPr lang="en" sz="2000">
                <a:solidFill>
                  <a:schemeClr val="accent4"/>
                </a:solidFill>
              </a:rPr>
              <a:t>Profile Creation</a:t>
            </a:r>
            <a:endParaRPr sz="2000">
              <a:solidFill>
                <a:schemeClr val="accent4"/>
              </a:solidFill>
            </a:endParaRPr>
          </a:p>
          <a:p>
            <a:pPr indent="0" lvl="0" marL="0" rtl="0" algn="l">
              <a:spcBef>
                <a:spcPts val="0"/>
              </a:spcBef>
              <a:spcAft>
                <a:spcPts val="0"/>
              </a:spcAft>
              <a:buNone/>
            </a:pPr>
            <a:r>
              <a:t/>
            </a:r>
            <a:endParaRPr/>
          </a:p>
        </p:txBody>
      </p:sp>
      <p:sp>
        <p:nvSpPr>
          <p:cNvPr id="6951" name="Google Shape;6951;p273"/>
          <p:cNvSpPr txBox="1"/>
          <p:nvPr>
            <p:ph idx="4294967295" type="title"/>
          </p:nvPr>
        </p:nvSpPr>
        <p:spPr>
          <a:xfrm>
            <a:off x="2981750" y="3742700"/>
            <a:ext cx="4101000" cy="400200"/>
          </a:xfrm>
          <a:prstGeom prst="rect">
            <a:avLst/>
          </a:prstGeom>
        </p:spPr>
        <p:txBody>
          <a:bodyPr anchorCtr="0" anchor="t" bIns="91425" lIns="91425" spcFirstLastPara="1" rIns="91425" wrap="square" tIns="91425">
            <a:noAutofit/>
          </a:bodyPr>
          <a:lstStyle/>
          <a:p>
            <a:pPr indent="0" lvl="0" marL="914400" rtl="0" algn="l">
              <a:spcBef>
                <a:spcPts val="1200"/>
              </a:spcBef>
              <a:spcAft>
                <a:spcPts val="0"/>
              </a:spcAft>
              <a:buNone/>
            </a:pPr>
            <a:r>
              <a:rPr lang="en" sz="2000">
                <a:solidFill>
                  <a:schemeClr val="accent4"/>
                </a:solidFill>
              </a:rPr>
              <a:t>Onboarding</a:t>
            </a:r>
            <a:endParaRPr sz="2000">
              <a:solidFill>
                <a:schemeClr val="accent4"/>
              </a:solidFill>
            </a:endParaRPr>
          </a:p>
          <a:p>
            <a:pPr indent="0" lvl="0" marL="0" rtl="0" algn="l">
              <a:spcBef>
                <a:spcPts val="0"/>
              </a:spcBef>
              <a:spcAft>
                <a:spcPts val="0"/>
              </a:spcAft>
              <a:buNone/>
            </a:pPr>
            <a:r>
              <a:t/>
            </a:r>
            <a:endParaRPr/>
          </a:p>
        </p:txBody>
      </p:sp>
      <p:sp>
        <p:nvSpPr>
          <p:cNvPr id="6952" name="Google Shape;6952;p273"/>
          <p:cNvSpPr txBox="1"/>
          <p:nvPr>
            <p:ph idx="4294967295" type="title"/>
          </p:nvPr>
        </p:nvSpPr>
        <p:spPr>
          <a:xfrm>
            <a:off x="5196000" y="3742700"/>
            <a:ext cx="4101000" cy="400200"/>
          </a:xfrm>
          <a:prstGeom prst="rect">
            <a:avLst/>
          </a:prstGeom>
        </p:spPr>
        <p:txBody>
          <a:bodyPr anchorCtr="0" anchor="t" bIns="91425" lIns="91425" spcFirstLastPara="1" rIns="91425" wrap="square" tIns="91425">
            <a:noAutofit/>
          </a:bodyPr>
          <a:lstStyle/>
          <a:p>
            <a:pPr indent="0" lvl="0" marL="914400" rtl="0" algn="l">
              <a:spcBef>
                <a:spcPts val="1200"/>
              </a:spcBef>
              <a:spcAft>
                <a:spcPts val="0"/>
              </a:spcAft>
              <a:buNone/>
            </a:pPr>
            <a:r>
              <a:rPr lang="en" sz="2000">
                <a:solidFill>
                  <a:schemeClr val="accent4"/>
                </a:solidFill>
              </a:rPr>
              <a:t>Events Page + Creation</a:t>
            </a:r>
            <a:endParaRPr sz="2000">
              <a:solidFill>
                <a:schemeClr val="accent4"/>
              </a:solidFill>
            </a:endParaRPr>
          </a:p>
          <a:p>
            <a:pPr indent="0" lvl="0" marL="0" rtl="0" algn="l">
              <a:spcBef>
                <a:spcPts val="0"/>
              </a:spcBef>
              <a:spcAft>
                <a:spcPts val="0"/>
              </a:spcAft>
              <a:buNone/>
            </a:pPr>
            <a:r>
              <a:t/>
            </a:r>
            <a:endParaRPr/>
          </a:p>
        </p:txBody>
      </p:sp>
      <p:pic>
        <p:nvPicPr>
          <p:cNvPr id="6953" name="Google Shape;6953;p273"/>
          <p:cNvPicPr preferRelativeResize="0"/>
          <p:nvPr/>
        </p:nvPicPr>
        <p:blipFill>
          <a:blip r:embed="rId5">
            <a:alphaModFix/>
          </a:blip>
          <a:stretch>
            <a:fillRect/>
          </a:stretch>
        </p:blipFill>
        <p:spPr>
          <a:xfrm>
            <a:off x="7191525" y="1312866"/>
            <a:ext cx="1209900" cy="2458200"/>
          </a:xfrm>
          <a:prstGeom prst="roundRect">
            <a:avLst>
              <a:gd fmla="val 16667" name="adj"/>
            </a:avLst>
          </a:prstGeom>
          <a:noFill/>
          <a:ln>
            <a:noFill/>
          </a:ln>
        </p:spPr>
      </p:pic>
      <p:pic>
        <p:nvPicPr>
          <p:cNvPr id="6954" name="Google Shape;6954;p273"/>
          <p:cNvPicPr preferRelativeResize="0"/>
          <p:nvPr/>
        </p:nvPicPr>
        <p:blipFill>
          <a:blip r:embed="rId6">
            <a:alphaModFix/>
          </a:blip>
          <a:stretch>
            <a:fillRect/>
          </a:stretch>
        </p:blipFill>
        <p:spPr>
          <a:xfrm>
            <a:off x="6412200" y="1305850"/>
            <a:ext cx="1209900" cy="2472000"/>
          </a:xfrm>
          <a:prstGeom prst="roundRect">
            <a:avLst>
              <a:gd fmla="val 16667" name="adj"/>
            </a:avLst>
          </a:prstGeom>
          <a:noFill/>
          <a:ln>
            <a:noFill/>
          </a:ln>
        </p:spPr>
      </p:pic>
      <p:sp>
        <p:nvSpPr>
          <p:cNvPr id="6955" name="Google Shape;6955;p273"/>
          <p:cNvSpPr txBox="1"/>
          <p:nvPr/>
        </p:nvSpPr>
        <p:spPr>
          <a:xfrm>
            <a:off x="1507525" y="4298725"/>
            <a:ext cx="15210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User’s profile info is preset</a:t>
            </a:r>
            <a:endParaRPr>
              <a:solidFill>
                <a:srgbClr val="F3F3F3"/>
              </a:solidFill>
              <a:latin typeface="Montserrat"/>
              <a:ea typeface="Montserrat"/>
              <a:cs typeface="Montserrat"/>
              <a:sym typeface="Montserrat"/>
            </a:endParaRPr>
          </a:p>
        </p:txBody>
      </p:sp>
      <p:sp>
        <p:nvSpPr>
          <p:cNvPr id="6956" name="Google Shape;6956;p273"/>
          <p:cNvSpPr txBox="1"/>
          <p:nvPr/>
        </p:nvSpPr>
        <p:spPr>
          <a:xfrm>
            <a:off x="3208575" y="4298725"/>
            <a:ext cx="29604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Before starting app, contextual info is provided</a:t>
            </a:r>
            <a:endParaRPr>
              <a:solidFill>
                <a:srgbClr val="F3F3F3"/>
              </a:solidFill>
              <a:latin typeface="Montserrat"/>
              <a:ea typeface="Montserrat"/>
              <a:cs typeface="Montserrat"/>
              <a:sym typeface="Montserrat"/>
            </a:endParaRPr>
          </a:p>
        </p:txBody>
      </p:sp>
      <p:sp>
        <p:nvSpPr>
          <p:cNvPr id="6957" name="Google Shape;6957;p273"/>
          <p:cNvSpPr txBox="1"/>
          <p:nvPr/>
        </p:nvSpPr>
        <p:spPr>
          <a:xfrm>
            <a:off x="6349025" y="4245225"/>
            <a:ext cx="22689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Montserrat"/>
                <a:ea typeface="Montserrat"/>
                <a:cs typeface="Montserrat"/>
                <a:sym typeface="Montserrat"/>
              </a:rPr>
              <a:t>Event creation page has preset inputs</a:t>
            </a:r>
            <a:endParaRPr>
              <a:solidFill>
                <a:srgbClr val="F3F3F3"/>
              </a:solidFill>
              <a:latin typeface="Montserrat"/>
              <a:ea typeface="Montserrat"/>
              <a:cs typeface="Montserrat"/>
              <a:sym typeface="Montserrat"/>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1" name="Shape 6961"/>
        <p:cNvGrpSpPr/>
        <p:nvPr/>
      </p:nvGrpSpPr>
      <p:grpSpPr>
        <a:xfrm>
          <a:off x="0" y="0"/>
          <a:ext cx="0" cy="0"/>
          <a:chOff x="0" y="0"/>
          <a:chExt cx="0" cy="0"/>
        </a:xfrm>
      </p:grpSpPr>
      <p:sp>
        <p:nvSpPr>
          <p:cNvPr id="6962" name="Google Shape;6962;p274"/>
          <p:cNvSpPr/>
          <p:nvPr/>
        </p:nvSpPr>
        <p:spPr>
          <a:xfrm rot="2331604">
            <a:off x="3511926" y="3554890"/>
            <a:ext cx="261927" cy="566146"/>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74"/>
          <p:cNvSpPr txBox="1"/>
          <p:nvPr>
            <p:ph type="title"/>
          </p:nvPr>
        </p:nvSpPr>
        <p:spPr>
          <a:xfrm>
            <a:off x="3609100" y="1163900"/>
            <a:ext cx="4819800" cy="25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Appendix</a:t>
            </a:r>
            <a:endParaRPr/>
          </a:p>
        </p:txBody>
      </p:sp>
      <p:grpSp>
        <p:nvGrpSpPr>
          <p:cNvPr id="6964" name="Google Shape;6964;p274"/>
          <p:cNvGrpSpPr/>
          <p:nvPr/>
        </p:nvGrpSpPr>
        <p:grpSpPr>
          <a:xfrm rot="-1349839">
            <a:off x="896539" y="1799343"/>
            <a:ext cx="2455318" cy="2095033"/>
            <a:chOff x="5907025" y="1245500"/>
            <a:chExt cx="611775" cy="515925"/>
          </a:xfrm>
        </p:grpSpPr>
        <p:sp>
          <p:nvSpPr>
            <p:cNvPr id="6965" name="Google Shape;6965;p274"/>
            <p:cNvSpPr/>
            <p:nvPr/>
          </p:nvSpPr>
          <p:spPr>
            <a:xfrm>
              <a:off x="5907025" y="1245500"/>
              <a:ext cx="611775" cy="515925"/>
            </a:xfrm>
            <a:custGeom>
              <a:rect b="b" l="l" r="r" t="t"/>
              <a:pathLst>
                <a:path extrusionOk="0" h="20637" w="24471">
                  <a:moveTo>
                    <a:pt x="6474" y="0"/>
                  </a:moveTo>
                  <a:lnTo>
                    <a:pt x="1" y="2766"/>
                  </a:lnTo>
                  <a:lnTo>
                    <a:pt x="1" y="3971"/>
                  </a:lnTo>
                  <a:lnTo>
                    <a:pt x="17607" y="20636"/>
                  </a:lnTo>
                  <a:lnTo>
                    <a:pt x="24229" y="16792"/>
                  </a:lnTo>
                  <a:cubicBezTo>
                    <a:pt x="24229" y="16792"/>
                    <a:pt x="24470" y="16585"/>
                    <a:pt x="24470" y="15931"/>
                  </a:cubicBezTo>
                  <a:cubicBezTo>
                    <a:pt x="24470" y="15277"/>
                    <a:pt x="6474" y="0"/>
                    <a:pt x="6474"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74"/>
            <p:cNvSpPr/>
            <p:nvPr/>
          </p:nvSpPr>
          <p:spPr>
            <a:xfrm>
              <a:off x="5923100" y="1279075"/>
              <a:ext cx="519950" cy="431550"/>
            </a:xfrm>
            <a:custGeom>
              <a:rect b="b" l="l" r="r" t="t"/>
              <a:pathLst>
                <a:path extrusionOk="0" h="17262" w="20798">
                  <a:moveTo>
                    <a:pt x="3937" y="0"/>
                  </a:moveTo>
                  <a:lnTo>
                    <a:pt x="0" y="1699"/>
                  </a:lnTo>
                  <a:lnTo>
                    <a:pt x="16597" y="17262"/>
                  </a:lnTo>
                  <a:lnTo>
                    <a:pt x="20797" y="14898"/>
                  </a:lnTo>
                  <a:lnTo>
                    <a:pt x="3937" y="0"/>
                  </a:lnTo>
                  <a:close/>
                </a:path>
              </a:pathLst>
            </a:cu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74"/>
            <p:cNvSpPr/>
            <p:nvPr/>
          </p:nvSpPr>
          <p:spPr>
            <a:xfrm>
              <a:off x="6347475" y="1643475"/>
              <a:ext cx="163850" cy="113925"/>
            </a:xfrm>
            <a:custGeom>
              <a:rect b="b" l="l" r="r" t="t"/>
              <a:pathLst>
                <a:path extrusionOk="0" fill="none" h="4557" w="6554">
                  <a:moveTo>
                    <a:pt x="0" y="4557"/>
                  </a:moveTo>
                  <a:lnTo>
                    <a:pt x="0" y="3581"/>
                  </a:lnTo>
                  <a:lnTo>
                    <a:pt x="6554"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74"/>
            <p:cNvSpPr/>
            <p:nvPr/>
          </p:nvSpPr>
          <p:spPr>
            <a:xfrm>
              <a:off x="5909325" y="1317525"/>
              <a:ext cx="438175" cy="415500"/>
            </a:xfrm>
            <a:custGeom>
              <a:rect b="b" l="l" r="r" t="t"/>
              <a:pathLst>
                <a:path extrusionOk="0" fill="none" h="16620" w="17527">
                  <a:moveTo>
                    <a:pt x="17526" y="16619"/>
                  </a:moveTo>
                  <a:lnTo>
                    <a:pt x="1" y="0"/>
                  </a:lnTo>
                </a:path>
              </a:pathLst>
            </a:custGeom>
            <a:solidFill>
              <a:schemeClr val="dk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74"/>
            <p:cNvSpPr/>
            <p:nvPr/>
          </p:nvSpPr>
          <p:spPr>
            <a:xfrm>
              <a:off x="5947200" y="1296000"/>
              <a:ext cx="110500" cy="49650"/>
            </a:xfrm>
            <a:custGeom>
              <a:rect b="b" l="l" r="r" t="t"/>
              <a:pathLst>
                <a:path extrusionOk="0" fill="none" h="1986" w="4420">
                  <a:moveTo>
                    <a:pt x="1" y="1986"/>
                  </a:moveTo>
                  <a:lnTo>
                    <a:pt x="4419"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74"/>
            <p:cNvSpPr/>
            <p:nvPr/>
          </p:nvSpPr>
          <p:spPr>
            <a:xfrm>
              <a:off x="5973325" y="1322975"/>
              <a:ext cx="110475" cy="49650"/>
            </a:xfrm>
            <a:custGeom>
              <a:rect b="b" l="l" r="r" t="t"/>
              <a:pathLst>
                <a:path extrusionOk="0" fill="none" h="1986" w="4419">
                  <a:moveTo>
                    <a:pt x="0" y="1986"/>
                  </a:moveTo>
                  <a:lnTo>
                    <a:pt x="4419"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74"/>
            <p:cNvSpPr/>
            <p:nvPr/>
          </p:nvSpPr>
          <p:spPr>
            <a:xfrm>
              <a:off x="6000850" y="1350225"/>
              <a:ext cx="110500" cy="49675"/>
            </a:xfrm>
            <a:custGeom>
              <a:rect b="b" l="l" r="r" t="t"/>
              <a:pathLst>
                <a:path extrusionOk="0" fill="none" h="1987" w="4420">
                  <a:moveTo>
                    <a:pt x="1" y="1986"/>
                  </a:moveTo>
                  <a:lnTo>
                    <a:pt x="4420"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74"/>
            <p:cNvSpPr/>
            <p:nvPr/>
          </p:nvSpPr>
          <p:spPr>
            <a:xfrm>
              <a:off x="6029850" y="1379775"/>
              <a:ext cx="110475" cy="49675"/>
            </a:xfrm>
            <a:custGeom>
              <a:rect b="b" l="l" r="r" t="t"/>
              <a:pathLst>
                <a:path extrusionOk="0" fill="none" h="1987" w="4419">
                  <a:moveTo>
                    <a:pt x="0"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74"/>
            <p:cNvSpPr/>
            <p:nvPr/>
          </p:nvSpPr>
          <p:spPr>
            <a:xfrm>
              <a:off x="6064850" y="1404450"/>
              <a:ext cx="110500" cy="49675"/>
            </a:xfrm>
            <a:custGeom>
              <a:rect b="b" l="l" r="r" t="t"/>
              <a:pathLst>
                <a:path extrusionOk="0" fill="none" h="1987" w="4420">
                  <a:moveTo>
                    <a:pt x="0"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274"/>
            <p:cNvSpPr/>
            <p:nvPr/>
          </p:nvSpPr>
          <p:spPr>
            <a:xfrm>
              <a:off x="6090375" y="1431425"/>
              <a:ext cx="110500" cy="49675"/>
            </a:xfrm>
            <a:custGeom>
              <a:rect b="b" l="l" r="r" t="t"/>
              <a:pathLst>
                <a:path extrusionOk="0" fill="none" h="1987" w="4420">
                  <a:moveTo>
                    <a:pt x="1"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74"/>
            <p:cNvSpPr/>
            <p:nvPr/>
          </p:nvSpPr>
          <p:spPr>
            <a:xfrm>
              <a:off x="6122800" y="1464425"/>
              <a:ext cx="110775" cy="49675"/>
            </a:xfrm>
            <a:custGeom>
              <a:rect b="b" l="l" r="r" t="t"/>
              <a:pathLst>
                <a:path extrusionOk="0" fill="none" h="1987" w="4431">
                  <a:moveTo>
                    <a:pt x="1" y="1986"/>
                  </a:moveTo>
                  <a:lnTo>
                    <a:pt x="4431"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74"/>
            <p:cNvSpPr/>
            <p:nvPr/>
          </p:nvSpPr>
          <p:spPr>
            <a:xfrm>
              <a:off x="6152075" y="1492825"/>
              <a:ext cx="110500" cy="49675"/>
            </a:xfrm>
            <a:custGeom>
              <a:rect b="b" l="l" r="r" t="t"/>
              <a:pathLst>
                <a:path extrusionOk="0" fill="none" h="1987" w="4420">
                  <a:moveTo>
                    <a:pt x="0"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74"/>
            <p:cNvSpPr/>
            <p:nvPr/>
          </p:nvSpPr>
          <p:spPr>
            <a:xfrm>
              <a:off x="6187950" y="1520375"/>
              <a:ext cx="110475" cy="49675"/>
            </a:xfrm>
            <a:custGeom>
              <a:rect b="b" l="l" r="r" t="t"/>
              <a:pathLst>
                <a:path extrusionOk="0" fill="none" h="1987" w="4419">
                  <a:moveTo>
                    <a:pt x="0"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74"/>
            <p:cNvSpPr/>
            <p:nvPr/>
          </p:nvSpPr>
          <p:spPr>
            <a:xfrm>
              <a:off x="6217775" y="1548500"/>
              <a:ext cx="110500" cy="49650"/>
            </a:xfrm>
            <a:custGeom>
              <a:rect b="b" l="l" r="r" t="t"/>
              <a:pathLst>
                <a:path extrusionOk="0" fill="none" h="1986" w="4420">
                  <a:moveTo>
                    <a:pt x="1" y="1986"/>
                  </a:moveTo>
                  <a:lnTo>
                    <a:pt x="4419" y="0"/>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74"/>
            <p:cNvSpPr/>
            <p:nvPr/>
          </p:nvSpPr>
          <p:spPr>
            <a:xfrm>
              <a:off x="6247625" y="1576325"/>
              <a:ext cx="110500" cy="49675"/>
            </a:xfrm>
            <a:custGeom>
              <a:rect b="b" l="l" r="r" t="t"/>
              <a:pathLst>
                <a:path extrusionOk="0" fill="none" h="1987" w="4420">
                  <a:moveTo>
                    <a:pt x="0" y="1986"/>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74"/>
            <p:cNvSpPr/>
            <p:nvPr/>
          </p:nvSpPr>
          <p:spPr>
            <a:xfrm>
              <a:off x="6274600" y="1598125"/>
              <a:ext cx="110475" cy="52550"/>
            </a:xfrm>
            <a:custGeom>
              <a:rect b="b" l="l" r="r" t="t"/>
              <a:pathLst>
                <a:path extrusionOk="0" fill="none" h="2102" w="4419">
                  <a:moveTo>
                    <a:pt x="0" y="2101"/>
                  </a:moveTo>
                  <a:lnTo>
                    <a:pt x="4419"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74"/>
            <p:cNvSpPr/>
            <p:nvPr/>
          </p:nvSpPr>
          <p:spPr>
            <a:xfrm>
              <a:off x="6305575" y="1624525"/>
              <a:ext cx="111650" cy="55400"/>
            </a:xfrm>
            <a:custGeom>
              <a:rect b="b" l="l" r="r" t="t"/>
              <a:pathLst>
                <a:path extrusionOk="0" fill="none" h="2216" w="4466">
                  <a:moveTo>
                    <a:pt x="1" y="2216"/>
                  </a:moveTo>
                  <a:lnTo>
                    <a:pt x="4465" y="1"/>
                  </a:lnTo>
                </a:path>
              </a:pathLst>
            </a:custGeom>
            <a:no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74"/>
            <p:cNvSpPr/>
            <p:nvPr/>
          </p:nvSpPr>
          <p:spPr>
            <a:xfrm>
              <a:off x="5993675" y="1292275"/>
              <a:ext cx="63150" cy="36450"/>
            </a:xfrm>
            <a:custGeom>
              <a:rect b="b" l="l" r="r" t="t"/>
              <a:pathLst>
                <a:path extrusionOk="0" h="1458" w="2526">
                  <a:moveTo>
                    <a:pt x="2124" y="0"/>
                  </a:moveTo>
                  <a:lnTo>
                    <a:pt x="1" y="1068"/>
                  </a:lnTo>
                  <a:lnTo>
                    <a:pt x="391" y="1458"/>
                  </a:lnTo>
                  <a:lnTo>
                    <a:pt x="2526" y="287"/>
                  </a:lnTo>
                  <a:lnTo>
                    <a:pt x="2124"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74"/>
            <p:cNvSpPr/>
            <p:nvPr/>
          </p:nvSpPr>
          <p:spPr>
            <a:xfrm>
              <a:off x="6023250" y="1319250"/>
              <a:ext cx="63150" cy="36175"/>
            </a:xfrm>
            <a:custGeom>
              <a:rect b="b" l="l" r="r" t="t"/>
              <a:pathLst>
                <a:path extrusionOk="0" h="1447" w="2526">
                  <a:moveTo>
                    <a:pt x="2112" y="0"/>
                  </a:moveTo>
                  <a:lnTo>
                    <a:pt x="0" y="1079"/>
                  </a:lnTo>
                  <a:lnTo>
                    <a:pt x="402" y="1446"/>
                  </a:lnTo>
                  <a:lnTo>
                    <a:pt x="2525" y="310"/>
                  </a:lnTo>
                  <a:lnTo>
                    <a:pt x="2112"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74"/>
            <p:cNvSpPr/>
            <p:nvPr/>
          </p:nvSpPr>
          <p:spPr>
            <a:xfrm>
              <a:off x="6207725" y="1485950"/>
              <a:ext cx="64025" cy="34175"/>
            </a:xfrm>
            <a:custGeom>
              <a:rect b="b" l="l" r="r" t="t"/>
              <a:pathLst>
                <a:path extrusionOk="0" h="1367" w="2561">
                  <a:moveTo>
                    <a:pt x="2170" y="0"/>
                  </a:moveTo>
                  <a:lnTo>
                    <a:pt x="1" y="964"/>
                  </a:lnTo>
                  <a:lnTo>
                    <a:pt x="368" y="1366"/>
                  </a:lnTo>
                  <a:lnTo>
                    <a:pt x="2560" y="310"/>
                  </a:lnTo>
                  <a:lnTo>
                    <a:pt x="2170"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274"/>
            <p:cNvSpPr/>
            <p:nvPr/>
          </p:nvSpPr>
          <p:spPr>
            <a:xfrm>
              <a:off x="6239000" y="1515500"/>
              <a:ext cx="64600" cy="33875"/>
            </a:xfrm>
            <a:custGeom>
              <a:rect b="b" l="l" r="r" t="t"/>
              <a:pathLst>
                <a:path extrusionOk="0" h="1355" w="2584">
                  <a:moveTo>
                    <a:pt x="2182" y="0"/>
                  </a:moveTo>
                  <a:lnTo>
                    <a:pt x="1" y="953"/>
                  </a:lnTo>
                  <a:lnTo>
                    <a:pt x="391" y="1355"/>
                  </a:lnTo>
                  <a:lnTo>
                    <a:pt x="2583" y="345"/>
                  </a:lnTo>
                  <a:lnTo>
                    <a:pt x="2182"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74"/>
            <p:cNvSpPr/>
            <p:nvPr/>
          </p:nvSpPr>
          <p:spPr>
            <a:xfrm>
              <a:off x="6086375" y="1372900"/>
              <a:ext cx="63425" cy="36450"/>
            </a:xfrm>
            <a:custGeom>
              <a:rect b="b" l="l" r="r" t="t"/>
              <a:pathLst>
                <a:path extrusionOk="0" h="1458" w="2537">
                  <a:moveTo>
                    <a:pt x="2123" y="0"/>
                  </a:moveTo>
                  <a:lnTo>
                    <a:pt x="0" y="1079"/>
                  </a:lnTo>
                  <a:lnTo>
                    <a:pt x="390" y="1458"/>
                  </a:lnTo>
                  <a:lnTo>
                    <a:pt x="2537" y="299"/>
                  </a:lnTo>
                  <a:lnTo>
                    <a:pt x="2123"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74"/>
            <p:cNvSpPr/>
            <p:nvPr/>
          </p:nvSpPr>
          <p:spPr>
            <a:xfrm>
              <a:off x="6115925" y="1400150"/>
              <a:ext cx="63425" cy="36175"/>
            </a:xfrm>
            <a:custGeom>
              <a:rect b="b" l="l" r="r" t="t"/>
              <a:pathLst>
                <a:path extrusionOk="0" h="1447" w="2537">
                  <a:moveTo>
                    <a:pt x="2112" y="1"/>
                  </a:moveTo>
                  <a:lnTo>
                    <a:pt x="0" y="1068"/>
                  </a:lnTo>
                  <a:lnTo>
                    <a:pt x="402" y="1447"/>
                  </a:lnTo>
                  <a:lnTo>
                    <a:pt x="2537" y="310"/>
                  </a:lnTo>
                  <a:lnTo>
                    <a:pt x="2112" y="1"/>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74"/>
            <p:cNvSpPr/>
            <p:nvPr/>
          </p:nvSpPr>
          <p:spPr>
            <a:xfrm>
              <a:off x="6142900" y="1424250"/>
              <a:ext cx="63425" cy="36475"/>
            </a:xfrm>
            <a:custGeom>
              <a:rect b="b" l="l" r="r" t="t"/>
              <a:pathLst>
                <a:path extrusionOk="0" h="1459" w="2537">
                  <a:moveTo>
                    <a:pt x="2112" y="1"/>
                  </a:moveTo>
                  <a:lnTo>
                    <a:pt x="0" y="1080"/>
                  </a:lnTo>
                  <a:lnTo>
                    <a:pt x="413" y="1458"/>
                  </a:lnTo>
                  <a:lnTo>
                    <a:pt x="2537" y="322"/>
                  </a:lnTo>
                  <a:lnTo>
                    <a:pt x="2112" y="1"/>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74"/>
            <p:cNvSpPr/>
            <p:nvPr/>
          </p:nvSpPr>
          <p:spPr>
            <a:xfrm>
              <a:off x="6306150" y="1568875"/>
              <a:ext cx="64025" cy="34725"/>
            </a:xfrm>
            <a:custGeom>
              <a:rect b="b" l="l" r="r" t="t"/>
              <a:pathLst>
                <a:path extrusionOk="0" h="1389" w="2561">
                  <a:moveTo>
                    <a:pt x="2158" y="0"/>
                  </a:moveTo>
                  <a:lnTo>
                    <a:pt x="1" y="999"/>
                  </a:lnTo>
                  <a:lnTo>
                    <a:pt x="368" y="1389"/>
                  </a:lnTo>
                  <a:lnTo>
                    <a:pt x="2560" y="322"/>
                  </a:lnTo>
                  <a:lnTo>
                    <a:pt x="2158" y="0"/>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74"/>
            <p:cNvSpPr/>
            <p:nvPr/>
          </p:nvSpPr>
          <p:spPr>
            <a:xfrm>
              <a:off x="6330825" y="1593825"/>
              <a:ext cx="64300" cy="34475"/>
            </a:xfrm>
            <a:custGeom>
              <a:rect b="b" l="l" r="r" t="t"/>
              <a:pathLst>
                <a:path extrusionOk="0" h="1379" w="2572">
                  <a:moveTo>
                    <a:pt x="2158" y="1"/>
                  </a:moveTo>
                  <a:lnTo>
                    <a:pt x="1" y="988"/>
                  </a:lnTo>
                  <a:lnTo>
                    <a:pt x="402" y="1378"/>
                  </a:lnTo>
                  <a:lnTo>
                    <a:pt x="2572" y="322"/>
                  </a:lnTo>
                  <a:lnTo>
                    <a:pt x="2158" y="1"/>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74"/>
            <p:cNvSpPr/>
            <p:nvPr/>
          </p:nvSpPr>
          <p:spPr>
            <a:xfrm>
              <a:off x="6361525" y="1621375"/>
              <a:ext cx="64025" cy="34450"/>
            </a:xfrm>
            <a:custGeom>
              <a:rect b="b" l="l" r="r" t="t"/>
              <a:pathLst>
                <a:path extrusionOk="0" h="1378" w="2561">
                  <a:moveTo>
                    <a:pt x="2159" y="1"/>
                  </a:moveTo>
                  <a:lnTo>
                    <a:pt x="1" y="988"/>
                  </a:lnTo>
                  <a:lnTo>
                    <a:pt x="391" y="1378"/>
                  </a:lnTo>
                  <a:lnTo>
                    <a:pt x="2560" y="322"/>
                  </a:lnTo>
                  <a:lnTo>
                    <a:pt x="2159" y="1"/>
                  </a:lnTo>
                  <a:close/>
                </a:path>
              </a:pathLst>
            </a:custGeom>
            <a:solidFill>
              <a:schemeClr val="accent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2" name="Google Shape;6992;p274"/>
          <p:cNvSpPr/>
          <p:nvPr/>
        </p:nvSpPr>
        <p:spPr>
          <a:xfrm rot="301412">
            <a:off x="4421816" y="3869286"/>
            <a:ext cx="408436"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6" name="Shape 6996"/>
        <p:cNvGrpSpPr/>
        <p:nvPr/>
      </p:nvGrpSpPr>
      <p:grpSpPr>
        <a:xfrm>
          <a:off x="0" y="0"/>
          <a:ext cx="0" cy="0"/>
          <a:chOff x="0" y="0"/>
          <a:chExt cx="0" cy="0"/>
        </a:xfrm>
      </p:grpSpPr>
      <p:sp>
        <p:nvSpPr>
          <p:cNvPr id="6997" name="Google Shape;6997;p275"/>
          <p:cNvSpPr txBox="1"/>
          <p:nvPr>
            <p:ph idx="1" type="subTitle"/>
          </p:nvPr>
        </p:nvSpPr>
        <p:spPr>
          <a:xfrm>
            <a:off x="1048200" y="2603775"/>
            <a:ext cx="35238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u="sng">
                <a:solidFill>
                  <a:schemeClr val="hlink"/>
                </a:solidFill>
                <a:hlinkClick r:id="rId3"/>
              </a:rPr>
              <a:t>Link to Lo-Fi Sketches on Drive</a:t>
            </a:r>
            <a:endParaRPr/>
          </a:p>
        </p:txBody>
      </p:sp>
      <p:sp>
        <p:nvSpPr>
          <p:cNvPr id="6998" name="Google Shape;6998;p275"/>
          <p:cNvSpPr txBox="1"/>
          <p:nvPr>
            <p:ph type="title"/>
          </p:nvPr>
        </p:nvSpPr>
        <p:spPr>
          <a:xfrm>
            <a:off x="1048200" y="1440525"/>
            <a:ext cx="44334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Revised Lo-Fi Sketches</a:t>
            </a:r>
            <a:endParaRPr/>
          </a:p>
        </p:txBody>
      </p:sp>
      <p:grpSp>
        <p:nvGrpSpPr>
          <p:cNvPr id="6999" name="Google Shape;6999;p275"/>
          <p:cNvGrpSpPr/>
          <p:nvPr/>
        </p:nvGrpSpPr>
        <p:grpSpPr>
          <a:xfrm rot="-1723518">
            <a:off x="5614981" y="1879582"/>
            <a:ext cx="1832476" cy="1658846"/>
            <a:chOff x="5370091" y="503028"/>
            <a:chExt cx="655581" cy="605175"/>
          </a:xfrm>
        </p:grpSpPr>
        <p:sp>
          <p:nvSpPr>
            <p:cNvPr id="7000" name="Google Shape;7000;p275"/>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75"/>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75"/>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75"/>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75"/>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75"/>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275"/>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275"/>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275"/>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2" name="Shape 7012"/>
        <p:cNvGrpSpPr/>
        <p:nvPr/>
      </p:nvGrpSpPr>
      <p:grpSpPr>
        <a:xfrm>
          <a:off x="0" y="0"/>
          <a:ext cx="0" cy="0"/>
          <a:chOff x="0" y="0"/>
          <a:chExt cx="0" cy="0"/>
        </a:xfrm>
      </p:grpSpPr>
      <p:grpSp>
        <p:nvGrpSpPr>
          <p:cNvPr id="7013" name="Google Shape;7013;p276"/>
          <p:cNvGrpSpPr/>
          <p:nvPr/>
        </p:nvGrpSpPr>
        <p:grpSpPr>
          <a:xfrm>
            <a:off x="4873796" y="1354326"/>
            <a:ext cx="3222000" cy="2434836"/>
            <a:chOff x="4873796" y="1403489"/>
            <a:chExt cx="3222000" cy="2434836"/>
          </a:xfrm>
        </p:grpSpPr>
        <p:grpSp>
          <p:nvGrpSpPr>
            <p:cNvPr id="7014" name="Google Shape;7014;p276"/>
            <p:cNvGrpSpPr/>
            <p:nvPr/>
          </p:nvGrpSpPr>
          <p:grpSpPr>
            <a:xfrm>
              <a:off x="4873796" y="1403489"/>
              <a:ext cx="3222000" cy="2390586"/>
              <a:chOff x="4873796" y="1403489"/>
              <a:chExt cx="3222000" cy="2390586"/>
            </a:xfrm>
          </p:grpSpPr>
          <p:sp>
            <p:nvSpPr>
              <p:cNvPr id="7015" name="Google Shape;7015;p276"/>
              <p:cNvSpPr/>
              <p:nvPr/>
            </p:nvSpPr>
            <p:spPr>
              <a:xfrm>
                <a:off x="6130800" y="3263075"/>
                <a:ext cx="708000" cy="531000"/>
              </a:xfrm>
              <a:prstGeom prst="trapezoid">
                <a:avLst>
                  <a:gd fmla="val 25000" name="adj"/>
                </a:avLst>
              </a:pr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76"/>
              <p:cNvSpPr/>
              <p:nvPr/>
            </p:nvSpPr>
            <p:spPr>
              <a:xfrm>
                <a:off x="4873796" y="1403489"/>
                <a:ext cx="3222000" cy="1919400"/>
              </a:xfrm>
              <a:prstGeom prst="roundRect">
                <a:avLst>
                  <a:gd fmla="val 0" name="adj"/>
                </a:avLst>
              </a:pr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7" name="Google Shape;7017;p276"/>
            <p:cNvSpPr/>
            <p:nvPr/>
          </p:nvSpPr>
          <p:spPr>
            <a:xfrm>
              <a:off x="5859900" y="3650225"/>
              <a:ext cx="1249800" cy="188100"/>
            </a:xfrm>
            <a:prstGeom prst="rect">
              <a:avLst/>
            </a:pr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8" name="Google Shape;7018;p276"/>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u="sng">
                <a:solidFill>
                  <a:schemeClr val="hlink"/>
                </a:solidFill>
                <a:hlinkClick r:id="rId3"/>
              </a:rPr>
              <a:t>Link to Figma Prototype</a:t>
            </a:r>
            <a:endParaRPr/>
          </a:p>
        </p:txBody>
      </p:sp>
      <p:sp>
        <p:nvSpPr>
          <p:cNvPr id="7019" name="Google Shape;7019;p276"/>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Medium-Fi Prototype</a:t>
            </a:r>
            <a:endParaRPr/>
          </a:p>
        </p:txBody>
      </p:sp>
      <p:grpSp>
        <p:nvGrpSpPr>
          <p:cNvPr id="7020" name="Google Shape;7020;p276"/>
          <p:cNvGrpSpPr/>
          <p:nvPr/>
        </p:nvGrpSpPr>
        <p:grpSpPr>
          <a:xfrm rot="-1718301">
            <a:off x="3253670" y="1687522"/>
            <a:ext cx="655609" cy="605201"/>
            <a:chOff x="5370091" y="503028"/>
            <a:chExt cx="655581" cy="605175"/>
          </a:xfrm>
        </p:grpSpPr>
        <p:sp>
          <p:nvSpPr>
            <p:cNvPr id="7021" name="Google Shape;7021;p276"/>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76"/>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76"/>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76"/>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76"/>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76"/>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76"/>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76"/>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76"/>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30" name="Google Shape;7030;p276"/>
          <p:cNvPicPr preferRelativeResize="0"/>
          <p:nvPr/>
        </p:nvPicPr>
        <p:blipFill>
          <a:blip r:embed="rId4">
            <a:alphaModFix/>
          </a:blip>
          <a:stretch>
            <a:fillRect/>
          </a:stretch>
        </p:blipFill>
        <p:spPr>
          <a:xfrm>
            <a:off x="5236075" y="1392425"/>
            <a:ext cx="2497425" cy="1823700"/>
          </a:xfrm>
          <a:prstGeom prst="rect">
            <a:avLst/>
          </a:prstGeom>
          <a:noFill/>
          <a:ln cap="flat" cmpd="sng" w="9525">
            <a:solidFill>
              <a:schemeClr val="dk2"/>
            </a:solidFill>
            <a:prstDash val="solid"/>
            <a:round/>
            <a:headEnd len="sm" w="sm" type="none"/>
            <a:tailEnd len="sm" w="sm" type="none"/>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4" name="Shape 7034"/>
        <p:cNvGrpSpPr/>
        <p:nvPr/>
      </p:nvGrpSpPr>
      <p:grpSpPr>
        <a:xfrm>
          <a:off x="0" y="0"/>
          <a:ext cx="0" cy="0"/>
          <a:chOff x="0" y="0"/>
          <a:chExt cx="0" cy="0"/>
        </a:xfrm>
      </p:grpSpPr>
      <p:sp>
        <p:nvSpPr>
          <p:cNvPr id="7035" name="Google Shape;7035;p277"/>
          <p:cNvSpPr txBox="1"/>
          <p:nvPr>
            <p:ph idx="1" type="subTitle"/>
          </p:nvPr>
        </p:nvSpPr>
        <p:spPr>
          <a:xfrm>
            <a:off x="1048200" y="2603775"/>
            <a:ext cx="29076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u="sng">
                <a:solidFill>
                  <a:schemeClr val="hlink"/>
                </a:solidFill>
                <a:hlinkClick r:id="rId3"/>
              </a:rPr>
              <a:t>Link to Readme on Drive</a:t>
            </a:r>
            <a:endParaRPr/>
          </a:p>
        </p:txBody>
      </p:sp>
      <p:sp>
        <p:nvSpPr>
          <p:cNvPr id="7036" name="Google Shape;7036;p277"/>
          <p:cNvSpPr txBox="1"/>
          <p:nvPr>
            <p:ph type="title"/>
          </p:nvPr>
        </p:nvSpPr>
        <p:spPr>
          <a:xfrm>
            <a:off x="1048200" y="1440525"/>
            <a:ext cx="2907600" cy="10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Readme</a:t>
            </a:r>
            <a:endParaRPr/>
          </a:p>
        </p:txBody>
      </p:sp>
      <p:grpSp>
        <p:nvGrpSpPr>
          <p:cNvPr id="7037" name="Google Shape;7037;p277"/>
          <p:cNvGrpSpPr/>
          <p:nvPr/>
        </p:nvGrpSpPr>
        <p:grpSpPr>
          <a:xfrm rot="-1718301">
            <a:off x="3253670" y="1687522"/>
            <a:ext cx="655609" cy="605201"/>
            <a:chOff x="5370091" y="503028"/>
            <a:chExt cx="655581" cy="605175"/>
          </a:xfrm>
        </p:grpSpPr>
        <p:sp>
          <p:nvSpPr>
            <p:cNvPr id="7038" name="Google Shape;7038;p277"/>
            <p:cNvSpPr/>
            <p:nvPr/>
          </p:nvSpPr>
          <p:spPr>
            <a:xfrm>
              <a:off x="5656871" y="861236"/>
              <a:ext cx="155191" cy="246967"/>
            </a:xfrm>
            <a:custGeom>
              <a:rect b="b" l="l" r="r" t="t"/>
              <a:pathLst>
                <a:path extrusionOk="0" h="837" w="526">
                  <a:moveTo>
                    <a:pt x="135" y="0"/>
                  </a:moveTo>
                  <a:lnTo>
                    <a:pt x="26" y="4"/>
                  </a:lnTo>
                  <a:cubicBezTo>
                    <a:pt x="26" y="4"/>
                    <a:pt x="1" y="285"/>
                    <a:pt x="4" y="465"/>
                  </a:cubicBezTo>
                  <a:cubicBezTo>
                    <a:pt x="7" y="652"/>
                    <a:pt x="120" y="836"/>
                    <a:pt x="262" y="836"/>
                  </a:cubicBezTo>
                  <a:cubicBezTo>
                    <a:pt x="285" y="836"/>
                    <a:pt x="309" y="831"/>
                    <a:pt x="334" y="820"/>
                  </a:cubicBezTo>
                  <a:cubicBezTo>
                    <a:pt x="526" y="737"/>
                    <a:pt x="359" y="366"/>
                    <a:pt x="13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77"/>
            <p:cNvSpPr/>
            <p:nvPr/>
          </p:nvSpPr>
          <p:spPr>
            <a:xfrm>
              <a:off x="5572489" y="503028"/>
              <a:ext cx="149880" cy="241361"/>
            </a:xfrm>
            <a:custGeom>
              <a:rect b="b" l="l" r="r" t="t"/>
              <a:pathLst>
                <a:path extrusionOk="0" h="818" w="508">
                  <a:moveTo>
                    <a:pt x="225" y="0"/>
                  </a:moveTo>
                  <a:cubicBezTo>
                    <a:pt x="97" y="0"/>
                    <a:pt x="1" y="163"/>
                    <a:pt x="69" y="369"/>
                  </a:cubicBezTo>
                  <a:cubicBezTo>
                    <a:pt x="120" y="526"/>
                    <a:pt x="184" y="676"/>
                    <a:pt x="264" y="817"/>
                  </a:cubicBezTo>
                  <a:lnTo>
                    <a:pt x="395" y="795"/>
                  </a:lnTo>
                  <a:cubicBezTo>
                    <a:pt x="395" y="545"/>
                    <a:pt x="508" y="164"/>
                    <a:pt x="335" y="39"/>
                  </a:cubicBezTo>
                  <a:cubicBezTo>
                    <a:pt x="297" y="12"/>
                    <a:pt x="260" y="0"/>
                    <a:pt x="22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77"/>
            <p:cNvSpPr/>
            <p:nvPr/>
          </p:nvSpPr>
          <p:spPr>
            <a:xfrm>
              <a:off x="5759841" y="693640"/>
              <a:ext cx="265831" cy="112124"/>
            </a:xfrm>
            <a:custGeom>
              <a:rect b="b" l="l" r="r" t="t"/>
              <a:pathLst>
                <a:path extrusionOk="0" h="380" w="901">
                  <a:moveTo>
                    <a:pt x="643" y="0"/>
                  </a:moveTo>
                  <a:cubicBezTo>
                    <a:pt x="480" y="0"/>
                    <a:pt x="239" y="100"/>
                    <a:pt x="1" y="245"/>
                  </a:cubicBezTo>
                  <a:lnTo>
                    <a:pt x="4" y="354"/>
                  </a:lnTo>
                  <a:cubicBezTo>
                    <a:pt x="129" y="373"/>
                    <a:pt x="254" y="380"/>
                    <a:pt x="379" y="380"/>
                  </a:cubicBezTo>
                  <a:cubicBezTo>
                    <a:pt x="596" y="380"/>
                    <a:pt x="901" y="267"/>
                    <a:pt x="827" y="98"/>
                  </a:cubicBezTo>
                  <a:cubicBezTo>
                    <a:pt x="798" y="30"/>
                    <a:pt x="732" y="0"/>
                    <a:pt x="643"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77"/>
            <p:cNvSpPr/>
            <p:nvPr/>
          </p:nvSpPr>
          <p:spPr>
            <a:xfrm>
              <a:off x="5370091" y="783339"/>
              <a:ext cx="255800" cy="103567"/>
            </a:xfrm>
            <a:custGeom>
              <a:rect b="b" l="l" r="r" t="t"/>
              <a:pathLst>
                <a:path extrusionOk="0" h="351" w="867">
                  <a:moveTo>
                    <a:pt x="475" y="0"/>
                  </a:moveTo>
                  <a:cubicBezTo>
                    <a:pt x="312" y="0"/>
                    <a:pt x="158" y="20"/>
                    <a:pt x="92" y="111"/>
                  </a:cubicBezTo>
                  <a:cubicBezTo>
                    <a:pt x="1" y="240"/>
                    <a:pt x="88" y="351"/>
                    <a:pt x="248" y="351"/>
                  </a:cubicBezTo>
                  <a:cubicBezTo>
                    <a:pt x="291" y="351"/>
                    <a:pt x="339" y="343"/>
                    <a:pt x="390" y="325"/>
                  </a:cubicBezTo>
                  <a:cubicBezTo>
                    <a:pt x="636" y="242"/>
                    <a:pt x="867" y="133"/>
                    <a:pt x="867" y="133"/>
                  </a:cubicBezTo>
                  <a:lnTo>
                    <a:pt x="844" y="11"/>
                  </a:lnTo>
                  <a:cubicBezTo>
                    <a:pt x="839" y="12"/>
                    <a:pt x="833" y="12"/>
                    <a:pt x="828" y="12"/>
                  </a:cubicBezTo>
                  <a:cubicBezTo>
                    <a:pt x="727" y="12"/>
                    <a:pt x="598" y="0"/>
                    <a:pt x="475" y="0"/>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77"/>
            <p:cNvSpPr/>
            <p:nvPr/>
          </p:nvSpPr>
          <p:spPr>
            <a:xfrm>
              <a:off x="5717355" y="825238"/>
              <a:ext cx="227476" cy="158744"/>
            </a:xfrm>
            <a:custGeom>
              <a:rect b="b" l="l" r="r" t="t"/>
              <a:pathLst>
                <a:path extrusionOk="0" h="538" w="771">
                  <a:moveTo>
                    <a:pt x="65" y="1"/>
                  </a:moveTo>
                  <a:lnTo>
                    <a:pt x="1" y="84"/>
                  </a:lnTo>
                  <a:cubicBezTo>
                    <a:pt x="1" y="84"/>
                    <a:pt x="129" y="228"/>
                    <a:pt x="257" y="353"/>
                  </a:cubicBezTo>
                  <a:cubicBezTo>
                    <a:pt x="359" y="453"/>
                    <a:pt x="520" y="537"/>
                    <a:pt x="633" y="537"/>
                  </a:cubicBezTo>
                  <a:cubicBezTo>
                    <a:pt x="714" y="537"/>
                    <a:pt x="770" y="493"/>
                    <a:pt x="760" y="379"/>
                  </a:cubicBezTo>
                  <a:cubicBezTo>
                    <a:pt x="753" y="311"/>
                    <a:pt x="692" y="263"/>
                    <a:pt x="644" y="222"/>
                  </a:cubicBezTo>
                  <a:cubicBezTo>
                    <a:pt x="478" y="97"/>
                    <a:pt x="260" y="42"/>
                    <a:pt x="65"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77"/>
            <p:cNvSpPr/>
            <p:nvPr/>
          </p:nvSpPr>
          <p:spPr>
            <a:xfrm>
              <a:off x="5408446" y="618693"/>
              <a:ext cx="232787" cy="164350"/>
            </a:xfrm>
            <a:custGeom>
              <a:rect b="b" l="l" r="r" t="t"/>
              <a:pathLst>
                <a:path extrusionOk="0" h="557" w="789">
                  <a:moveTo>
                    <a:pt x="270" y="1"/>
                  </a:moveTo>
                  <a:cubicBezTo>
                    <a:pt x="256" y="1"/>
                    <a:pt x="242" y="3"/>
                    <a:pt x="228" y="6"/>
                  </a:cubicBezTo>
                  <a:cubicBezTo>
                    <a:pt x="16" y="54"/>
                    <a:pt x="0" y="275"/>
                    <a:pt x="257" y="384"/>
                  </a:cubicBezTo>
                  <a:cubicBezTo>
                    <a:pt x="407" y="451"/>
                    <a:pt x="561" y="509"/>
                    <a:pt x="718" y="557"/>
                  </a:cubicBezTo>
                  <a:lnTo>
                    <a:pt x="788" y="441"/>
                  </a:lnTo>
                  <a:cubicBezTo>
                    <a:pt x="612" y="292"/>
                    <a:pt x="458" y="1"/>
                    <a:pt x="27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77"/>
            <p:cNvSpPr/>
            <p:nvPr/>
          </p:nvSpPr>
          <p:spPr>
            <a:xfrm>
              <a:off x="5704963" y="522502"/>
              <a:ext cx="180860" cy="235165"/>
            </a:xfrm>
            <a:custGeom>
              <a:rect b="b" l="l" r="r" t="t"/>
              <a:pathLst>
                <a:path extrusionOk="0" h="797" w="613">
                  <a:moveTo>
                    <a:pt x="390" y="1"/>
                  </a:moveTo>
                  <a:cubicBezTo>
                    <a:pt x="211" y="1"/>
                    <a:pt x="72" y="336"/>
                    <a:pt x="1" y="726"/>
                  </a:cubicBezTo>
                  <a:lnTo>
                    <a:pt x="87" y="796"/>
                  </a:lnTo>
                  <a:cubicBezTo>
                    <a:pt x="180" y="713"/>
                    <a:pt x="270" y="626"/>
                    <a:pt x="353" y="530"/>
                  </a:cubicBezTo>
                  <a:cubicBezTo>
                    <a:pt x="494" y="364"/>
                    <a:pt x="613" y="66"/>
                    <a:pt x="436" y="8"/>
                  </a:cubicBezTo>
                  <a:cubicBezTo>
                    <a:pt x="421" y="3"/>
                    <a:pt x="405" y="1"/>
                    <a:pt x="390" y="1"/>
                  </a:cubicBez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77"/>
            <p:cNvSpPr/>
            <p:nvPr/>
          </p:nvSpPr>
          <p:spPr>
            <a:xfrm>
              <a:off x="5479256" y="834680"/>
              <a:ext cx="184400" cy="228083"/>
            </a:xfrm>
            <a:custGeom>
              <a:rect b="b" l="l" r="r" t="t"/>
              <a:pathLst>
                <a:path extrusionOk="0" h="773" w="625">
                  <a:moveTo>
                    <a:pt x="510" y="1"/>
                  </a:moveTo>
                  <a:cubicBezTo>
                    <a:pt x="346" y="187"/>
                    <a:pt x="0" y="408"/>
                    <a:pt x="49" y="616"/>
                  </a:cubicBezTo>
                  <a:cubicBezTo>
                    <a:pt x="72" y="717"/>
                    <a:pt x="138" y="772"/>
                    <a:pt x="212" y="772"/>
                  </a:cubicBezTo>
                  <a:cubicBezTo>
                    <a:pt x="290" y="772"/>
                    <a:pt x="377" y="712"/>
                    <a:pt x="433" y="580"/>
                  </a:cubicBezTo>
                  <a:cubicBezTo>
                    <a:pt x="545" y="327"/>
                    <a:pt x="625" y="68"/>
                    <a:pt x="625" y="68"/>
                  </a:cubicBezTo>
                  <a:lnTo>
                    <a:pt x="510" y="1"/>
                  </a:lnTo>
                  <a:close/>
                </a:path>
              </a:pathLst>
            </a:custGeom>
            <a:solidFill>
              <a:schemeClr val="l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77"/>
            <p:cNvSpPr/>
            <p:nvPr/>
          </p:nvSpPr>
          <p:spPr>
            <a:xfrm>
              <a:off x="5566293" y="688623"/>
              <a:ext cx="226886" cy="210675"/>
            </a:xfrm>
            <a:custGeom>
              <a:rect b="b" l="l" r="r" t="t"/>
              <a:pathLst>
                <a:path extrusionOk="0" h="714" w="769">
                  <a:moveTo>
                    <a:pt x="403" y="0"/>
                  </a:moveTo>
                  <a:cubicBezTo>
                    <a:pt x="376" y="0"/>
                    <a:pt x="348" y="3"/>
                    <a:pt x="320" y="9"/>
                  </a:cubicBezTo>
                  <a:cubicBezTo>
                    <a:pt x="119" y="47"/>
                    <a:pt x="0" y="300"/>
                    <a:pt x="80" y="496"/>
                  </a:cubicBezTo>
                  <a:cubicBezTo>
                    <a:pt x="137" y="630"/>
                    <a:pt x="270" y="713"/>
                    <a:pt x="410" y="713"/>
                  </a:cubicBezTo>
                  <a:cubicBezTo>
                    <a:pt x="437" y="713"/>
                    <a:pt x="464" y="710"/>
                    <a:pt x="490" y="704"/>
                  </a:cubicBezTo>
                  <a:cubicBezTo>
                    <a:pt x="548" y="691"/>
                    <a:pt x="599" y="662"/>
                    <a:pt x="637" y="624"/>
                  </a:cubicBezTo>
                  <a:cubicBezTo>
                    <a:pt x="734" y="525"/>
                    <a:pt x="769" y="384"/>
                    <a:pt x="730" y="252"/>
                  </a:cubicBezTo>
                  <a:cubicBezTo>
                    <a:pt x="674" y="87"/>
                    <a:pt x="548" y="0"/>
                    <a:pt x="403"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47" name="Google Shape;7047;p277"/>
          <p:cNvPicPr preferRelativeResize="0"/>
          <p:nvPr/>
        </p:nvPicPr>
        <p:blipFill>
          <a:blip r:embed="rId4">
            <a:alphaModFix/>
          </a:blip>
          <a:stretch>
            <a:fillRect/>
          </a:stretch>
        </p:blipFill>
        <p:spPr>
          <a:xfrm>
            <a:off x="4839701" y="1095225"/>
            <a:ext cx="3108475" cy="3108475"/>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051" name="Shape 7051"/>
        <p:cNvGrpSpPr/>
        <p:nvPr/>
      </p:nvGrpSpPr>
      <p:grpSpPr>
        <a:xfrm>
          <a:off x="0" y="0"/>
          <a:ext cx="0" cy="0"/>
          <a:chOff x="0" y="0"/>
          <a:chExt cx="0" cy="0"/>
        </a:xfrm>
      </p:grpSpPr>
      <p:sp>
        <p:nvSpPr>
          <p:cNvPr id="7052" name="Google Shape;7052;p278"/>
          <p:cNvSpPr txBox="1"/>
          <p:nvPr>
            <p:ph type="title"/>
          </p:nvPr>
        </p:nvSpPr>
        <p:spPr>
          <a:xfrm>
            <a:off x="615000" y="1163900"/>
            <a:ext cx="7814100" cy="2543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5000"/>
              <a:t>Other Slides Due Monday</a:t>
            </a:r>
            <a:endParaRPr sz="5000"/>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E664A2"/>
        </a:solidFill>
      </p:bgPr>
    </p:bg>
    <p:spTree>
      <p:nvGrpSpPr>
        <p:cNvPr id="7056" name="Shape 7056"/>
        <p:cNvGrpSpPr/>
        <p:nvPr/>
      </p:nvGrpSpPr>
      <p:grpSpPr>
        <a:xfrm>
          <a:off x="0" y="0"/>
          <a:ext cx="0" cy="0"/>
          <a:chOff x="0" y="0"/>
          <a:chExt cx="0" cy="0"/>
        </a:xfrm>
      </p:grpSpPr>
      <p:sp>
        <p:nvSpPr>
          <p:cNvPr id="7057" name="Google Shape;7057;p279"/>
          <p:cNvSpPr txBox="1"/>
          <p:nvPr>
            <p:ph idx="7" type="title"/>
          </p:nvPr>
        </p:nvSpPr>
        <p:spPr>
          <a:xfrm>
            <a:off x="720000" y="2745718"/>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058" name="Google Shape;7058;p279"/>
          <p:cNvSpPr txBox="1"/>
          <p:nvPr>
            <p:ph idx="4" type="title"/>
          </p:nvPr>
        </p:nvSpPr>
        <p:spPr>
          <a:xfrm>
            <a:off x="720000" y="2074533"/>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7059" name="Google Shape;7059;p279"/>
          <p:cNvSpPr txBox="1"/>
          <p:nvPr>
            <p:ph type="title"/>
          </p:nvPr>
        </p:nvSpPr>
        <p:spPr>
          <a:xfrm>
            <a:off x="720000" y="1406733"/>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7060" name="Google Shape;7060;p279"/>
          <p:cNvSpPr txBox="1"/>
          <p:nvPr>
            <p:ph idx="6" type="subTitle"/>
          </p:nvPr>
        </p:nvSpPr>
        <p:spPr>
          <a:xfrm>
            <a:off x="1371600" y="2076204"/>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Values in Design</a:t>
            </a:r>
            <a:endParaRPr/>
          </a:p>
        </p:txBody>
      </p:sp>
      <p:sp>
        <p:nvSpPr>
          <p:cNvPr id="7061" name="Google Shape;7061;p279"/>
          <p:cNvSpPr txBox="1"/>
          <p:nvPr>
            <p:ph idx="2" type="subTitle"/>
          </p:nvPr>
        </p:nvSpPr>
        <p:spPr>
          <a:xfrm>
            <a:off x="1375500" y="1406725"/>
            <a:ext cx="1445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a:t>
            </a:r>
            <a:endParaRPr/>
          </a:p>
        </p:txBody>
      </p:sp>
      <p:grpSp>
        <p:nvGrpSpPr>
          <p:cNvPr id="7062" name="Google Shape;7062;p279"/>
          <p:cNvGrpSpPr/>
          <p:nvPr/>
        </p:nvGrpSpPr>
        <p:grpSpPr>
          <a:xfrm>
            <a:off x="6100153" y="1541443"/>
            <a:ext cx="2428299" cy="2775481"/>
            <a:chOff x="6087578" y="1618531"/>
            <a:chExt cx="2428299" cy="2775481"/>
          </a:xfrm>
        </p:grpSpPr>
        <p:sp>
          <p:nvSpPr>
            <p:cNvPr id="7063" name="Google Shape;7063;p279"/>
            <p:cNvSpPr/>
            <p:nvPr/>
          </p:nvSpPr>
          <p:spPr>
            <a:xfrm rot="800333">
              <a:off x="6341997" y="1796678"/>
              <a:ext cx="1827220" cy="2419186"/>
            </a:xfrm>
            <a:custGeom>
              <a:rect b="b" l="l" r="r" t="t"/>
              <a:pathLst>
                <a:path extrusionOk="0" h="29130" w="22002">
                  <a:moveTo>
                    <a:pt x="21761" y="322"/>
                  </a:moveTo>
                  <a:cubicBezTo>
                    <a:pt x="20521" y="1183"/>
                    <a:pt x="17939" y="1"/>
                    <a:pt x="16401" y="1688"/>
                  </a:cubicBezTo>
                  <a:cubicBezTo>
                    <a:pt x="14863" y="3375"/>
                    <a:pt x="13669" y="7289"/>
                    <a:pt x="13337" y="12798"/>
                  </a:cubicBezTo>
                  <a:cubicBezTo>
                    <a:pt x="13004" y="18295"/>
                    <a:pt x="12522" y="21486"/>
                    <a:pt x="10353" y="21520"/>
                  </a:cubicBezTo>
                  <a:cubicBezTo>
                    <a:pt x="10343" y="21521"/>
                    <a:pt x="10334" y="21521"/>
                    <a:pt x="10325" y="21521"/>
                  </a:cubicBezTo>
                  <a:cubicBezTo>
                    <a:pt x="8189" y="21521"/>
                    <a:pt x="8849" y="17470"/>
                    <a:pt x="8895" y="14921"/>
                  </a:cubicBezTo>
                  <a:cubicBezTo>
                    <a:pt x="8964" y="11627"/>
                    <a:pt x="8252" y="9848"/>
                    <a:pt x="8252" y="9848"/>
                  </a:cubicBezTo>
                  <a:cubicBezTo>
                    <a:pt x="6255" y="12889"/>
                    <a:pt x="0" y="16080"/>
                    <a:pt x="0" y="16080"/>
                  </a:cubicBezTo>
                  <a:cubicBezTo>
                    <a:pt x="3879" y="18961"/>
                    <a:pt x="333" y="29072"/>
                    <a:pt x="7770" y="29130"/>
                  </a:cubicBezTo>
                  <a:cubicBezTo>
                    <a:pt x="7790" y="29130"/>
                    <a:pt x="7809" y="29130"/>
                    <a:pt x="7828" y="29130"/>
                  </a:cubicBezTo>
                  <a:cubicBezTo>
                    <a:pt x="15194" y="29130"/>
                    <a:pt x="14898" y="18230"/>
                    <a:pt x="14989" y="15219"/>
                  </a:cubicBezTo>
                  <a:cubicBezTo>
                    <a:pt x="15081" y="12201"/>
                    <a:pt x="15437" y="5556"/>
                    <a:pt x="16596" y="3375"/>
                  </a:cubicBezTo>
                  <a:cubicBezTo>
                    <a:pt x="17450" y="1769"/>
                    <a:pt x="18391" y="1557"/>
                    <a:pt x="19345" y="1557"/>
                  </a:cubicBezTo>
                  <a:cubicBezTo>
                    <a:pt x="19687" y="1557"/>
                    <a:pt x="20030" y="1584"/>
                    <a:pt x="20372" y="1584"/>
                  </a:cubicBezTo>
                  <a:cubicBezTo>
                    <a:pt x="21669" y="1584"/>
                    <a:pt x="22002" y="1022"/>
                    <a:pt x="22002" y="1022"/>
                  </a:cubicBezTo>
                  <a:lnTo>
                    <a:pt x="21761" y="322"/>
                  </a:ln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79"/>
            <p:cNvSpPr/>
            <p:nvPr/>
          </p:nvSpPr>
          <p:spPr>
            <a:xfrm rot="800333">
              <a:off x="6425091" y="3694386"/>
              <a:ext cx="696855" cy="434673"/>
            </a:xfrm>
            <a:custGeom>
              <a:rect b="b" l="l" r="r" t="t"/>
              <a:pathLst>
                <a:path extrusionOk="0" h="5234" w="8391">
                  <a:moveTo>
                    <a:pt x="3589" y="0"/>
                  </a:moveTo>
                  <a:cubicBezTo>
                    <a:pt x="3111" y="0"/>
                    <a:pt x="3065" y="3730"/>
                    <a:pt x="3065" y="3730"/>
                  </a:cubicBezTo>
                  <a:cubicBezTo>
                    <a:pt x="3065" y="3730"/>
                    <a:pt x="2357" y="811"/>
                    <a:pt x="1823" y="811"/>
                  </a:cubicBezTo>
                  <a:cubicBezTo>
                    <a:pt x="1800" y="811"/>
                    <a:pt x="1778" y="816"/>
                    <a:pt x="1757" y="827"/>
                  </a:cubicBezTo>
                  <a:cubicBezTo>
                    <a:pt x="1217" y="1079"/>
                    <a:pt x="2147" y="3776"/>
                    <a:pt x="2147" y="3776"/>
                  </a:cubicBezTo>
                  <a:cubicBezTo>
                    <a:pt x="2147" y="3776"/>
                    <a:pt x="1019" y="1860"/>
                    <a:pt x="517" y="1860"/>
                  </a:cubicBezTo>
                  <a:cubicBezTo>
                    <a:pt x="474" y="1860"/>
                    <a:pt x="435" y="1874"/>
                    <a:pt x="402" y="1905"/>
                  </a:cubicBezTo>
                  <a:cubicBezTo>
                    <a:pt x="1" y="2296"/>
                    <a:pt x="942" y="4247"/>
                    <a:pt x="942" y="4247"/>
                  </a:cubicBezTo>
                  <a:cubicBezTo>
                    <a:pt x="942" y="4247"/>
                    <a:pt x="1378" y="4878"/>
                    <a:pt x="3191" y="5165"/>
                  </a:cubicBezTo>
                  <a:cubicBezTo>
                    <a:pt x="3491" y="5213"/>
                    <a:pt x="3788" y="5233"/>
                    <a:pt x="4073" y="5233"/>
                  </a:cubicBezTo>
                  <a:cubicBezTo>
                    <a:pt x="5335" y="5233"/>
                    <a:pt x="6359" y="4844"/>
                    <a:pt x="6359" y="4844"/>
                  </a:cubicBezTo>
                  <a:cubicBezTo>
                    <a:pt x="6359" y="4844"/>
                    <a:pt x="8391" y="1928"/>
                    <a:pt x="7817" y="1550"/>
                  </a:cubicBezTo>
                  <a:cubicBezTo>
                    <a:pt x="7784" y="1528"/>
                    <a:pt x="7746" y="1517"/>
                    <a:pt x="7704" y="1517"/>
                  </a:cubicBezTo>
                  <a:cubicBezTo>
                    <a:pt x="7030" y="1517"/>
                    <a:pt x="5349" y="4247"/>
                    <a:pt x="5349" y="4247"/>
                  </a:cubicBezTo>
                  <a:cubicBezTo>
                    <a:pt x="5349" y="4247"/>
                    <a:pt x="6267" y="735"/>
                    <a:pt x="5521" y="459"/>
                  </a:cubicBezTo>
                  <a:cubicBezTo>
                    <a:pt x="5496" y="450"/>
                    <a:pt x="5471" y="446"/>
                    <a:pt x="5446" y="446"/>
                  </a:cubicBezTo>
                  <a:cubicBezTo>
                    <a:pt x="4745" y="446"/>
                    <a:pt x="4167" y="3891"/>
                    <a:pt x="4167" y="3891"/>
                  </a:cubicBezTo>
                  <a:cubicBezTo>
                    <a:pt x="4167" y="3891"/>
                    <a:pt x="4075" y="12"/>
                    <a:pt x="3593" y="0"/>
                  </a:cubicBezTo>
                  <a:cubicBezTo>
                    <a:pt x="3592" y="0"/>
                    <a:pt x="3590" y="0"/>
                    <a:pt x="3589" y="0"/>
                  </a:cubicBezTo>
                  <a:close/>
                </a:path>
              </a:pathLst>
            </a:custGeom>
            <a:solidFill>
              <a:srgbClr val="FE61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79"/>
            <p:cNvSpPr/>
            <p:nvPr/>
          </p:nvSpPr>
          <p:spPr>
            <a:xfrm rot="800333">
              <a:off x="6423443" y="3692283"/>
              <a:ext cx="696855" cy="452777"/>
            </a:xfrm>
            <a:custGeom>
              <a:rect b="b" l="l" r="r" t="t"/>
              <a:pathLst>
                <a:path extrusionOk="0" fill="none" h="5452" w="8391">
                  <a:moveTo>
                    <a:pt x="942" y="4270"/>
                  </a:moveTo>
                  <a:cubicBezTo>
                    <a:pt x="942" y="4270"/>
                    <a:pt x="1" y="2319"/>
                    <a:pt x="402" y="1928"/>
                  </a:cubicBezTo>
                  <a:cubicBezTo>
                    <a:pt x="816" y="1538"/>
                    <a:pt x="2147" y="3799"/>
                    <a:pt x="2147" y="3799"/>
                  </a:cubicBezTo>
                  <a:cubicBezTo>
                    <a:pt x="2147" y="3799"/>
                    <a:pt x="1217" y="1102"/>
                    <a:pt x="1757" y="850"/>
                  </a:cubicBezTo>
                  <a:cubicBezTo>
                    <a:pt x="2296" y="586"/>
                    <a:pt x="3065" y="3753"/>
                    <a:pt x="3065" y="3753"/>
                  </a:cubicBezTo>
                  <a:cubicBezTo>
                    <a:pt x="3065" y="3753"/>
                    <a:pt x="3111" y="0"/>
                    <a:pt x="3593" y="23"/>
                  </a:cubicBezTo>
                  <a:cubicBezTo>
                    <a:pt x="4075" y="35"/>
                    <a:pt x="4167" y="3914"/>
                    <a:pt x="4167" y="3914"/>
                  </a:cubicBezTo>
                  <a:cubicBezTo>
                    <a:pt x="4167" y="3914"/>
                    <a:pt x="4787" y="218"/>
                    <a:pt x="5521" y="482"/>
                  </a:cubicBezTo>
                  <a:cubicBezTo>
                    <a:pt x="6267" y="758"/>
                    <a:pt x="5349" y="4270"/>
                    <a:pt x="5349" y="4270"/>
                  </a:cubicBezTo>
                  <a:cubicBezTo>
                    <a:pt x="5349" y="4270"/>
                    <a:pt x="7243" y="1194"/>
                    <a:pt x="7817" y="1573"/>
                  </a:cubicBezTo>
                  <a:cubicBezTo>
                    <a:pt x="8391" y="1951"/>
                    <a:pt x="6359" y="4867"/>
                    <a:pt x="6359" y="4867"/>
                  </a:cubicBezTo>
                  <a:cubicBezTo>
                    <a:pt x="6359" y="4867"/>
                    <a:pt x="4821" y="5452"/>
                    <a:pt x="3191" y="5188"/>
                  </a:cubicBezTo>
                  <a:cubicBezTo>
                    <a:pt x="1378" y="4901"/>
                    <a:pt x="942" y="4270"/>
                    <a:pt x="942" y="4270"/>
                  </a:cubicBezTo>
                </a:path>
              </a:pathLst>
            </a:custGeom>
            <a:solidFill>
              <a:schemeClr val="accent2"/>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79"/>
            <p:cNvSpPr/>
            <p:nvPr/>
          </p:nvSpPr>
          <p:spPr>
            <a:xfrm rot="800333">
              <a:off x="8354635" y="2033166"/>
              <a:ext cx="148822" cy="125070"/>
            </a:xfrm>
            <a:custGeom>
              <a:rect b="b" l="l" r="r" t="t"/>
              <a:pathLst>
                <a:path extrusionOk="0" h="1506" w="1792">
                  <a:moveTo>
                    <a:pt x="1443" y="1"/>
                  </a:moveTo>
                  <a:cubicBezTo>
                    <a:pt x="797" y="1"/>
                    <a:pt x="1" y="426"/>
                    <a:pt x="1" y="426"/>
                  </a:cubicBezTo>
                  <a:lnTo>
                    <a:pt x="380" y="1505"/>
                  </a:lnTo>
                  <a:cubicBezTo>
                    <a:pt x="1527" y="1345"/>
                    <a:pt x="1172" y="610"/>
                    <a:pt x="1172" y="610"/>
                  </a:cubicBezTo>
                  <a:cubicBezTo>
                    <a:pt x="1172" y="610"/>
                    <a:pt x="1344" y="530"/>
                    <a:pt x="1562" y="426"/>
                  </a:cubicBezTo>
                  <a:cubicBezTo>
                    <a:pt x="1791" y="335"/>
                    <a:pt x="1493" y="2"/>
                    <a:pt x="1493" y="2"/>
                  </a:cubicBezTo>
                  <a:cubicBezTo>
                    <a:pt x="1477" y="1"/>
                    <a:pt x="1460" y="1"/>
                    <a:pt x="144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79"/>
            <p:cNvSpPr/>
            <p:nvPr/>
          </p:nvSpPr>
          <p:spPr>
            <a:xfrm rot="800333">
              <a:off x="7645388" y="2137680"/>
              <a:ext cx="152974" cy="136780"/>
            </a:xfrm>
            <a:custGeom>
              <a:rect b="b" l="l" r="r" t="t"/>
              <a:pathLst>
                <a:path extrusionOk="0" h="1647" w="1842">
                  <a:moveTo>
                    <a:pt x="799" y="1"/>
                  </a:moveTo>
                  <a:cubicBezTo>
                    <a:pt x="178" y="1"/>
                    <a:pt x="0" y="957"/>
                    <a:pt x="28" y="1256"/>
                  </a:cubicBezTo>
                  <a:cubicBezTo>
                    <a:pt x="51" y="1612"/>
                    <a:pt x="487" y="1647"/>
                    <a:pt x="487" y="1647"/>
                  </a:cubicBezTo>
                  <a:lnTo>
                    <a:pt x="751" y="1165"/>
                  </a:lnTo>
                  <a:lnTo>
                    <a:pt x="1692" y="1543"/>
                  </a:lnTo>
                  <a:lnTo>
                    <a:pt x="1842" y="1165"/>
                  </a:lnTo>
                  <a:lnTo>
                    <a:pt x="1027" y="648"/>
                  </a:lnTo>
                  <a:lnTo>
                    <a:pt x="1291" y="166"/>
                  </a:lnTo>
                  <a:cubicBezTo>
                    <a:pt x="1102" y="50"/>
                    <a:pt x="939" y="1"/>
                    <a:pt x="799"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79"/>
            <p:cNvSpPr/>
            <p:nvPr/>
          </p:nvSpPr>
          <p:spPr>
            <a:xfrm rot="800333">
              <a:off x="7511859" y="2383197"/>
              <a:ext cx="154386" cy="140185"/>
            </a:xfrm>
            <a:custGeom>
              <a:rect b="b" l="l" r="r" t="t"/>
              <a:pathLst>
                <a:path extrusionOk="0" h="1688" w="1859">
                  <a:moveTo>
                    <a:pt x="736" y="0"/>
                  </a:moveTo>
                  <a:cubicBezTo>
                    <a:pt x="15" y="0"/>
                    <a:pt x="1" y="1069"/>
                    <a:pt x="80" y="1386"/>
                  </a:cubicBezTo>
                  <a:cubicBezTo>
                    <a:pt x="149" y="1655"/>
                    <a:pt x="415" y="1688"/>
                    <a:pt x="541" y="1688"/>
                  </a:cubicBezTo>
                  <a:cubicBezTo>
                    <a:pt x="582" y="1688"/>
                    <a:pt x="608" y="1684"/>
                    <a:pt x="608" y="1684"/>
                  </a:cubicBezTo>
                  <a:lnTo>
                    <a:pt x="780" y="1168"/>
                  </a:lnTo>
                  <a:lnTo>
                    <a:pt x="1778" y="1374"/>
                  </a:lnTo>
                  <a:lnTo>
                    <a:pt x="1859" y="973"/>
                  </a:lnTo>
                  <a:lnTo>
                    <a:pt x="975" y="605"/>
                  </a:lnTo>
                  <a:lnTo>
                    <a:pt x="1136" y="89"/>
                  </a:lnTo>
                  <a:cubicBezTo>
                    <a:pt x="983" y="27"/>
                    <a:pt x="850" y="0"/>
                    <a:pt x="736"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79"/>
            <p:cNvSpPr/>
            <p:nvPr/>
          </p:nvSpPr>
          <p:spPr>
            <a:xfrm rot="800333">
              <a:off x="7390271" y="2662304"/>
              <a:ext cx="163438" cy="142178"/>
            </a:xfrm>
            <a:custGeom>
              <a:rect b="b" l="l" r="r" t="t"/>
              <a:pathLst>
                <a:path extrusionOk="0" h="1712" w="1968">
                  <a:moveTo>
                    <a:pt x="845" y="1"/>
                  </a:moveTo>
                  <a:cubicBezTo>
                    <a:pt x="0" y="1"/>
                    <a:pt x="145" y="1152"/>
                    <a:pt x="280" y="1463"/>
                  </a:cubicBezTo>
                  <a:cubicBezTo>
                    <a:pt x="363" y="1670"/>
                    <a:pt x="549" y="1711"/>
                    <a:pt x="684" y="1711"/>
                  </a:cubicBezTo>
                  <a:cubicBezTo>
                    <a:pt x="775" y="1711"/>
                    <a:pt x="843" y="1693"/>
                    <a:pt x="843" y="1693"/>
                  </a:cubicBezTo>
                  <a:lnTo>
                    <a:pt x="934" y="1154"/>
                  </a:lnTo>
                  <a:lnTo>
                    <a:pt x="1956" y="1211"/>
                  </a:lnTo>
                  <a:lnTo>
                    <a:pt x="1967" y="809"/>
                  </a:lnTo>
                  <a:lnTo>
                    <a:pt x="1038" y="568"/>
                  </a:lnTo>
                  <a:lnTo>
                    <a:pt x="1141" y="40"/>
                  </a:lnTo>
                  <a:cubicBezTo>
                    <a:pt x="1031" y="13"/>
                    <a:pt x="933" y="1"/>
                    <a:pt x="845"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79"/>
            <p:cNvSpPr/>
            <p:nvPr/>
          </p:nvSpPr>
          <p:spPr>
            <a:xfrm rot="800333">
              <a:off x="7306577" y="2949123"/>
              <a:ext cx="163438" cy="142095"/>
            </a:xfrm>
            <a:custGeom>
              <a:rect b="b" l="l" r="r" t="t"/>
              <a:pathLst>
                <a:path extrusionOk="0" h="1711" w="1968">
                  <a:moveTo>
                    <a:pt x="837" y="0"/>
                  </a:moveTo>
                  <a:cubicBezTo>
                    <a:pt x="1" y="0"/>
                    <a:pt x="144" y="1151"/>
                    <a:pt x="269" y="1463"/>
                  </a:cubicBezTo>
                  <a:cubicBezTo>
                    <a:pt x="359" y="1669"/>
                    <a:pt x="543" y="1711"/>
                    <a:pt x="676" y="1711"/>
                  </a:cubicBezTo>
                  <a:cubicBezTo>
                    <a:pt x="765" y="1711"/>
                    <a:pt x="831" y="1692"/>
                    <a:pt x="831" y="1692"/>
                  </a:cubicBezTo>
                  <a:lnTo>
                    <a:pt x="935" y="1153"/>
                  </a:lnTo>
                  <a:lnTo>
                    <a:pt x="1945" y="1210"/>
                  </a:lnTo>
                  <a:lnTo>
                    <a:pt x="1968" y="809"/>
                  </a:lnTo>
                  <a:lnTo>
                    <a:pt x="1038" y="568"/>
                  </a:lnTo>
                  <a:lnTo>
                    <a:pt x="1130" y="40"/>
                  </a:lnTo>
                  <a:cubicBezTo>
                    <a:pt x="1021" y="13"/>
                    <a:pt x="924" y="0"/>
                    <a:pt x="837"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79"/>
            <p:cNvSpPr/>
            <p:nvPr/>
          </p:nvSpPr>
          <p:spPr>
            <a:xfrm rot="800333">
              <a:off x="7217500" y="3203857"/>
              <a:ext cx="154469" cy="138939"/>
            </a:xfrm>
            <a:custGeom>
              <a:rect b="b" l="l" r="r" t="t"/>
              <a:pathLst>
                <a:path extrusionOk="0" h="1673" w="1860">
                  <a:moveTo>
                    <a:pt x="763" y="1"/>
                  </a:moveTo>
                  <a:cubicBezTo>
                    <a:pt x="81" y="1"/>
                    <a:pt x="1" y="1029"/>
                    <a:pt x="69" y="1340"/>
                  </a:cubicBezTo>
                  <a:cubicBezTo>
                    <a:pt x="130" y="1655"/>
                    <a:pt x="479" y="1673"/>
                    <a:pt x="558" y="1673"/>
                  </a:cubicBezTo>
                  <a:cubicBezTo>
                    <a:pt x="568" y="1673"/>
                    <a:pt x="574" y="1673"/>
                    <a:pt x="574" y="1673"/>
                  </a:cubicBezTo>
                  <a:lnTo>
                    <a:pt x="780" y="1168"/>
                  </a:lnTo>
                  <a:lnTo>
                    <a:pt x="1756" y="1431"/>
                  </a:lnTo>
                  <a:lnTo>
                    <a:pt x="1859" y="1041"/>
                  </a:lnTo>
                  <a:lnTo>
                    <a:pt x="998" y="617"/>
                  </a:lnTo>
                  <a:lnTo>
                    <a:pt x="1193" y="112"/>
                  </a:lnTo>
                  <a:cubicBezTo>
                    <a:pt x="1028" y="34"/>
                    <a:pt x="886" y="1"/>
                    <a:pt x="763"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79"/>
            <p:cNvSpPr/>
            <p:nvPr/>
          </p:nvSpPr>
          <p:spPr>
            <a:xfrm rot="800333">
              <a:off x="6397661" y="2500454"/>
              <a:ext cx="707319" cy="576186"/>
            </a:xfrm>
            <a:custGeom>
              <a:rect b="b" l="l" r="r" t="t"/>
              <a:pathLst>
                <a:path extrusionOk="0" h="6938" w="8517">
                  <a:moveTo>
                    <a:pt x="7667" y="820"/>
                  </a:moveTo>
                  <a:cubicBezTo>
                    <a:pt x="7679" y="820"/>
                    <a:pt x="7690" y="820"/>
                    <a:pt x="7713" y="832"/>
                  </a:cubicBezTo>
                  <a:cubicBezTo>
                    <a:pt x="7805" y="912"/>
                    <a:pt x="7863" y="1027"/>
                    <a:pt x="7885" y="1142"/>
                  </a:cubicBezTo>
                  <a:cubicBezTo>
                    <a:pt x="7817" y="1130"/>
                    <a:pt x="7736" y="1107"/>
                    <a:pt x="7679" y="1050"/>
                  </a:cubicBezTo>
                  <a:cubicBezTo>
                    <a:pt x="7644" y="1027"/>
                    <a:pt x="7541" y="935"/>
                    <a:pt x="7622" y="843"/>
                  </a:cubicBezTo>
                  <a:cubicBezTo>
                    <a:pt x="7622" y="832"/>
                    <a:pt x="7644" y="820"/>
                    <a:pt x="7667" y="820"/>
                  </a:cubicBezTo>
                  <a:close/>
                  <a:moveTo>
                    <a:pt x="7151" y="1463"/>
                  </a:moveTo>
                  <a:cubicBezTo>
                    <a:pt x="7220" y="1486"/>
                    <a:pt x="7323" y="1612"/>
                    <a:pt x="7358" y="1819"/>
                  </a:cubicBezTo>
                  <a:cubicBezTo>
                    <a:pt x="7358" y="1842"/>
                    <a:pt x="7369" y="1865"/>
                    <a:pt x="7369" y="1888"/>
                  </a:cubicBezTo>
                  <a:cubicBezTo>
                    <a:pt x="7243" y="1853"/>
                    <a:pt x="7128" y="1761"/>
                    <a:pt x="7059" y="1635"/>
                  </a:cubicBezTo>
                  <a:cubicBezTo>
                    <a:pt x="7025" y="1589"/>
                    <a:pt x="7036" y="1532"/>
                    <a:pt x="7071" y="1486"/>
                  </a:cubicBezTo>
                  <a:cubicBezTo>
                    <a:pt x="7094" y="1474"/>
                    <a:pt x="7105" y="1463"/>
                    <a:pt x="7139" y="1463"/>
                  </a:cubicBezTo>
                  <a:close/>
                  <a:moveTo>
                    <a:pt x="6302" y="2301"/>
                  </a:moveTo>
                  <a:cubicBezTo>
                    <a:pt x="6370" y="2312"/>
                    <a:pt x="6428" y="2347"/>
                    <a:pt x="6474" y="2393"/>
                  </a:cubicBezTo>
                  <a:cubicBezTo>
                    <a:pt x="6531" y="2461"/>
                    <a:pt x="6577" y="2553"/>
                    <a:pt x="6600" y="2645"/>
                  </a:cubicBezTo>
                  <a:cubicBezTo>
                    <a:pt x="6474" y="2611"/>
                    <a:pt x="6359" y="2553"/>
                    <a:pt x="6279" y="2461"/>
                  </a:cubicBezTo>
                  <a:cubicBezTo>
                    <a:pt x="6244" y="2427"/>
                    <a:pt x="6198" y="2358"/>
                    <a:pt x="6244" y="2324"/>
                  </a:cubicBezTo>
                  <a:cubicBezTo>
                    <a:pt x="6267" y="2301"/>
                    <a:pt x="6279" y="2301"/>
                    <a:pt x="6302" y="2301"/>
                  </a:cubicBezTo>
                  <a:close/>
                  <a:moveTo>
                    <a:pt x="5338" y="3150"/>
                  </a:moveTo>
                  <a:cubicBezTo>
                    <a:pt x="5475" y="3242"/>
                    <a:pt x="5567" y="3403"/>
                    <a:pt x="5579" y="3575"/>
                  </a:cubicBezTo>
                  <a:lnTo>
                    <a:pt x="5567" y="3575"/>
                  </a:lnTo>
                  <a:cubicBezTo>
                    <a:pt x="5406" y="3540"/>
                    <a:pt x="5269" y="3426"/>
                    <a:pt x="5211" y="3276"/>
                  </a:cubicBezTo>
                  <a:cubicBezTo>
                    <a:pt x="5200" y="3242"/>
                    <a:pt x="5211" y="3196"/>
                    <a:pt x="5246" y="3173"/>
                  </a:cubicBezTo>
                  <a:cubicBezTo>
                    <a:pt x="5257" y="3162"/>
                    <a:pt x="5280" y="3150"/>
                    <a:pt x="5292" y="3150"/>
                  </a:cubicBezTo>
                  <a:close/>
                  <a:moveTo>
                    <a:pt x="4316" y="3942"/>
                  </a:moveTo>
                  <a:cubicBezTo>
                    <a:pt x="4408" y="3942"/>
                    <a:pt x="4557" y="4057"/>
                    <a:pt x="4649" y="4229"/>
                  </a:cubicBezTo>
                  <a:cubicBezTo>
                    <a:pt x="4672" y="4263"/>
                    <a:pt x="4683" y="4298"/>
                    <a:pt x="4695" y="4332"/>
                  </a:cubicBezTo>
                  <a:cubicBezTo>
                    <a:pt x="4603" y="4309"/>
                    <a:pt x="4511" y="4275"/>
                    <a:pt x="4431" y="4229"/>
                  </a:cubicBezTo>
                  <a:cubicBezTo>
                    <a:pt x="4305" y="4149"/>
                    <a:pt x="4236" y="4045"/>
                    <a:pt x="4236" y="3988"/>
                  </a:cubicBezTo>
                  <a:cubicBezTo>
                    <a:pt x="4236" y="3976"/>
                    <a:pt x="4247" y="3965"/>
                    <a:pt x="4270" y="3953"/>
                  </a:cubicBezTo>
                  <a:cubicBezTo>
                    <a:pt x="4282" y="3942"/>
                    <a:pt x="4293" y="3942"/>
                    <a:pt x="4316" y="3942"/>
                  </a:cubicBezTo>
                  <a:close/>
                  <a:moveTo>
                    <a:pt x="3490" y="4550"/>
                  </a:moveTo>
                  <a:cubicBezTo>
                    <a:pt x="3524" y="4562"/>
                    <a:pt x="3547" y="4562"/>
                    <a:pt x="3570" y="4585"/>
                  </a:cubicBezTo>
                  <a:cubicBezTo>
                    <a:pt x="3719" y="4677"/>
                    <a:pt x="3823" y="4837"/>
                    <a:pt x="3834" y="5009"/>
                  </a:cubicBezTo>
                  <a:cubicBezTo>
                    <a:pt x="3834" y="5044"/>
                    <a:pt x="3834" y="5078"/>
                    <a:pt x="3834" y="5101"/>
                  </a:cubicBezTo>
                  <a:cubicBezTo>
                    <a:pt x="3593" y="4986"/>
                    <a:pt x="3409" y="4780"/>
                    <a:pt x="3398" y="4654"/>
                  </a:cubicBezTo>
                  <a:cubicBezTo>
                    <a:pt x="3386" y="4619"/>
                    <a:pt x="3398" y="4596"/>
                    <a:pt x="3432" y="4573"/>
                  </a:cubicBezTo>
                  <a:cubicBezTo>
                    <a:pt x="3444" y="4562"/>
                    <a:pt x="3467" y="4550"/>
                    <a:pt x="3490" y="4550"/>
                  </a:cubicBezTo>
                  <a:close/>
                  <a:moveTo>
                    <a:pt x="2434" y="5262"/>
                  </a:moveTo>
                  <a:cubicBezTo>
                    <a:pt x="2503" y="5262"/>
                    <a:pt x="2560" y="5354"/>
                    <a:pt x="2594" y="5446"/>
                  </a:cubicBezTo>
                  <a:cubicBezTo>
                    <a:pt x="2617" y="5514"/>
                    <a:pt x="2629" y="5606"/>
                    <a:pt x="2629" y="5687"/>
                  </a:cubicBezTo>
                  <a:cubicBezTo>
                    <a:pt x="2629" y="5687"/>
                    <a:pt x="2629" y="5675"/>
                    <a:pt x="2617" y="5675"/>
                  </a:cubicBezTo>
                  <a:cubicBezTo>
                    <a:pt x="2445" y="5560"/>
                    <a:pt x="2342" y="5400"/>
                    <a:pt x="2353" y="5308"/>
                  </a:cubicBezTo>
                  <a:cubicBezTo>
                    <a:pt x="2365" y="5285"/>
                    <a:pt x="2376" y="5262"/>
                    <a:pt x="2399" y="5262"/>
                  </a:cubicBezTo>
                  <a:close/>
                  <a:moveTo>
                    <a:pt x="1332" y="5882"/>
                  </a:moveTo>
                  <a:cubicBezTo>
                    <a:pt x="1378" y="5893"/>
                    <a:pt x="1458" y="5996"/>
                    <a:pt x="1481" y="6169"/>
                  </a:cubicBezTo>
                  <a:cubicBezTo>
                    <a:pt x="1493" y="6249"/>
                    <a:pt x="1493" y="6318"/>
                    <a:pt x="1481" y="6387"/>
                  </a:cubicBezTo>
                  <a:cubicBezTo>
                    <a:pt x="1447" y="6364"/>
                    <a:pt x="1412" y="6329"/>
                    <a:pt x="1389" y="6295"/>
                  </a:cubicBezTo>
                  <a:cubicBezTo>
                    <a:pt x="1263" y="6146"/>
                    <a:pt x="1240" y="5962"/>
                    <a:pt x="1298" y="5893"/>
                  </a:cubicBezTo>
                  <a:cubicBezTo>
                    <a:pt x="1309" y="5882"/>
                    <a:pt x="1320" y="5882"/>
                    <a:pt x="1320" y="5882"/>
                  </a:cubicBezTo>
                  <a:close/>
                  <a:moveTo>
                    <a:pt x="8066" y="1"/>
                  </a:moveTo>
                  <a:cubicBezTo>
                    <a:pt x="8059" y="1"/>
                    <a:pt x="8052" y="2"/>
                    <a:pt x="8046" y="5"/>
                  </a:cubicBezTo>
                  <a:cubicBezTo>
                    <a:pt x="8023" y="17"/>
                    <a:pt x="8023" y="51"/>
                    <a:pt x="8035" y="63"/>
                  </a:cubicBezTo>
                  <a:cubicBezTo>
                    <a:pt x="8046" y="74"/>
                    <a:pt x="8413" y="763"/>
                    <a:pt x="8172" y="1038"/>
                  </a:cubicBezTo>
                  <a:cubicBezTo>
                    <a:pt x="8127" y="1096"/>
                    <a:pt x="8058" y="1130"/>
                    <a:pt x="7989" y="1142"/>
                  </a:cubicBezTo>
                  <a:cubicBezTo>
                    <a:pt x="7966" y="992"/>
                    <a:pt x="7885" y="855"/>
                    <a:pt x="7759" y="751"/>
                  </a:cubicBezTo>
                  <a:cubicBezTo>
                    <a:pt x="7732" y="733"/>
                    <a:pt x="7700" y="724"/>
                    <a:pt x="7670" y="724"/>
                  </a:cubicBezTo>
                  <a:cubicBezTo>
                    <a:pt x="7624" y="724"/>
                    <a:pt x="7580" y="744"/>
                    <a:pt x="7553" y="786"/>
                  </a:cubicBezTo>
                  <a:cubicBezTo>
                    <a:pt x="7472" y="901"/>
                    <a:pt x="7507" y="1050"/>
                    <a:pt x="7622" y="1119"/>
                  </a:cubicBezTo>
                  <a:cubicBezTo>
                    <a:pt x="7702" y="1187"/>
                    <a:pt x="7805" y="1233"/>
                    <a:pt x="7908" y="1233"/>
                  </a:cubicBezTo>
                  <a:cubicBezTo>
                    <a:pt x="7943" y="1406"/>
                    <a:pt x="7920" y="1578"/>
                    <a:pt x="7851" y="1738"/>
                  </a:cubicBezTo>
                  <a:cubicBezTo>
                    <a:pt x="7808" y="1846"/>
                    <a:pt x="7695" y="1923"/>
                    <a:pt x="7577" y="1923"/>
                  </a:cubicBezTo>
                  <a:cubicBezTo>
                    <a:pt x="7569" y="1923"/>
                    <a:pt x="7561" y="1923"/>
                    <a:pt x="7553" y="1922"/>
                  </a:cubicBezTo>
                  <a:lnTo>
                    <a:pt x="7461" y="1922"/>
                  </a:lnTo>
                  <a:cubicBezTo>
                    <a:pt x="7461" y="1876"/>
                    <a:pt x="7449" y="1842"/>
                    <a:pt x="7449" y="1807"/>
                  </a:cubicBezTo>
                  <a:cubicBezTo>
                    <a:pt x="7403" y="1578"/>
                    <a:pt x="7289" y="1406"/>
                    <a:pt x="7174" y="1371"/>
                  </a:cubicBezTo>
                  <a:cubicBezTo>
                    <a:pt x="7161" y="1369"/>
                    <a:pt x="7148" y="1367"/>
                    <a:pt x="7134" y="1367"/>
                  </a:cubicBezTo>
                  <a:cubicBezTo>
                    <a:pt x="7087" y="1367"/>
                    <a:pt x="7040" y="1384"/>
                    <a:pt x="7013" y="1428"/>
                  </a:cubicBezTo>
                  <a:cubicBezTo>
                    <a:pt x="6956" y="1486"/>
                    <a:pt x="6933" y="1578"/>
                    <a:pt x="6979" y="1658"/>
                  </a:cubicBezTo>
                  <a:cubicBezTo>
                    <a:pt x="7059" y="1819"/>
                    <a:pt x="7208" y="1933"/>
                    <a:pt x="7380" y="1979"/>
                  </a:cubicBezTo>
                  <a:cubicBezTo>
                    <a:pt x="7392" y="2186"/>
                    <a:pt x="7312" y="2381"/>
                    <a:pt x="7162" y="2519"/>
                  </a:cubicBezTo>
                  <a:cubicBezTo>
                    <a:pt x="7045" y="2607"/>
                    <a:pt x="6911" y="2662"/>
                    <a:pt x="6767" y="2662"/>
                  </a:cubicBezTo>
                  <a:cubicBezTo>
                    <a:pt x="6742" y="2662"/>
                    <a:pt x="6717" y="2660"/>
                    <a:pt x="6692" y="2657"/>
                  </a:cubicBezTo>
                  <a:cubicBezTo>
                    <a:pt x="6669" y="2542"/>
                    <a:pt x="6623" y="2427"/>
                    <a:pt x="6531" y="2335"/>
                  </a:cubicBezTo>
                  <a:cubicBezTo>
                    <a:pt x="6459" y="2256"/>
                    <a:pt x="6369" y="2222"/>
                    <a:pt x="6294" y="2222"/>
                  </a:cubicBezTo>
                  <a:cubicBezTo>
                    <a:pt x="6251" y="2222"/>
                    <a:pt x="6212" y="2234"/>
                    <a:pt x="6187" y="2255"/>
                  </a:cubicBezTo>
                  <a:cubicBezTo>
                    <a:pt x="6118" y="2324"/>
                    <a:pt x="6129" y="2416"/>
                    <a:pt x="6210" y="2519"/>
                  </a:cubicBezTo>
                  <a:cubicBezTo>
                    <a:pt x="6313" y="2634"/>
                    <a:pt x="6451" y="2702"/>
                    <a:pt x="6612" y="2737"/>
                  </a:cubicBezTo>
                  <a:cubicBezTo>
                    <a:pt x="6600" y="2966"/>
                    <a:pt x="6497" y="3184"/>
                    <a:pt x="6325" y="3334"/>
                  </a:cubicBezTo>
                  <a:cubicBezTo>
                    <a:pt x="6179" y="3500"/>
                    <a:pt x="5957" y="3601"/>
                    <a:pt x="5737" y="3601"/>
                  </a:cubicBezTo>
                  <a:cubicBezTo>
                    <a:pt x="5715" y="3601"/>
                    <a:pt x="5693" y="3600"/>
                    <a:pt x="5670" y="3598"/>
                  </a:cubicBezTo>
                  <a:cubicBezTo>
                    <a:pt x="5659" y="3357"/>
                    <a:pt x="5510" y="3139"/>
                    <a:pt x="5372" y="3081"/>
                  </a:cubicBezTo>
                  <a:cubicBezTo>
                    <a:pt x="5349" y="3074"/>
                    <a:pt x="5326" y="3070"/>
                    <a:pt x="5304" y="3070"/>
                  </a:cubicBezTo>
                  <a:cubicBezTo>
                    <a:pt x="5258" y="3070"/>
                    <a:pt x="5215" y="3085"/>
                    <a:pt x="5177" y="3116"/>
                  </a:cubicBezTo>
                  <a:cubicBezTo>
                    <a:pt x="5131" y="3162"/>
                    <a:pt x="5108" y="3230"/>
                    <a:pt x="5119" y="3299"/>
                  </a:cubicBezTo>
                  <a:cubicBezTo>
                    <a:pt x="5188" y="3483"/>
                    <a:pt x="5349" y="3621"/>
                    <a:pt x="5544" y="3667"/>
                  </a:cubicBezTo>
                  <a:lnTo>
                    <a:pt x="5579" y="3678"/>
                  </a:lnTo>
                  <a:cubicBezTo>
                    <a:pt x="5579" y="3896"/>
                    <a:pt x="5464" y="4103"/>
                    <a:pt x="5269" y="4206"/>
                  </a:cubicBezTo>
                  <a:cubicBezTo>
                    <a:pt x="5143" y="4290"/>
                    <a:pt x="4988" y="4345"/>
                    <a:pt x="4839" y="4345"/>
                  </a:cubicBezTo>
                  <a:cubicBezTo>
                    <a:pt x="4826" y="4345"/>
                    <a:pt x="4812" y="4345"/>
                    <a:pt x="4798" y="4344"/>
                  </a:cubicBezTo>
                  <a:cubicBezTo>
                    <a:pt x="4775" y="4298"/>
                    <a:pt x="4752" y="4240"/>
                    <a:pt x="4718" y="4194"/>
                  </a:cubicBezTo>
                  <a:cubicBezTo>
                    <a:pt x="4618" y="4015"/>
                    <a:pt x="4458" y="3862"/>
                    <a:pt x="4313" y="3862"/>
                  </a:cubicBezTo>
                  <a:cubicBezTo>
                    <a:pt x="4290" y="3862"/>
                    <a:pt x="4268" y="3866"/>
                    <a:pt x="4247" y="3873"/>
                  </a:cubicBezTo>
                  <a:cubicBezTo>
                    <a:pt x="4190" y="3896"/>
                    <a:pt x="4155" y="3942"/>
                    <a:pt x="4144" y="3988"/>
                  </a:cubicBezTo>
                  <a:cubicBezTo>
                    <a:pt x="4144" y="4091"/>
                    <a:pt x="4247" y="4217"/>
                    <a:pt x="4385" y="4309"/>
                  </a:cubicBezTo>
                  <a:cubicBezTo>
                    <a:pt x="4488" y="4378"/>
                    <a:pt x="4603" y="4413"/>
                    <a:pt x="4729" y="4436"/>
                  </a:cubicBezTo>
                  <a:cubicBezTo>
                    <a:pt x="4798" y="4665"/>
                    <a:pt x="4729" y="4918"/>
                    <a:pt x="4534" y="5067"/>
                  </a:cubicBezTo>
                  <a:cubicBezTo>
                    <a:pt x="4420" y="5152"/>
                    <a:pt x="4285" y="5193"/>
                    <a:pt x="4152" y="5193"/>
                  </a:cubicBezTo>
                  <a:cubicBezTo>
                    <a:pt x="4070" y="5193"/>
                    <a:pt x="3989" y="5178"/>
                    <a:pt x="3914" y="5147"/>
                  </a:cubicBezTo>
                  <a:cubicBezTo>
                    <a:pt x="3914" y="5090"/>
                    <a:pt x="3914" y="5044"/>
                    <a:pt x="3914" y="4998"/>
                  </a:cubicBezTo>
                  <a:cubicBezTo>
                    <a:pt x="3903" y="4791"/>
                    <a:pt x="3777" y="4596"/>
                    <a:pt x="3604" y="4493"/>
                  </a:cubicBezTo>
                  <a:cubicBezTo>
                    <a:pt x="3564" y="4470"/>
                    <a:pt x="3524" y="4458"/>
                    <a:pt x="3485" y="4458"/>
                  </a:cubicBezTo>
                  <a:cubicBezTo>
                    <a:pt x="3447" y="4458"/>
                    <a:pt x="3409" y="4470"/>
                    <a:pt x="3375" y="4493"/>
                  </a:cubicBezTo>
                  <a:cubicBezTo>
                    <a:pt x="3318" y="4539"/>
                    <a:pt x="3295" y="4596"/>
                    <a:pt x="3306" y="4665"/>
                  </a:cubicBezTo>
                  <a:cubicBezTo>
                    <a:pt x="3329" y="4837"/>
                    <a:pt x="3547" y="5067"/>
                    <a:pt x="3800" y="5193"/>
                  </a:cubicBezTo>
                  <a:cubicBezTo>
                    <a:pt x="3742" y="5377"/>
                    <a:pt x="3627" y="5537"/>
                    <a:pt x="3455" y="5629"/>
                  </a:cubicBezTo>
                  <a:cubicBezTo>
                    <a:pt x="3324" y="5731"/>
                    <a:pt x="3160" y="5783"/>
                    <a:pt x="2993" y="5783"/>
                  </a:cubicBezTo>
                  <a:cubicBezTo>
                    <a:pt x="2897" y="5783"/>
                    <a:pt x="2801" y="5766"/>
                    <a:pt x="2709" y="5732"/>
                  </a:cubicBezTo>
                  <a:cubicBezTo>
                    <a:pt x="2721" y="5618"/>
                    <a:pt x="2709" y="5514"/>
                    <a:pt x="2675" y="5411"/>
                  </a:cubicBezTo>
                  <a:cubicBezTo>
                    <a:pt x="2616" y="5253"/>
                    <a:pt x="2522" y="5163"/>
                    <a:pt x="2424" y="5163"/>
                  </a:cubicBezTo>
                  <a:cubicBezTo>
                    <a:pt x="2408" y="5163"/>
                    <a:pt x="2392" y="5165"/>
                    <a:pt x="2376" y="5170"/>
                  </a:cubicBezTo>
                  <a:cubicBezTo>
                    <a:pt x="2319" y="5182"/>
                    <a:pt x="2273" y="5227"/>
                    <a:pt x="2262" y="5296"/>
                  </a:cubicBezTo>
                  <a:cubicBezTo>
                    <a:pt x="2239" y="5423"/>
                    <a:pt x="2376" y="5629"/>
                    <a:pt x="2560" y="5744"/>
                  </a:cubicBezTo>
                  <a:cubicBezTo>
                    <a:pt x="2583" y="5755"/>
                    <a:pt x="2606" y="5767"/>
                    <a:pt x="2629" y="5778"/>
                  </a:cubicBezTo>
                  <a:cubicBezTo>
                    <a:pt x="2594" y="6054"/>
                    <a:pt x="2422" y="6306"/>
                    <a:pt x="2158" y="6421"/>
                  </a:cubicBezTo>
                  <a:cubicBezTo>
                    <a:pt x="2064" y="6474"/>
                    <a:pt x="1957" y="6500"/>
                    <a:pt x="1849" y="6500"/>
                  </a:cubicBezTo>
                  <a:cubicBezTo>
                    <a:pt x="1748" y="6500"/>
                    <a:pt x="1645" y="6477"/>
                    <a:pt x="1550" y="6433"/>
                  </a:cubicBezTo>
                  <a:cubicBezTo>
                    <a:pt x="1573" y="6341"/>
                    <a:pt x="1573" y="6249"/>
                    <a:pt x="1550" y="6146"/>
                  </a:cubicBezTo>
                  <a:cubicBezTo>
                    <a:pt x="1527" y="5962"/>
                    <a:pt x="1435" y="5813"/>
                    <a:pt x="1343" y="5790"/>
                  </a:cubicBezTo>
                  <a:cubicBezTo>
                    <a:pt x="1333" y="5787"/>
                    <a:pt x="1321" y="5786"/>
                    <a:pt x="1310" y="5786"/>
                  </a:cubicBezTo>
                  <a:cubicBezTo>
                    <a:pt x="1272" y="5786"/>
                    <a:pt x="1235" y="5801"/>
                    <a:pt x="1217" y="5836"/>
                  </a:cubicBezTo>
                  <a:cubicBezTo>
                    <a:pt x="1125" y="5939"/>
                    <a:pt x="1160" y="6169"/>
                    <a:pt x="1309" y="6341"/>
                  </a:cubicBezTo>
                  <a:cubicBezTo>
                    <a:pt x="1343" y="6387"/>
                    <a:pt x="1389" y="6433"/>
                    <a:pt x="1447" y="6478"/>
                  </a:cubicBezTo>
                  <a:cubicBezTo>
                    <a:pt x="1412" y="6593"/>
                    <a:pt x="1332" y="6697"/>
                    <a:pt x="1229" y="6765"/>
                  </a:cubicBezTo>
                  <a:cubicBezTo>
                    <a:pt x="1148" y="6819"/>
                    <a:pt x="1061" y="6841"/>
                    <a:pt x="972" y="6841"/>
                  </a:cubicBezTo>
                  <a:cubicBezTo>
                    <a:pt x="545" y="6841"/>
                    <a:pt x="81" y="6327"/>
                    <a:pt x="81" y="6318"/>
                  </a:cubicBezTo>
                  <a:cubicBezTo>
                    <a:pt x="75" y="6312"/>
                    <a:pt x="64" y="6309"/>
                    <a:pt x="52" y="6309"/>
                  </a:cubicBezTo>
                  <a:cubicBezTo>
                    <a:pt x="41" y="6309"/>
                    <a:pt x="29" y="6312"/>
                    <a:pt x="24" y="6318"/>
                  </a:cubicBezTo>
                  <a:cubicBezTo>
                    <a:pt x="1" y="6341"/>
                    <a:pt x="1" y="6364"/>
                    <a:pt x="24" y="6387"/>
                  </a:cubicBezTo>
                  <a:cubicBezTo>
                    <a:pt x="47" y="6410"/>
                    <a:pt x="506" y="6938"/>
                    <a:pt x="976" y="6938"/>
                  </a:cubicBezTo>
                  <a:cubicBezTo>
                    <a:pt x="1091" y="6938"/>
                    <a:pt x="1194" y="6903"/>
                    <a:pt x="1286" y="6834"/>
                  </a:cubicBezTo>
                  <a:cubicBezTo>
                    <a:pt x="1401" y="6765"/>
                    <a:pt x="1493" y="6651"/>
                    <a:pt x="1539" y="6524"/>
                  </a:cubicBezTo>
                  <a:cubicBezTo>
                    <a:pt x="1638" y="6566"/>
                    <a:pt x="1745" y="6587"/>
                    <a:pt x="1851" y="6587"/>
                  </a:cubicBezTo>
                  <a:cubicBezTo>
                    <a:pt x="1977" y="6587"/>
                    <a:pt x="2103" y="6558"/>
                    <a:pt x="2216" y="6501"/>
                  </a:cubicBezTo>
                  <a:cubicBezTo>
                    <a:pt x="2491" y="6375"/>
                    <a:pt x="2675" y="6123"/>
                    <a:pt x="2721" y="5824"/>
                  </a:cubicBezTo>
                  <a:cubicBezTo>
                    <a:pt x="2815" y="5857"/>
                    <a:pt x="2914" y="5874"/>
                    <a:pt x="3013" y="5874"/>
                  </a:cubicBezTo>
                  <a:cubicBezTo>
                    <a:pt x="3189" y="5874"/>
                    <a:pt x="3365" y="5820"/>
                    <a:pt x="3513" y="5709"/>
                  </a:cubicBezTo>
                  <a:cubicBezTo>
                    <a:pt x="3696" y="5595"/>
                    <a:pt x="3834" y="5423"/>
                    <a:pt x="3891" y="5227"/>
                  </a:cubicBezTo>
                  <a:cubicBezTo>
                    <a:pt x="3979" y="5261"/>
                    <a:pt x="4070" y="5278"/>
                    <a:pt x="4159" y="5278"/>
                  </a:cubicBezTo>
                  <a:cubicBezTo>
                    <a:pt x="4315" y="5278"/>
                    <a:pt x="4467" y="5226"/>
                    <a:pt x="4592" y="5124"/>
                  </a:cubicBezTo>
                  <a:cubicBezTo>
                    <a:pt x="4810" y="4963"/>
                    <a:pt x="4901" y="4688"/>
                    <a:pt x="4821" y="4424"/>
                  </a:cubicBezTo>
                  <a:cubicBezTo>
                    <a:pt x="5005" y="4424"/>
                    <a:pt x="5177" y="4367"/>
                    <a:pt x="5315" y="4275"/>
                  </a:cubicBezTo>
                  <a:cubicBezTo>
                    <a:pt x="5533" y="4149"/>
                    <a:pt x="5670" y="3919"/>
                    <a:pt x="5670" y="3678"/>
                  </a:cubicBezTo>
                  <a:cubicBezTo>
                    <a:pt x="5696" y="3680"/>
                    <a:pt x="5721" y="3681"/>
                    <a:pt x="5746" y="3681"/>
                  </a:cubicBezTo>
                  <a:cubicBezTo>
                    <a:pt x="5994" y="3681"/>
                    <a:pt x="6227" y="3579"/>
                    <a:pt x="6393" y="3391"/>
                  </a:cubicBezTo>
                  <a:cubicBezTo>
                    <a:pt x="6577" y="3230"/>
                    <a:pt x="6692" y="3001"/>
                    <a:pt x="6703" y="2748"/>
                  </a:cubicBezTo>
                  <a:cubicBezTo>
                    <a:pt x="6730" y="2752"/>
                    <a:pt x="6756" y="2753"/>
                    <a:pt x="6783" y="2753"/>
                  </a:cubicBezTo>
                  <a:cubicBezTo>
                    <a:pt x="6939" y="2753"/>
                    <a:pt x="7092" y="2696"/>
                    <a:pt x="7220" y="2588"/>
                  </a:cubicBezTo>
                  <a:cubicBezTo>
                    <a:pt x="7392" y="2450"/>
                    <a:pt x="7484" y="2232"/>
                    <a:pt x="7472" y="2002"/>
                  </a:cubicBezTo>
                  <a:lnTo>
                    <a:pt x="7472" y="2002"/>
                  </a:lnTo>
                  <a:cubicBezTo>
                    <a:pt x="7495" y="2014"/>
                    <a:pt x="7530" y="2014"/>
                    <a:pt x="7553" y="2014"/>
                  </a:cubicBezTo>
                  <a:cubicBezTo>
                    <a:pt x="7561" y="2014"/>
                    <a:pt x="7569" y="2015"/>
                    <a:pt x="7577" y="2015"/>
                  </a:cubicBezTo>
                  <a:cubicBezTo>
                    <a:pt x="7728" y="2015"/>
                    <a:pt x="7866" y="1914"/>
                    <a:pt x="7931" y="1773"/>
                  </a:cubicBezTo>
                  <a:cubicBezTo>
                    <a:pt x="8000" y="1601"/>
                    <a:pt x="8023" y="1417"/>
                    <a:pt x="8000" y="1233"/>
                  </a:cubicBezTo>
                  <a:cubicBezTo>
                    <a:pt x="8092" y="1222"/>
                    <a:pt x="8172" y="1164"/>
                    <a:pt x="8241" y="1096"/>
                  </a:cubicBezTo>
                  <a:cubicBezTo>
                    <a:pt x="8517" y="774"/>
                    <a:pt x="8127" y="51"/>
                    <a:pt x="8115" y="28"/>
                  </a:cubicBezTo>
                  <a:cubicBezTo>
                    <a:pt x="8107" y="11"/>
                    <a:pt x="8086" y="1"/>
                    <a:pt x="8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279"/>
            <p:cNvSpPr/>
            <p:nvPr/>
          </p:nvSpPr>
          <p:spPr>
            <a:xfrm rot="800333">
              <a:off x="6210324" y="2259157"/>
              <a:ext cx="944670" cy="758144"/>
            </a:xfrm>
            <a:custGeom>
              <a:rect b="b" l="l" r="r" t="t"/>
              <a:pathLst>
                <a:path extrusionOk="0" h="9129" w="11375">
                  <a:moveTo>
                    <a:pt x="9191" y="1"/>
                  </a:moveTo>
                  <a:cubicBezTo>
                    <a:pt x="7903" y="1"/>
                    <a:pt x="5992" y="635"/>
                    <a:pt x="3742" y="2350"/>
                  </a:cubicBezTo>
                  <a:cubicBezTo>
                    <a:pt x="976" y="4473"/>
                    <a:pt x="0" y="6860"/>
                    <a:pt x="586" y="8169"/>
                  </a:cubicBezTo>
                  <a:cubicBezTo>
                    <a:pt x="840" y="8738"/>
                    <a:pt x="1249" y="9129"/>
                    <a:pt x="1974" y="9129"/>
                  </a:cubicBezTo>
                  <a:cubicBezTo>
                    <a:pt x="2918" y="9129"/>
                    <a:pt x="4397" y="8468"/>
                    <a:pt x="6772" y="6677"/>
                  </a:cubicBezTo>
                  <a:cubicBezTo>
                    <a:pt x="10973" y="3521"/>
                    <a:pt x="11374" y="1902"/>
                    <a:pt x="10881" y="766"/>
                  </a:cubicBezTo>
                  <a:cubicBezTo>
                    <a:pt x="10679" y="306"/>
                    <a:pt x="10084" y="1"/>
                    <a:pt x="9191" y="1"/>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79"/>
            <p:cNvSpPr/>
            <p:nvPr/>
          </p:nvSpPr>
          <p:spPr>
            <a:xfrm rot="800333">
              <a:off x="6294401" y="2308800"/>
              <a:ext cx="767363" cy="581917"/>
            </a:xfrm>
            <a:custGeom>
              <a:rect b="b" l="l" r="r" t="t"/>
              <a:pathLst>
                <a:path extrusionOk="0" h="7007" w="9240">
                  <a:moveTo>
                    <a:pt x="8144" y="0"/>
                  </a:moveTo>
                  <a:cubicBezTo>
                    <a:pt x="7137" y="0"/>
                    <a:pt x="5233" y="788"/>
                    <a:pt x="3260" y="2358"/>
                  </a:cubicBezTo>
                  <a:cubicBezTo>
                    <a:pt x="1331" y="3896"/>
                    <a:pt x="0" y="5790"/>
                    <a:pt x="494" y="6616"/>
                  </a:cubicBezTo>
                  <a:cubicBezTo>
                    <a:pt x="643" y="6869"/>
                    <a:pt x="901" y="7006"/>
                    <a:pt x="1274" y="7006"/>
                  </a:cubicBezTo>
                  <a:cubicBezTo>
                    <a:pt x="2100" y="7006"/>
                    <a:pt x="3488" y="6332"/>
                    <a:pt x="5498" y="4757"/>
                  </a:cubicBezTo>
                  <a:cubicBezTo>
                    <a:pt x="8413" y="2484"/>
                    <a:pt x="9239" y="981"/>
                    <a:pt x="8826" y="269"/>
                  </a:cubicBezTo>
                  <a:cubicBezTo>
                    <a:pt x="8722" y="90"/>
                    <a:pt x="8484" y="0"/>
                    <a:pt x="8144" y="0"/>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5" name="Google Shape;7075;p279"/>
          <p:cNvSpPr txBox="1"/>
          <p:nvPr>
            <p:ph idx="3" type="title"/>
          </p:nvPr>
        </p:nvSpPr>
        <p:spPr>
          <a:xfrm>
            <a:off x="1123200" y="458800"/>
            <a:ext cx="689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7076" name="Google Shape;7076;p279"/>
          <p:cNvSpPr txBox="1"/>
          <p:nvPr>
            <p:ph idx="9" type="subTitle"/>
          </p:nvPr>
        </p:nvSpPr>
        <p:spPr>
          <a:xfrm>
            <a:off x="1371600" y="2745714"/>
            <a:ext cx="2423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Tasks</a:t>
            </a:r>
            <a:endParaRPr/>
          </a:p>
        </p:txBody>
      </p:sp>
      <p:sp>
        <p:nvSpPr>
          <p:cNvPr id="7077" name="Google Shape;7077;p279"/>
          <p:cNvSpPr/>
          <p:nvPr/>
        </p:nvSpPr>
        <p:spPr>
          <a:xfrm flipH="1" rot="-3939326">
            <a:off x="5954901" y="3669614"/>
            <a:ext cx="202016" cy="328396"/>
          </a:xfrm>
          <a:custGeom>
            <a:rect b="b" l="l" r="r" t="t"/>
            <a:pathLst>
              <a:path extrusionOk="0" h="2505" w="1541">
                <a:moveTo>
                  <a:pt x="551" y="0"/>
                </a:moveTo>
                <a:cubicBezTo>
                  <a:pt x="221" y="0"/>
                  <a:pt x="1" y="332"/>
                  <a:pt x="232" y="795"/>
                </a:cubicBezTo>
                <a:cubicBezTo>
                  <a:pt x="771" y="1862"/>
                  <a:pt x="404" y="2505"/>
                  <a:pt x="404" y="2505"/>
                </a:cubicBezTo>
                <a:cubicBezTo>
                  <a:pt x="1540" y="1747"/>
                  <a:pt x="1414" y="531"/>
                  <a:pt x="967" y="163"/>
                </a:cubicBezTo>
                <a:cubicBezTo>
                  <a:pt x="825" y="51"/>
                  <a:pt x="680" y="0"/>
                  <a:pt x="551" y="0"/>
                </a:cubicBezTo>
                <a:close/>
              </a:path>
            </a:pathLst>
          </a:custGeom>
          <a:solidFill>
            <a:schemeClr val="accent3"/>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79"/>
          <p:cNvSpPr/>
          <p:nvPr/>
        </p:nvSpPr>
        <p:spPr>
          <a:xfrm rot="-268706">
            <a:off x="6112955" y="1968073"/>
            <a:ext cx="408442" cy="343855"/>
          </a:xfrm>
          <a:custGeom>
            <a:rect b="b" l="l" r="r" t="t"/>
            <a:pathLst>
              <a:path extrusionOk="0" h="2252" w="2675">
                <a:moveTo>
                  <a:pt x="2675" y="0"/>
                </a:moveTo>
                <a:lnTo>
                  <a:pt x="735" y="149"/>
                </a:lnTo>
                <a:lnTo>
                  <a:pt x="735" y="654"/>
                </a:lnTo>
                <a:lnTo>
                  <a:pt x="862" y="654"/>
                </a:lnTo>
                <a:lnTo>
                  <a:pt x="862" y="1423"/>
                </a:lnTo>
                <a:cubicBezTo>
                  <a:pt x="781" y="1366"/>
                  <a:pt x="689" y="1343"/>
                  <a:pt x="598" y="1343"/>
                </a:cubicBezTo>
                <a:cubicBezTo>
                  <a:pt x="196" y="1354"/>
                  <a:pt x="1" y="1848"/>
                  <a:pt x="299" y="2123"/>
                </a:cubicBezTo>
                <a:cubicBezTo>
                  <a:pt x="391" y="2212"/>
                  <a:pt x="504" y="2252"/>
                  <a:pt x="614" y="2252"/>
                </a:cubicBezTo>
                <a:cubicBezTo>
                  <a:pt x="846" y="2252"/>
                  <a:pt x="1068" y="2074"/>
                  <a:pt x="1068" y="1802"/>
                </a:cubicBezTo>
                <a:lnTo>
                  <a:pt x="1068" y="631"/>
                </a:lnTo>
                <a:lnTo>
                  <a:pt x="2377" y="528"/>
                </a:lnTo>
                <a:lnTo>
                  <a:pt x="2377" y="1423"/>
                </a:lnTo>
                <a:cubicBezTo>
                  <a:pt x="2296" y="1366"/>
                  <a:pt x="2204" y="1343"/>
                  <a:pt x="2113" y="1343"/>
                </a:cubicBezTo>
                <a:cubicBezTo>
                  <a:pt x="1711" y="1354"/>
                  <a:pt x="1516" y="1848"/>
                  <a:pt x="1803" y="2123"/>
                </a:cubicBezTo>
                <a:cubicBezTo>
                  <a:pt x="1895" y="2212"/>
                  <a:pt x="2009" y="2252"/>
                  <a:pt x="2120" y="2252"/>
                </a:cubicBezTo>
                <a:cubicBezTo>
                  <a:pt x="2356" y="2252"/>
                  <a:pt x="2583" y="2074"/>
                  <a:pt x="2583" y="1802"/>
                </a:cubicBezTo>
                <a:lnTo>
                  <a:pt x="2583" y="505"/>
                </a:lnTo>
                <a:lnTo>
                  <a:pt x="2675" y="494"/>
                </a:lnTo>
                <a:lnTo>
                  <a:pt x="2675" y="0"/>
                </a:lnTo>
                <a:close/>
              </a:path>
            </a:pathLst>
          </a:custGeom>
          <a:solidFill>
            <a:schemeClr val="accent1"/>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79"/>
          <p:cNvSpPr/>
          <p:nvPr/>
        </p:nvSpPr>
        <p:spPr>
          <a:xfrm rot="3014037">
            <a:off x="6957661" y="1540114"/>
            <a:ext cx="261929" cy="566150"/>
          </a:xfrm>
          <a:custGeom>
            <a:rect b="b" l="l" r="r" t="t"/>
            <a:pathLst>
              <a:path extrusionOk="0" h="3253" w="1505">
                <a:moveTo>
                  <a:pt x="1034" y="1"/>
                </a:moveTo>
                <a:lnTo>
                  <a:pt x="1" y="747"/>
                </a:lnTo>
                <a:lnTo>
                  <a:pt x="24" y="793"/>
                </a:lnTo>
                <a:lnTo>
                  <a:pt x="357" y="1321"/>
                </a:lnTo>
                <a:lnTo>
                  <a:pt x="827" y="2044"/>
                </a:lnTo>
                <a:cubicBezTo>
                  <a:pt x="815" y="2043"/>
                  <a:pt x="803" y="2043"/>
                  <a:pt x="791" y="2043"/>
                </a:cubicBezTo>
                <a:cubicBezTo>
                  <a:pt x="609" y="2043"/>
                  <a:pt x="441" y="2122"/>
                  <a:pt x="322" y="2262"/>
                </a:cubicBezTo>
                <a:cubicBezTo>
                  <a:pt x="196" y="2411"/>
                  <a:pt x="150" y="2606"/>
                  <a:pt x="196" y="2801"/>
                </a:cubicBezTo>
                <a:cubicBezTo>
                  <a:pt x="277" y="3083"/>
                  <a:pt x="533" y="3252"/>
                  <a:pt x="801" y="3252"/>
                </a:cubicBezTo>
                <a:cubicBezTo>
                  <a:pt x="915" y="3252"/>
                  <a:pt x="1031" y="3222"/>
                  <a:pt x="1137" y="3157"/>
                </a:cubicBezTo>
                <a:cubicBezTo>
                  <a:pt x="1424" y="2973"/>
                  <a:pt x="1505" y="2583"/>
                  <a:pt x="1309" y="2296"/>
                </a:cubicBezTo>
                <a:lnTo>
                  <a:pt x="586" y="1160"/>
                </a:lnTo>
                <a:lnTo>
                  <a:pt x="1401" y="563"/>
                </a:lnTo>
                <a:lnTo>
                  <a:pt x="1034" y="1"/>
                </a:lnTo>
                <a:close/>
              </a:path>
            </a:pathLst>
          </a:custGeom>
          <a:solidFill>
            <a:schemeClr val="accent3"/>
          </a:solidFill>
          <a:ln cap="flat" cmpd="sng" w="9525">
            <a:solidFill>
              <a:schemeClr val="dk2"/>
            </a:solidFill>
            <a:prstDash val="solid"/>
            <a:miter lim="1147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79"/>
          <p:cNvSpPr/>
          <p:nvPr/>
        </p:nvSpPr>
        <p:spPr>
          <a:xfrm rot="-680873">
            <a:off x="6477317" y="1417293"/>
            <a:ext cx="119442" cy="122149"/>
          </a:xfrm>
          <a:custGeom>
            <a:rect b="b" l="l" r="r" t="t"/>
            <a:pathLst>
              <a:path extrusionOk="0" h="541" w="529">
                <a:moveTo>
                  <a:pt x="207" y="1"/>
                </a:moveTo>
                <a:cubicBezTo>
                  <a:pt x="196" y="58"/>
                  <a:pt x="184" y="116"/>
                  <a:pt x="173" y="173"/>
                </a:cubicBezTo>
                <a:cubicBezTo>
                  <a:pt x="115" y="184"/>
                  <a:pt x="58" y="219"/>
                  <a:pt x="1" y="242"/>
                </a:cubicBezTo>
                <a:cubicBezTo>
                  <a:pt x="47" y="276"/>
                  <a:pt x="93" y="311"/>
                  <a:pt x="138" y="334"/>
                </a:cubicBezTo>
                <a:cubicBezTo>
                  <a:pt x="127" y="403"/>
                  <a:pt x="104" y="460"/>
                  <a:pt x="93" y="517"/>
                </a:cubicBezTo>
                <a:cubicBezTo>
                  <a:pt x="161" y="506"/>
                  <a:pt x="230" y="483"/>
                  <a:pt x="288" y="448"/>
                </a:cubicBezTo>
                <a:cubicBezTo>
                  <a:pt x="334" y="471"/>
                  <a:pt x="391" y="517"/>
                  <a:pt x="425" y="540"/>
                </a:cubicBezTo>
                <a:cubicBezTo>
                  <a:pt x="425" y="494"/>
                  <a:pt x="425" y="380"/>
                  <a:pt x="414" y="334"/>
                </a:cubicBezTo>
                <a:cubicBezTo>
                  <a:pt x="460" y="288"/>
                  <a:pt x="494" y="242"/>
                  <a:pt x="529" y="196"/>
                </a:cubicBezTo>
                <a:lnTo>
                  <a:pt x="345" y="162"/>
                </a:lnTo>
                <a:cubicBezTo>
                  <a:pt x="311" y="116"/>
                  <a:pt x="242" y="58"/>
                  <a:pt x="207" y="1"/>
                </a:cubicBezTo>
                <a:close/>
              </a:path>
            </a:pathLst>
          </a:custGeom>
          <a:solidFill>
            <a:schemeClr val="dk1"/>
          </a:solidFill>
          <a:ln cap="rnd"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79"/>
          <p:cNvSpPr txBox="1"/>
          <p:nvPr>
            <p:ph idx="7" type="title"/>
          </p:nvPr>
        </p:nvSpPr>
        <p:spPr>
          <a:xfrm>
            <a:off x="720175" y="3421555"/>
            <a:ext cx="7842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7082" name="Google Shape;7082;p279"/>
          <p:cNvSpPr txBox="1"/>
          <p:nvPr>
            <p:ph idx="9" type="subTitle"/>
          </p:nvPr>
        </p:nvSpPr>
        <p:spPr>
          <a:xfrm>
            <a:off x="1371600" y="3421550"/>
            <a:ext cx="40347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Task Flow #1</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086" name="Shape 7086"/>
        <p:cNvGrpSpPr/>
        <p:nvPr/>
      </p:nvGrpSpPr>
      <p:grpSpPr>
        <a:xfrm>
          <a:off x="0" y="0"/>
          <a:ext cx="0" cy="0"/>
          <a:chOff x="0" y="0"/>
          <a:chExt cx="0" cy="0"/>
        </a:xfrm>
      </p:grpSpPr>
      <p:sp>
        <p:nvSpPr>
          <p:cNvPr id="7087" name="Google Shape;7087;p280"/>
          <p:cNvSpPr txBox="1"/>
          <p:nvPr>
            <p:ph type="title"/>
          </p:nvPr>
        </p:nvSpPr>
        <p:spPr>
          <a:xfrm>
            <a:off x="615000" y="1163900"/>
            <a:ext cx="7814100" cy="254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5000"/>
              <a:t>Backup Slides </a:t>
            </a:r>
            <a:endParaRPr sz="5000"/>
          </a:p>
          <a:p>
            <a:pPr indent="0" lvl="0" marL="0" rtl="0" algn="r">
              <a:spcBef>
                <a:spcPts val="0"/>
              </a:spcBef>
              <a:spcAft>
                <a:spcPts val="0"/>
              </a:spcAft>
              <a:buNone/>
            </a:pPr>
            <a:r>
              <a:rPr lang="en" sz="5000"/>
              <a:t>(in case we change </a:t>
            </a:r>
            <a:endParaRPr sz="5000"/>
          </a:p>
          <a:p>
            <a:pPr indent="0" lvl="0" marL="0" rtl="0" algn="r">
              <a:spcBef>
                <a:spcPts val="0"/>
              </a:spcBef>
              <a:spcAft>
                <a:spcPts val="0"/>
              </a:spcAft>
              <a:buNone/>
            </a:pPr>
            <a:r>
              <a:rPr lang="en" sz="5000"/>
              <a:t>the layout)</a:t>
            </a:r>
            <a:endParaRPr sz="5000"/>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091" name="Shape 7091"/>
        <p:cNvGrpSpPr/>
        <p:nvPr/>
      </p:nvGrpSpPr>
      <p:grpSpPr>
        <a:xfrm>
          <a:off x="0" y="0"/>
          <a:ext cx="0" cy="0"/>
          <a:chOff x="0" y="0"/>
          <a:chExt cx="0" cy="0"/>
        </a:xfrm>
      </p:grpSpPr>
      <p:sp>
        <p:nvSpPr>
          <p:cNvPr id="7092" name="Google Shape;7092;p281"/>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p>
            <a:pPr indent="0" lvl="0" marL="0" rtl="0" algn="ctr">
              <a:lnSpc>
                <a:spcPct val="115000"/>
              </a:lnSpc>
              <a:spcBef>
                <a:spcPts val="0"/>
              </a:spcBef>
              <a:spcAft>
                <a:spcPts val="300"/>
              </a:spcAft>
              <a:buClr>
                <a:schemeClr val="dk1"/>
              </a:buClr>
              <a:buSzPts val="1100"/>
              <a:buFont typeface="Arial"/>
              <a:buNone/>
            </a:pPr>
            <a:r>
              <a:rPr lang="en" sz="3400"/>
              <a:t>A6:</a:t>
            </a:r>
            <a:r>
              <a:rPr b="1" lang="en" sz="3400"/>
              <a:t> Interactive Medium-Fi Prototype</a:t>
            </a:r>
            <a:endParaRPr sz="6200"/>
          </a:p>
        </p:txBody>
      </p:sp>
      <p:sp>
        <p:nvSpPr>
          <p:cNvPr id="7093" name="Google Shape;7093;p281"/>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p>
            <a:pPr indent="0" lvl="0" marL="0" rtl="0" algn="ctr">
              <a:spcBef>
                <a:spcPts val="0"/>
              </a:spcBef>
              <a:spcAft>
                <a:spcPts val="0"/>
              </a:spcAft>
              <a:buNone/>
            </a:pPr>
            <a:r>
              <a:rPr lang="en"/>
              <a:t>TuneTribe</a:t>
            </a:r>
            <a:endParaRPr/>
          </a:p>
        </p:txBody>
      </p:sp>
      <p:sp>
        <p:nvSpPr>
          <p:cNvPr id="7094" name="Google Shape;7094;p281"/>
          <p:cNvSpPr/>
          <p:nvPr/>
        </p:nvSpPr>
        <p:spPr>
          <a:xfrm>
            <a:off x="6669225" y="79125"/>
            <a:ext cx="23367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Checkpoint: Friday 11/3</a:t>
            </a:r>
            <a:endParaRPr/>
          </a:p>
          <a:p>
            <a:pPr indent="0" lvl="0" marL="0" rtl="0" algn="ctr">
              <a:spcBef>
                <a:spcPts val="0"/>
              </a:spcBef>
              <a:spcAft>
                <a:spcPts val="0"/>
              </a:spcAft>
              <a:buNone/>
            </a:pPr>
            <a:r>
              <a:rPr lang="en" u="sng">
                <a:solidFill>
                  <a:schemeClr val="hlink"/>
                </a:solidFill>
                <a:hlinkClick r:id="rId3"/>
              </a:rPr>
              <a:t>A6</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098" name="Shape 7098"/>
        <p:cNvGrpSpPr/>
        <p:nvPr/>
      </p:nvGrpSpPr>
      <p:grpSpPr>
        <a:xfrm>
          <a:off x="0" y="0"/>
          <a:ext cx="0" cy="0"/>
          <a:chOff x="0" y="0"/>
          <a:chExt cx="0" cy="0"/>
        </a:xfrm>
      </p:grpSpPr>
      <p:sp>
        <p:nvSpPr>
          <p:cNvPr id="7099" name="Google Shape;7099;p282"/>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TuneTribe </a:t>
            </a:r>
            <a:r>
              <a:rPr lang="en"/>
              <a:t>Team</a:t>
            </a:r>
            <a:endParaRPr/>
          </a:p>
        </p:txBody>
      </p:sp>
      <p:pic>
        <p:nvPicPr>
          <p:cNvPr id="7100" name="Google Shape;7100;p282"/>
          <p:cNvPicPr preferRelativeResize="0"/>
          <p:nvPr/>
        </p:nvPicPr>
        <p:blipFill>
          <a:blip r:embed="rId3">
            <a:alphaModFix/>
          </a:blip>
          <a:stretch>
            <a:fillRect/>
          </a:stretch>
        </p:blipFill>
        <p:spPr>
          <a:xfrm>
            <a:off x="4861850" y="1904241"/>
            <a:ext cx="1291800" cy="1335000"/>
          </a:xfrm>
          <a:prstGeom prst="ellipse">
            <a:avLst/>
          </a:prstGeom>
          <a:noFill/>
          <a:ln>
            <a:noFill/>
          </a:ln>
        </p:spPr>
      </p:pic>
      <p:sp>
        <p:nvSpPr>
          <p:cNvPr id="7101" name="Google Shape;7101;p282"/>
          <p:cNvSpPr txBox="1"/>
          <p:nvPr/>
        </p:nvSpPr>
        <p:spPr>
          <a:xfrm>
            <a:off x="4732399" y="3774712"/>
            <a:ext cx="15507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latin typeface="Bebas Neue"/>
                <a:ea typeface="Bebas Neue"/>
                <a:cs typeface="Bebas Neue"/>
                <a:sym typeface="Bebas Neue"/>
              </a:rPr>
              <a:t>Lizi</a:t>
            </a:r>
            <a:endParaRPr sz="2000">
              <a:latin typeface="Bebas Neue"/>
              <a:ea typeface="Bebas Neue"/>
              <a:cs typeface="Bebas Neue"/>
              <a:sym typeface="Bebas Neue"/>
            </a:endParaRPr>
          </a:p>
        </p:txBody>
      </p:sp>
      <p:sp>
        <p:nvSpPr>
          <p:cNvPr id="7102" name="Google Shape;7102;p282"/>
          <p:cNvSpPr txBox="1"/>
          <p:nvPr/>
        </p:nvSpPr>
        <p:spPr>
          <a:xfrm>
            <a:off x="315596" y="3774699"/>
            <a:ext cx="12918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latin typeface="Bebas Neue"/>
                <a:ea typeface="Bebas Neue"/>
                <a:cs typeface="Bebas Neue"/>
                <a:sym typeface="Bebas Neue"/>
              </a:rPr>
              <a:t>Max</a:t>
            </a:r>
            <a:endParaRPr sz="2000">
              <a:latin typeface="Bebas Neue"/>
              <a:ea typeface="Bebas Neue"/>
              <a:cs typeface="Bebas Neue"/>
              <a:sym typeface="Bebas Neue"/>
            </a:endParaRPr>
          </a:p>
        </p:txBody>
      </p:sp>
      <p:sp>
        <p:nvSpPr>
          <p:cNvPr id="7103" name="Google Shape;7103;p282"/>
          <p:cNvSpPr txBox="1"/>
          <p:nvPr/>
        </p:nvSpPr>
        <p:spPr>
          <a:xfrm>
            <a:off x="2512370" y="3774702"/>
            <a:ext cx="13995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latin typeface="Bebas Neue"/>
                <a:ea typeface="Bebas Neue"/>
                <a:cs typeface="Bebas Neue"/>
                <a:sym typeface="Bebas Neue"/>
              </a:rPr>
              <a:t>Steven</a:t>
            </a:r>
            <a:endParaRPr sz="2000">
              <a:latin typeface="Bebas Neue"/>
              <a:ea typeface="Bebas Neue"/>
              <a:cs typeface="Bebas Neue"/>
              <a:sym typeface="Bebas Neue"/>
            </a:endParaRPr>
          </a:p>
        </p:txBody>
      </p:sp>
      <p:pic>
        <p:nvPicPr>
          <p:cNvPr id="7104" name="Google Shape;7104;p282"/>
          <p:cNvPicPr preferRelativeResize="0"/>
          <p:nvPr/>
        </p:nvPicPr>
        <p:blipFill rotWithShape="1">
          <a:blip r:embed="rId4">
            <a:alphaModFix/>
          </a:blip>
          <a:srcRect b="23470" l="5126" r="1842" t="6843"/>
          <a:stretch/>
        </p:blipFill>
        <p:spPr>
          <a:xfrm>
            <a:off x="2611235" y="1906358"/>
            <a:ext cx="1201800" cy="1330800"/>
          </a:xfrm>
          <a:prstGeom prst="ellipse">
            <a:avLst/>
          </a:prstGeom>
          <a:noFill/>
          <a:ln>
            <a:noFill/>
          </a:ln>
        </p:spPr>
      </p:pic>
      <p:pic>
        <p:nvPicPr>
          <p:cNvPr id="7105" name="Google Shape;7105;p282"/>
          <p:cNvPicPr preferRelativeResize="0"/>
          <p:nvPr/>
        </p:nvPicPr>
        <p:blipFill rotWithShape="1">
          <a:blip r:embed="rId5">
            <a:alphaModFix/>
          </a:blip>
          <a:srcRect b="10498" l="0" r="0" t="0"/>
          <a:stretch/>
        </p:blipFill>
        <p:spPr>
          <a:xfrm>
            <a:off x="360600" y="1906350"/>
            <a:ext cx="1201800" cy="1330800"/>
          </a:xfrm>
          <a:prstGeom prst="ellipse">
            <a:avLst/>
          </a:prstGeom>
          <a:noFill/>
          <a:ln>
            <a:noFill/>
          </a:ln>
        </p:spPr>
      </p:pic>
      <p:pic>
        <p:nvPicPr>
          <p:cNvPr id="7106" name="Google Shape;7106;p282"/>
          <p:cNvPicPr preferRelativeResize="0"/>
          <p:nvPr/>
        </p:nvPicPr>
        <p:blipFill rotWithShape="1">
          <a:blip r:embed="rId6">
            <a:alphaModFix/>
          </a:blip>
          <a:srcRect b="33010" l="0" r="0" t="1970"/>
          <a:stretch/>
        </p:blipFill>
        <p:spPr>
          <a:xfrm flipH="1">
            <a:off x="7202475" y="1904245"/>
            <a:ext cx="1289400" cy="1335000"/>
          </a:xfrm>
          <a:prstGeom prst="ellipse">
            <a:avLst/>
          </a:prstGeom>
          <a:noFill/>
          <a:ln>
            <a:noFill/>
          </a:ln>
        </p:spPr>
      </p:pic>
      <p:sp>
        <p:nvSpPr>
          <p:cNvPr id="7107" name="Google Shape;7107;p282"/>
          <p:cNvSpPr txBox="1"/>
          <p:nvPr/>
        </p:nvSpPr>
        <p:spPr>
          <a:xfrm>
            <a:off x="6347175" y="3774700"/>
            <a:ext cx="3000000" cy="4926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000">
                <a:solidFill>
                  <a:srgbClr val="1B212C"/>
                </a:solidFill>
                <a:latin typeface="Bebas Neue"/>
                <a:ea typeface="Bebas Neue"/>
                <a:cs typeface="Bebas Neue"/>
                <a:sym typeface="Bebas Neue"/>
              </a:rPr>
              <a:t>Gracielly</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11" name="Shape 7111"/>
        <p:cNvGrpSpPr/>
        <p:nvPr/>
      </p:nvGrpSpPr>
      <p:grpSpPr>
        <a:xfrm>
          <a:off x="0" y="0"/>
          <a:ext cx="0" cy="0"/>
          <a:chOff x="0" y="0"/>
          <a:chExt cx="0" cy="0"/>
        </a:xfrm>
      </p:grpSpPr>
      <p:sp>
        <p:nvSpPr>
          <p:cNvPr id="7112" name="Google Shape;7112;p283"/>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TuneTribe</a:t>
            </a:r>
            <a:endParaRPr/>
          </a:p>
        </p:txBody>
      </p:sp>
      <p:sp>
        <p:nvSpPr>
          <p:cNvPr id="7113" name="Google Shape;7113;p283"/>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0" lvl="0" marL="0" rtl="0" algn="l">
              <a:spcBef>
                <a:spcPts val="1200"/>
              </a:spcBef>
              <a:spcAft>
                <a:spcPts val="1200"/>
              </a:spcAft>
              <a:buNone/>
            </a:pPr>
            <a:r>
              <a:rPr lang="en" sz="2000">
                <a:solidFill>
                  <a:schemeClr val="dk1"/>
                </a:solidFill>
                <a:highlight>
                  <a:srgbClr val="FFFFFF"/>
                </a:highlight>
              </a:rPr>
              <a:t>Title, value prop</a:t>
            </a:r>
            <a:endParaRPr sz="2000"/>
          </a:p>
        </p:txBody>
      </p:sp>
      <p:sp>
        <p:nvSpPr>
          <p:cNvPr id="7114" name="Google Shape;7114;p283"/>
          <p:cNvSpPr/>
          <p:nvPr/>
        </p:nvSpPr>
        <p:spPr>
          <a:xfrm>
            <a:off x="6669225" y="79125"/>
            <a:ext cx="23367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Due Friday 11/3</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18" name="Shape 7118"/>
        <p:cNvGrpSpPr/>
        <p:nvPr/>
      </p:nvGrpSpPr>
      <p:grpSpPr>
        <a:xfrm>
          <a:off x="0" y="0"/>
          <a:ext cx="0" cy="0"/>
          <a:chOff x="0" y="0"/>
          <a:chExt cx="0" cy="0"/>
        </a:xfrm>
      </p:grpSpPr>
      <p:sp>
        <p:nvSpPr>
          <p:cNvPr id="7119" name="Google Shape;7119;p284"/>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TuneTribe</a:t>
            </a:r>
            <a:endParaRPr/>
          </a:p>
        </p:txBody>
      </p:sp>
      <p:sp>
        <p:nvSpPr>
          <p:cNvPr id="7120" name="Google Shape;7120;p28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0" lvl="0" marL="0" rtl="0" algn="l">
              <a:spcBef>
                <a:spcPts val="1200"/>
              </a:spcBef>
              <a:spcAft>
                <a:spcPts val="0"/>
              </a:spcAft>
              <a:buNone/>
            </a:pPr>
            <a:r>
              <a:rPr lang="en" sz="2000">
                <a:solidFill>
                  <a:schemeClr val="dk1"/>
                </a:solidFill>
                <a:highlight>
                  <a:srgbClr val="FFFFFF"/>
                </a:highlight>
              </a:rPr>
              <a:t>Problem/solution overview</a:t>
            </a:r>
            <a:endParaRPr sz="2000">
              <a:solidFill>
                <a:schemeClr val="dk1"/>
              </a:solidFill>
              <a:highlight>
                <a:srgbClr val="FFFFFF"/>
              </a:highlight>
            </a:endParaRPr>
          </a:p>
          <a:p>
            <a:pPr indent="0" lvl="0" marL="0" rtl="0" algn="l">
              <a:spcBef>
                <a:spcPts val="1200"/>
              </a:spcBef>
              <a:spcAft>
                <a:spcPts val="0"/>
              </a:spcAft>
              <a:buNone/>
            </a:pPr>
            <a:r>
              <a:t/>
            </a:r>
            <a:endParaRPr sz="1100">
              <a:solidFill>
                <a:schemeClr val="dk1"/>
              </a:solidFill>
              <a:highlight>
                <a:srgbClr val="FFFFFF"/>
              </a:highlight>
            </a:endParaRPr>
          </a:p>
          <a:p>
            <a:pPr indent="0" lvl="0" marL="0" rtl="0" algn="l">
              <a:spcBef>
                <a:spcPts val="1200"/>
              </a:spcBef>
              <a:spcAft>
                <a:spcPts val="1200"/>
              </a:spcAft>
              <a:buNone/>
            </a:pPr>
            <a:r>
              <a:t/>
            </a:r>
            <a:endParaRPr/>
          </a:p>
        </p:txBody>
      </p:sp>
      <p:sp>
        <p:nvSpPr>
          <p:cNvPr id="7121" name="Google Shape;7121;p284"/>
          <p:cNvSpPr/>
          <p:nvPr/>
        </p:nvSpPr>
        <p:spPr>
          <a:xfrm>
            <a:off x="6669225" y="79125"/>
            <a:ext cx="23367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Due Friday 11/3</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25" name="Shape 7125"/>
        <p:cNvGrpSpPr/>
        <p:nvPr/>
      </p:nvGrpSpPr>
      <p:grpSpPr>
        <a:xfrm>
          <a:off x="0" y="0"/>
          <a:ext cx="0" cy="0"/>
          <a:chOff x="0" y="0"/>
          <a:chExt cx="0" cy="0"/>
        </a:xfrm>
      </p:grpSpPr>
      <p:sp>
        <p:nvSpPr>
          <p:cNvPr id="7126" name="Google Shape;7126;p285"/>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Values in Design</a:t>
            </a:r>
            <a:endParaRPr/>
          </a:p>
        </p:txBody>
      </p:sp>
      <p:sp>
        <p:nvSpPr>
          <p:cNvPr id="7127" name="Google Shape;7127;p285"/>
          <p:cNvSpPr txBox="1"/>
          <p:nvPr>
            <p:ph idx="1" type="body"/>
          </p:nvPr>
        </p:nvSpPr>
        <p:spPr>
          <a:xfrm>
            <a:off x="377000" y="2385275"/>
            <a:ext cx="8520600" cy="3416400"/>
          </a:xfrm>
          <a:prstGeom prst="rect">
            <a:avLst/>
          </a:prstGeom>
          <a:solidFill>
            <a:srgbClr val="FFFFFF"/>
          </a:solidFill>
        </p:spPr>
        <p:txBody>
          <a:bodyPr anchorCtr="0" anchor="t" bIns="91425" lIns="91425" spcFirstLastPara="1" rIns="91425" wrap="square" tIns="91425">
            <a:normAutofit lnSpcReduction="10000"/>
          </a:bodyPr>
          <a:lstStyle/>
          <a:p>
            <a:pPr indent="0" lvl="0" marL="0" rtl="0" algn="l">
              <a:spcBef>
                <a:spcPts val="1200"/>
              </a:spcBef>
              <a:spcAft>
                <a:spcPts val="0"/>
              </a:spcAft>
              <a:buNone/>
            </a:pPr>
            <a:r>
              <a:t/>
            </a:r>
            <a:endParaRPr sz="1100">
              <a:solidFill>
                <a:schemeClr val="dk1"/>
              </a:solidFill>
              <a:highlight>
                <a:srgbClr val="FFFFFF"/>
              </a:highlight>
            </a:endParaRPr>
          </a:p>
          <a:p>
            <a:pPr indent="0" lvl="0" marL="457200" rtl="0" algn="l">
              <a:spcBef>
                <a:spcPts val="1200"/>
              </a:spcBef>
              <a:spcAft>
                <a:spcPts val="0"/>
              </a:spcAft>
              <a:buNone/>
            </a:pPr>
            <a:r>
              <a:t/>
            </a:r>
            <a:endParaRPr sz="1100">
              <a:solidFill>
                <a:schemeClr val="dk1"/>
              </a:solidFill>
              <a:highlight>
                <a:srgbClr val="FFFFFF"/>
              </a:highlight>
            </a:endParaRPr>
          </a:p>
          <a:p>
            <a:pPr indent="-298450" lvl="0" marL="457200" rtl="0" algn="l">
              <a:spcBef>
                <a:spcPts val="1200"/>
              </a:spcBef>
              <a:spcAft>
                <a:spcPts val="0"/>
              </a:spcAft>
              <a:buClr>
                <a:schemeClr val="dk1"/>
              </a:buClr>
              <a:buSzPts val="1100"/>
              <a:buAutoNum type="arabicPeriod"/>
            </a:pPr>
            <a:r>
              <a:rPr lang="en" sz="1100">
                <a:solidFill>
                  <a:schemeClr val="dk1"/>
                </a:solidFill>
                <a:highlight>
                  <a:srgbClr val="FFFFFF"/>
                </a:highlight>
              </a:rPr>
              <a:t>Discoverability: We wanted to stay true to our original core value we derived from needfinding of making it easy to discover small local venues.  To emphasize this we made the discovery page our core feature.  With both a discovery page that displays shows and allows for sorting by genre, distance, and price, along with our “BeatMap”, a heatmap of local small events happening now near your location that have icons scaled by their audience size.</a:t>
            </a:r>
            <a:endParaRPr sz="1100">
              <a:solidFill>
                <a:schemeClr val="dk1"/>
              </a:solidFill>
              <a:highlight>
                <a:srgbClr val="FFFFFF"/>
              </a:highlight>
            </a:endParaRPr>
          </a:p>
          <a:p>
            <a:pPr indent="-298450" lvl="0" marL="457200" rtl="0" algn="l">
              <a:spcBef>
                <a:spcPts val="0"/>
              </a:spcBef>
              <a:spcAft>
                <a:spcPts val="0"/>
              </a:spcAft>
              <a:buClr>
                <a:schemeClr val="dk1"/>
              </a:buClr>
              <a:buSzPts val="1100"/>
              <a:buAutoNum type="arabicPeriod"/>
            </a:pPr>
            <a:r>
              <a:rPr lang="en" sz="1100">
                <a:solidFill>
                  <a:schemeClr val="dk1"/>
                </a:solidFill>
                <a:highlight>
                  <a:srgbClr val="FFFFFF"/>
                </a:highlight>
              </a:rPr>
              <a:t>Community:  We also wanted to still commit to our value of finding communities and people to connect with.  To do this we implemented the ability to view other users and their interests as well as communicate with them through the app.  We also incorporated the ability to include community events in our “events” tab that are not simply concerts but still may bring local communities together.</a:t>
            </a:r>
            <a:endParaRPr sz="1100">
              <a:solidFill>
                <a:schemeClr val="dk1"/>
              </a:solidFill>
              <a:highlight>
                <a:srgbClr val="FFFFFF"/>
              </a:highlight>
            </a:endParaRPr>
          </a:p>
          <a:p>
            <a:pPr indent="-298450" lvl="0" marL="457200" rtl="0" algn="l">
              <a:spcBef>
                <a:spcPts val="0"/>
              </a:spcBef>
              <a:spcAft>
                <a:spcPts val="0"/>
              </a:spcAft>
              <a:buClr>
                <a:schemeClr val="dk1"/>
              </a:buClr>
              <a:buSzPts val="1100"/>
              <a:buAutoNum type="arabicPeriod"/>
            </a:pPr>
            <a:r>
              <a:rPr lang="en" sz="1100">
                <a:solidFill>
                  <a:schemeClr val="dk1"/>
                </a:solidFill>
                <a:highlight>
                  <a:srgbClr val="FFFFFF"/>
                </a:highlight>
              </a:rPr>
              <a:t>Intuitiveness was another value we kept in mind while designing, we received good feedback from the lo-fi prototype on what parts of our app were confusing and made changes to make the app more intuitive to use and a better user experience.  For instance we made event creating much simpler and easier for users by streamlining it and making the UI clearer.</a:t>
            </a:r>
            <a:endParaRPr sz="1100">
              <a:solidFill>
                <a:schemeClr val="dk1"/>
              </a:solidFill>
            </a:endParaRPr>
          </a:p>
          <a:p>
            <a:pPr indent="0" lvl="0" marL="0" rtl="0" algn="l">
              <a:spcBef>
                <a:spcPts val="1200"/>
              </a:spcBef>
              <a:spcAft>
                <a:spcPts val="1200"/>
              </a:spcAft>
              <a:buNone/>
            </a:pPr>
            <a:r>
              <a:t/>
            </a:r>
            <a:endParaRPr/>
          </a:p>
        </p:txBody>
      </p:sp>
      <p:sp>
        <p:nvSpPr>
          <p:cNvPr id="7128" name="Google Shape;7128;p285"/>
          <p:cNvSpPr/>
          <p:nvPr/>
        </p:nvSpPr>
        <p:spPr>
          <a:xfrm>
            <a:off x="6669225" y="79125"/>
            <a:ext cx="23367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Due Friday 11/3</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32" name="Shape 7132"/>
        <p:cNvGrpSpPr/>
        <p:nvPr/>
      </p:nvGrpSpPr>
      <p:grpSpPr>
        <a:xfrm>
          <a:off x="0" y="0"/>
          <a:ext cx="0" cy="0"/>
          <a:chOff x="0" y="0"/>
          <a:chExt cx="0" cy="0"/>
        </a:xfrm>
      </p:grpSpPr>
      <p:sp>
        <p:nvSpPr>
          <p:cNvPr id="7133" name="Google Shape;7133;p286"/>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Usability Goals &amp; Key Measurements</a:t>
            </a:r>
            <a:endParaRPr/>
          </a:p>
        </p:txBody>
      </p:sp>
      <p:sp>
        <p:nvSpPr>
          <p:cNvPr id="7134" name="Google Shape;7134;p286"/>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336550" lvl="0" marL="457200" rtl="0" algn="l">
              <a:spcBef>
                <a:spcPts val="1200"/>
              </a:spcBef>
              <a:spcAft>
                <a:spcPts val="0"/>
              </a:spcAft>
              <a:buClr>
                <a:schemeClr val="dk1"/>
              </a:buClr>
              <a:buSzPts val="1700"/>
              <a:buChar char="●"/>
            </a:pPr>
            <a:r>
              <a:rPr lang="en" sz="1700">
                <a:solidFill>
                  <a:schemeClr val="dk1"/>
                </a:solidFill>
                <a:highlight>
                  <a:srgbClr val="FFFFFF"/>
                </a:highlight>
              </a:rPr>
              <a:t>2 usability goals and 2 key measurements identified in Assignment 5</a:t>
            </a:r>
            <a:endParaRPr sz="1700">
              <a:solidFill>
                <a:schemeClr val="dk1"/>
              </a:solidFill>
              <a:highlight>
                <a:srgbClr val="FFFFFF"/>
              </a:highlight>
            </a:endParaRPr>
          </a:p>
          <a:p>
            <a:pPr indent="-336550" lvl="0" marL="457200" rtl="0" algn="l">
              <a:spcBef>
                <a:spcPts val="0"/>
              </a:spcBef>
              <a:spcAft>
                <a:spcPts val="0"/>
              </a:spcAft>
              <a:buClr>
                <a:schemeClr val="dk1"/>
              </a:buClr>
              <a:buSzPts val="1700"/>
              <a:buChar char="●"/>
            </a:pPr>
            <a:r>
              <a:rPr lang="en" sz="1700">
                <a:solidFill>
                  <a:schemeClr val="dk1"/>
                </a:solidFill>
                <a:highlight>
                  <a:srgbClr val="FFFFFF"/>
                </a:highlight>
              </a:rPr>
              <a:t>How is your product progressing towards hitting these goals?</a:t>
            </a:r>
            <a:endParaRPr sz="1700">
              <a:solidFill>
                <a:schemeClr val="dk1"/>
              </a:solidFill>
              <a:highlight>
                <a:srgbClr val="FFFFFF"/>
              </a:highlight>
            </a:endParaRPr>
          </a:p>
          <a:p>
            <a:pPr indent="0" lvl="0" marL="0" rtl="0" algn="l">
              <a:spcBef>
                <a:spcPts val="1200"/>
              </a:spcBef>
              <a:spcAft>
                <a:spcPts val="1200"/>
              </a:spcAft>
              <a:buNone/>
            </a:pPr>
            <a:r>
              <a:t/>
            </a:r>
            <a:endParaRPr sz="2400"/>
          </a:p>
        </p:txBody>
      </p:sp>
      <p:sp>
        <p:nvSpPr>
          <p:cNvPr id="7135" name="Google Shape;7135;p286"/>
          <p:cNvSpPr/>
          <p:nvPr/>
        </p:nvSpPr>
        <p:spPr>
          <a:xfrm>
            <a:off x="7307400" y="65225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39" name="Shape 7139"/>
        <p:cNvGrpSpPr/>
        <p:nvPr/>
      </p:nvGrpSpPr>
      <p:grpSpPr>
        <a:xfrm>
          <a:off x="0" y="0"/>
          <a:ext cx="0" cy="0"/>
          <a:chOff x="0" y="0"/>
          <a:chExt cx="0" cy="0"/>
        </a:xfrm>
      </p:grpSpPr>
      <p:sp>
        <p:nvSpPr>
          <p:cNvPr id="7140" name="Google Shape;7140;p287"/>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Tasks</a:t>
            </a:r>
            <a:endParaRPr/>
          </a:p>
        </p:txBody>
      </p:sp>
      <p:sp>
        <p:nvSpPr>
          <p:cNvPr id="7141" name="Google Shape;7141;p287"/>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0" lvl="0" marL="0" rtl="0" algn="l">
              <a:spcBef>
                <a:spcPts val="1200"/>
              </a:spcBef>
              <a:spcAft>
                <a:spcPts val="0"/>
              </a:spcAft>
              <a:buNone/>
            </a:pPr>
            <a:r>
              <a:t/>
            </a:r>
            <a:endParaRPr>
              <a:solidFill>
                <a:schemeClr val="dk1"/>
              </a:solidFill>
              <a:highlight>
                <a:srgbClr val="FFFFFF"/>
              </a:highlight>
            </a:endParaRPr>
          </a:p>
          <a:p>
            <a:pPr indent="-342900" lvl="0" marL="457200" rtl="0" algn="l">
              <a:spcBef>
                <a:spcPts val="1200"/>
              </a:spcBef>
              <a:spcAft>
                <a:spcPts val="0"/>
              </a:spcAft>
              <a:buClr>
                <a:schemeClr val="dk1"/>
              </a:buClr>
              <a:buSzPts val="1800"/>
              <a:buChar char="●"/>
            </a:pPr>
            <a:r>
              <a:rPr lang="en">
                <a:solidFill>
                  <a:schemeClr val="dk1"/>
                </a:solidFill>
                <a:highlight>
                  <a:srgbClr val="FFFFFF"/>
                </a:highlight>
              </a:rPr>
              <a:t>Labeled simple, moderate, or complex</a:t>
            </a:r>
            <a:endParaRPr>
              <a:solidFill>
                <a:schemeClr val="dk1"/>
              </a:solidFill>
              <a:highlight>
                <a:srgbClr val="FFFFFF"/>
              </a:highlight>
            </a:endParaRPr>
          </a:p>
          <a:p>
            <a:pPr indent="-342900" lvl="0" marL="457200" rtl="0" algn="l">
              <a:spcBef>
                <a:spcPts val="0"/>
              </a:spcBef>
              <a:spcAft>
                <a:spcPts val="0"/>
              </a:spcAft>
              <a:buClr>
                <a:schemeClr val="dk1"/>
              </a:buClr>
              <a:buSzPts val="1800"/>
              <a:buChar char="●"/>
            </a:pPr>
            <a:r>
              <a:rPr lang="en">
                <a:solidFill>
                  <a:schemeClr val="dk1"/>
                </a:solidFill>
                <a:highlight>
                  <a:srgbClr val="FFFFFF"/>
                </a:highlight>
              </a:rPr>
              <a:t>Note any changes you made from the tasks in Assignment 5</a:t>
            </a:r>
            <a:endParaRPr>
              <a:solidFill>
                <a:schemeClr val="dk1"/>
              </a:solidFill>
              <a:highlight>
                <a:srgbClr val="FFFFFF"/>
              </a:highlight>
            </a:endParaRPr>
          </a:p>
          <a:p>
            <a:pPr indent="0" lvl="0" marL="0" rtl="0" algn="l">
              <a:spcBef>
                <a:spcPts val="1200"/>
              </a:spcBef>
              <a:spcAft>
                <a:spcPts val="1200"/>
              </a:spcAft>
              <a:buNone/>
            </a:pPr>
            <a:r>
              <a:t/>
            </a:r>
            <a:endParaRPr sz="2500"/>
          </a:p>
        </p:txBody>
      </p:sp>
      <p:sp>
        <p:nvSpPr>
          <p:cNvPr id="7142" name="Google Shape;7142;p287"/>
          <p:cNvSpPr/>
          <p:nvPr/>
        </p:nvSpPr>
        <p:spPr>
          <a:xfrm>
            <a:off x="6669225" y="79125"/>
            <a:ext cx="23367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Due Friday 11/3</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46" name="Shape 7146"/>
        <p:cNvGrpSpPr/>
        <p:nvPr/>
      </p:nvGrpSpPr>
      <p:grpSpPr>
        <a:xfrm>
          <a:off x="0" y="0"/>
          <a:ext cx="0" cy="0"/>
          <a:chOff x="0" y="0"/>
          <a:chExt cx="0" cy="0"/>
        </a:xfrm>
      </p:grpSpPr>
      <p:sp>
        <p:nvSpPr>
          <p:cNvPr id="7147" name="Google Shape;7147;p288"/>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Revised Interface Sketches</a:t>
            </a:r>
            <a:endParaRPr/>
          </a:p>
        </p:txBody>
      </p:sp>
      <p:sp>
        <p:nvSpPr>
          <p:cNvPr id="7148" name="Google Shape;7148;p288"/>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298450" lvl="0" marL="457200" rtl="0" algn="l">
              <a:spcBef>
                <a:spcPts val="1200"/>
              </a:spcBef>
              <a:spcAft>
                <a:spcPts val="0"/>
              </a:spcAft>
              <a:buClr>
                <a:schemeClr val="dk1"/>
              </a:buClr>
              <a:buSzPts val="1100"/>
              <a:buChar char="●"/>
            </a:pPr>
            <a:r>
              <a:rPr lang="en" sz="1100">
                <a:solidFill>
                  <a:schemeClr val="dk1"/>
                </a:solidFill>
                <a:highlight>
                  <a:srgbClr val="FFFFFF"/>
                </a:highlight>
              </a:rPr>
              <a:t>Major changes – 3 biggest changes between original and revised sketches</a:t>
            </a:r>
            <a:endParaRPr sz="1100">
              <a:solidFill>
                <a:schemeClr val="dk1"/>
              </a:solidFill>
              <a:highlight>
                <a:srgbClr val="FFFFFF"/>
              </a:highlight>
            </a:endParaRPr>
          </a:p>
          <a:p>
            <a:pPr indent="-298450" lvl="0" marL="457200" rtl="0" algn="l">
              <a:spcBef>
                <a:spcPts val="0"/>
              </a:spcBef>
              <a:spcAft>
                <a:spcPts val="0"/>
              </a:spcAft>
              <a:buClr>
                <a:schemeClr val="dk1"/>
              </a:buClr>
              <a:buSzPts val="1100"/>
              <a:buChar char="●"/>
            </a:pPr>
            <a:r>
              <a:rPr lang="en" sz="1100">
                <a:solidFill>
                  <a:schemeClr val="dk1"/>
                </a:solidFill>
                <a:highlight>
                  <a:srgbClr val="FFFFFF"/>
                </a:highlight>
              </a:rPr>
              <a:t>How will these changes aid in progressing forward with your usability goals?</a:t>
            </a:r>
            <a:endParaRPr sz="1100">
              <a:solidFill>
                <a:schemeClr val="dk1"/>
              </a:solidFill>
              <a:highlight>
                <a:srgbClr val="FFFFFF"/>
              </a:highlight>
            </a:endParaRPr>
          </a:p>
          <a:p>
            <a:pPr indent="-298450" lvl="0" marL="457200" rtl="0" algn="l">
              <a:spcBef>
                <a:spcPts val="0"/>
              </a:spcBef>
              <a:spcAft>
                <a:spcPts val="0"/>
              </a:spcAft>
              <a:buClr>
                <a:schemeClr val="dk1"/>
              </a:buClr>
              <a:buSzPts val="1100"/>
              <a:buChar char="●"/>
            </a:pPr>
            <a:r>
              <a:rPr lang="en" sz="1100">
                <a:solidFill>
                  <a:schemeClr val="dk1"/>
                </a:solidFill>
                <a:highlight>
                  <a:srgbClr val="FFFFFF"/>
                </a:highlight>
              </a:rPr>
              <a:t>Rationale based on low-fi testing results, studio feedback, user needs, etc.</a:t>
            </a:r>
            <a:endParaRPr sz="1100">
              <a:solidFill>
                <a:schemeClr val="dk1"/>
              </a:solidFill>
              <a:highlight>
                <a:srgbClr val="FFFFFF"/>
              </a:highlight>
            </a:endParaRPr>
          </a:p>
          <a:p>
            <a:pPr indent="-298450" lvl="0" marL="457200" rtl="0" algn="l">
              <a:spcBef>
                <a:spcPts val="0"/>
              </a:spcBef>
              <a:spcAft>
                <a:spcPts val="0"/>
              </a:spcAft>
              <a:buClr>
                <a:schemeClr val="dk1"/>
              </a:buClr>
              <a:buSzPts val="1100"/>
              <a:buChar char="●"/>
            </a:pPr>
            <a:r>
              <a:rPr lang="en" sz="1100">
                <a:solidFill>
                  <a:schemeClr val="dk1"/>
                </a:solidFill>
                <a:highlight>
                  <a:srgbClr val="FFFFFF"/>
                </a:highlight>
              </a:rPr>
              <a:t>Before and after comparisons</a:t>
            </a:r>
            <a:endParaRPr sz="1100">
              <a:solidFill>
                <a:schemeClr val="dk1"/>
              </a:solidFill>
              <a:highlight>
                <a:srgbClr val="FFFFFF"/>
              </a:highlight>
            </a:endParaRPr>
          </a:p>
          <a:p>
            <a:pPr indent="-298450" lvl="0" marL="457200" rtl="0" algn="l">
              <a:spcBef>
                <a:spcPts val="0"/>
              </a:spcBef>
              <a:spcAft>
                <a:spcPts val="0"/>
              </a:spcAft>
              <a:buClr>
                <a:schemeClr val="dk1"/>
              </a:buClr>
              <a:buSzPts val="1100"/>
              <a:buChar char="●"/>
            </a:pPr>
            <a:r>
              <a:rPr lang="en" sz="1100">
                <a:solidFill>
                  <a:schemeClr val="dk1"/>
                </a:solidFill>
                <a:highlight>
                  <a:srgbClr val="FFFFFF"/>
                </a:highlight>
              </a:rPr>
              <a:t>If you have more than 3 changes you want to show, add the rest to the appendix</a:t>
            </a:r>
            <a:endParaRPr sz="1100">
              <a:solidFill>
                <a:schemeClr val="dk1"/>
              </a:solidFill>
              <a:highlight>
                <a:srgbClr val="FFFFFF"/>
              </a:highlight>
            </a:endParaRPr>
          </a:p>
          <a:p>
            <a:pPr indent="0" lvl="0" marL="457200" rtl="0" algn="l">
              <a:spcBef>
                <a:spcPts val="1200"/>
              </a:spcBef>
              <a:spcAft>
                <a:spcPts val="0"/>
              </a:spcAft>
              <a:buNone/>
            </a:pPr>
            <a:r>
              <a:t/>
            </a:r>
            <a:endParaRPr sz="1100">
              <a:solidFill>
                <a:schemeClr val="dk1"/>
              </a:solidFill>
              <a:highlight>
                <a:srgbClr val="FFFFFF"/>
              </a:highlight>
            </a:endParaRPr>
          </a:p>
          <a:p>
            <a:pPr indent="0" lvl="0" marL="0" rtl="0" algn="l">
              <a:spcBef>
                <a:spcPts val="1200"/>
              </a:spcBef>
              <a:spcAft>
                <a:spcPts val="120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52" name="Shape 7152"/>
        <p:cNvGrpSpPr/>
        <p:nvPr/>
      </p:nvGrpSpPr>
      <p:grpSpPr>
        <a:xfrm>
          <a:off x="0" y="0"/>
          <a:ext cx="0" cy="0"/>
          <a:chOff x="0" y="0"/>
          <a:chExt cx="0" cy="0"/>
        </a:xfrm>
      </p:grpSpPr>
      <p:sp>
        <p:nvSpPr>
          <p:cNvPr id="7153" name="Google Shape;7153;p289"/>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Revised Interface Sketches: #1</a:t>
            </a:r>
            <a:endParaRPr/>
          </a:p>
        </p:txBody>
      </p:sp>
      <p:sp>
        <p:nvSpPr>
          <p:cNvPr id="7154" name="Google Shape;7154;p289"/>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p>
            <a:pPr indent="0" lvl="0" marL="0" rtl="0" algn="l">
              <a:spcBef>
                <a:spcPts val="0"/>
              </a:spcBef>
              <a:spcAft>
                <a:spcPts val="0"/>
              </a:spcAft>
              <a:buNone/>
            </a:pPr>
            <a:r>
              <a:rPr lang="en"/>
              <a:t>Rebranding of </a:t>
            </a:r>
            <a:r>
              <a:rPr i="1" lang="en"/>
              <a:t>Connect</a:t>
            </a:r>
            <a:r>
              <a:rPr lang="en"/>
              <a:t> and </a:t>
            </a:r>
            <a:r>
              <a:rPr i="1" lang="en"/>
              <a:t>Community</a:t>
            </a:r>
            <a:r>
              <a:rPr lang="en"/>
              <a:t> tabs to </a:t>
            </a:r>
            <a:r>
              <a:rPr i="1" lang="en"/>
              <a:t>Friends</a:t>
            </a:r>
            <a:r>
              <a:rPr lang="en"/>
              <a:t> and </a:t>
            </a:r>
            <a:r>
              <a:rPr i="1" lang="en"/>
              <a:t>Events </a:t>
            </a:r>
            <a:r>
              <a:rPr lang="en"/>
              <a:t>for clear </a:t>
            </a:r>
            <a:r>
              <a:rPr lang="en"/>
              <a:t>navigability</a:t>
            </a:r>
            <a:endParaRPr/>
          </a:p>
          <a:p>
            <a:pPr indent="0" lvl="0" marL="0" rtl="0" algn="l">
              <a:spcBef>
                <a:spcPts val="1200"/>
              </a:spcBef>
              <a:spcAft>
                <a:spcPts val="0"/>
              </a:spcAft>
              <a:buNone/>
            </a:pPr>
            <a:r>
              <a:rPr lang="en"/>
              <a:t>Clear heading for visibility</a:t>
            </a:r>
            <a:endParaRPr/>
          </a:p>
          <a:p>
            <a:pPr indent="0" lvl="0" marL="0" rtl="0" algn="l">
              <a:spcBef>
                <a:spcPts val="1200"/>
              </a:spcBef>
              <a:spcAft>
                <a:spcPts val="0"/>
              </a:spcAft>
              <a:buNone/>
            </a:pPr>
            <a:r>
              <a:rPr lang="en"/>
              <a:t>Users struggled with moderate &amp; complex tasks</a:t>
            </a:r>
            <a:endParaRPr/>
          </a:p>
          <a:p>
            <a:pPr indent="0" lvl="0" marL="0" rtl="0" algn="l">
              <a:spcBef>
                <a:spcPts val="1200"/>
              </a:spcBef>
              <a:spcAft>
                <a:spcPts val="0"/>
              </a:spcAft>
              <a:buNone/>
            </a:pPr>
            <a:r>
              <a:rPr lang="en"/>
              <a:t>Targeting increased discoverability and learnability</a:t>
            </a:r>
            <a:endParaRPr/>
          </a:p>
          <a:p>
            <a:pPr indent="0" lvl="0" marL="0" rtl="0" algn="l">
              <a:spcBef>
                <a:spcPts val="1200"/>
              </a:spcBef>
              <a:spcAft>
                <a:spcPts val="1200"/>
              </a:spcAft>
              <a:buNone/>
            </a:pPr>
            <a:r>
              <a:t/>
            </a:r>
            <a:endParaRPr/>
          </a:p>
        </p:txBody>
      </p:sp>
      <p:pic>
        <p:nvPicPr>
          <p:cNvPr id="7155" name="Google Shape;7155;p289"/>
          <p:cNvPicPr preferRelativeResize="0"/>
          <p:nvPr/>
        </p:nvPicPr>
        <p:blipFill>
          <a:blip r:embed="rId3">
            <a:alphaModFix/>
          </a:blip>
          <a:stretch>
            <a:fillRect/>
          </a:stretch>
        </p:blipFill>
        <p:spPr>
          <a:xfrm>
            <a:off x="2643287" y="1244750"/>
            <a:ext cx="1928712" cy="3216625"/>
          </a:xfrm>
          <a:prstGeom prst="rect">
            <a:avLst/>
          </a:prstGeom>
          <a:noFill/>
          <a:ln>
            <a:noFill/>
          </a:ln>
        </p:spPr>
      </p:pic>
      <p:pic>
        <p:nvPicPr>
          <p:cNvPr id="7156" name="Google Shape;7156;p289"/>
          <p:cNvPicPr preferRelativeResize="0"/>
          <p:nvPr/>
        </p:nvPicPr>
        <p:blipFill rotWithShape="1">
          <a:blip r:embed="rId4">
            <a:alphaModFix/>
          </a:blip>
          <a:srcRect b="18175" l="1839" r="80662" t="16138"/>
          <a:stretch/>
        </p:blipFill>
        <p:spPr>
          <a:xfrm>
            <a:off x="439475" y="1244750"/>
            <a:ext cx="2101852" cy="3216631"/>
          </a:xfrm>
          <a:prstGeom prst="rect">
            <a:avLst/>
          </a:prstGeom>
          <a:noFill/>
          <a:ln>
            <a:noFill/>
          </a:ln>
        </p:spPr>
      </p:pic>
      <p:sp>
        <p:nvSpPr>
          <p:cNvPr id="7157" name="Google Shape;7157;p289"/>
          <p:cNvSpPr txBox="1"/>
          <p:nvPr>
            <p:ph idx="2" type="body"/>
          </p:nvPr>
        </p:nvSpPr>
        <p:spPr>
          <a:xfrm>
            <a:off x="6582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Original</a:t>
            </a:r>
            <a:endParaRPr b="1"/>
          </a:p>
        </p:txBody>
      </p:sp>
      <p:sp>
        <p:nvSpPr>
          <p:cNvPr id="7158" name="Google Shape;7158;p289"/>
          <p:cNvSpPr txBox="1"/>
          <p:nvPr>
            <p:ph idx="2" type="body"/>
          </p:nvPr>
        </p:nvSpPr>
        <p:spPr>
          <a:xfrm>
            <a:off x="27453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Revised</a:t>
            </a:r>
            <a:endParaRPr b="1"/>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62" name="Shape 7162"/>
        <p:cNvGrpSpPr/>
        <p:nvPr/>
      </p:nvGrpSpPr>
      <p:grpSpPr>
        <a:xfrm>
          <a:off x="0" y="0"/>
          <a:ext cx="0" cy="0"/>
          <a:chOff x="0" y="0"/>
          <a:chExt cx="0" cy="0"/>
        </a:xfrm>
      </p:grpSpPr>
      <p:sp>
        <p:nvSpPr>
          <p:cNvPr id="7163" name="Google Shape;7163;p290"/>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Medium-Fi Task Flows</a:t>
            </a:r>
            <a:endParaRPr/>
          </a:p>
        </p:txBody>
      </p:sp>
      <p:sp>
        <p:nvSpPr>
          <p:cNvPr id="7164" name="Google Shape;7164;p290"/>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355600" lvl="0" marL="457200" rtl="0" algn="l">
              <a:spcBef>
                <a:spcPts val="1200"/>
              </a:spcBef>
              <a:spcAft>
                <a:spcPts val="0"/>
              </a:spcAft>
              <a:buClr>
                <a:schemeClr val="dk1"/>
              </a:buClr>
              <a:buSzPts val="2000"/>
              <a:buChar char="●"/>
            </a:pPr>
            <a:r>
              <a:rPr lang="en" sz="2000">
                <a:solidFill>
                  <a:schemeClr val="dk1"/>
                </a:solidFill>
                <a:highlight>
                  <a:srgbClr val="FFFFFF"/>
                </a:highlight>
              </a:rPr>
              <a:t>Task Flow for Task 2</a:t>
            </a:r>
            <a:endParaRPr sz="2000">
              <a:solidFill>
                <a:schemeClr val="dk1"/>
              </a:solidFill>
              <a:highlight>
                <a:srgbClr val="FFFFFF"/>
              </a:highlight>
            </a:endParaRPr>
          </a:p>
          <a:p>
            <a:pPr indent="-355600" lvl="0" marL="457200" rtl="0" algn="l">
              <a:spcBef>
                <a:spcPts val="0"/>
              </a:spcBef>
              <a:spcAft>
                <a:spcPts val="0"/>
              </a:spcAft>
              <a:buClr>
                <a:schemeClr val="dk1"/>
              </a:buClr>
              <a:buSzPts val="2000"/>
              <a:buChar char="●"/>
            </a:pPr>
            <a:r>
              <a:rPr lang="en" sz="2000">
                <a:solidFill>
                  <a:schemeClr val="dk1"/>
                </a:solidFill>
                <a:highlight>
                  <a:srgbClr val="FFFFFF"/>
                </a:highlight>
              </a:rPr>
              <a:t>Annotated screenshots from your medium-fi prototype (arrows indicating transitions, relevant labeling, captioning, etc.)</a:t>
            </a:r>
            <a:endParaRPr sz="2000"/>
          </a:p>
        </p:txBody>
      </p:sp>
      <p:sp>
        <p:nvSpPr>
          <p:cNvPr id="7165" name="Google Shape;7165;p290"/>
          <p:cNvSpPr/>
          <p:nvPr/>
        </p:nvSpPr>
        <p:spPr>
          <a:xfrm>
            <a:off x="7307400" y="521775"/>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pic>
        <p:nvPicPr>
          <p:cNvPr id="7166" name="Google Shape;7166;p290"/>
          <p:cNvPicPr preferRelativeResize="0"/>
          <p:nvPr/>
        </p:nvPicPr>
        <p:blipFill>
          <a:blip r:embed="rId3">
            <a:alphaModFix/>
          </a:blip>
          <a:stretch>
            <a:fillRect/>
          </a:stretch>
        </p:blipFill>
        <p:spPr>
          <a:xfrm>
            <a:off x="4427225" y="2274825"/>
            <a:ext cx="4653950" cy="2700549"/>
          </a:xfrm>
          <a:prstGeom prst="rect">
            <a:avLst/>
          </a:prstGeom>
          <a:noFill/>
          <a:ln>
            <a:noFill/>
          </a:ln>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70" name="Shape 7170"/>
        <p:cNvGrpSpPr/>
        <p:nvPr/>
      </p:nvGrpSpPr>
      <p:grpSpPr>
        <a:xfrm>
          <a:off x="0" y="0"/>
          <a:ext cx="0" cy="0"/>
          <a:chOff x="0" y="0"/>
          <a:chExt cx="0" cy="0"/>
        </a:xfrm>
      </p:grpSpPr>
      <p:sp>
        <p:nvSpPr>
          <p:cNvPr id="7171" name="Google Shape;7171;p291"/>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Medium-Fi Task Flows</a:t>
            </a:r>
            <a:endParaRPr/>
          </a:p>
        </p:txBody>
      </p:sp>
      <p:sp>
        <p:nvSpPr>
          <p:cNvPr id="7172" name="Google Shape;7172;p291"/>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355600" lvl="0" marL="457200" rtl="0" algn="l">
              <a:spcBef>
                <a:spcPts val="1200"/>
              </a:spcBef>
              <a:spcAft>
                <a:spcPts val="0"/>
              </a:spcAft>
              <a:buClr>
                <a:schemeClr val="dk1"/>
              </a:buClr>
              <a:buSzPts val="2000"/>
              <a:buChar char="●"/>
            </a:pPr>
            <a:r>
              <a:rPr lang="en" sz="2000">
                <a:solidFill>
                  <a:schemeClr val="dk1"/>
                </a:solidFill>
                <a:highlight>
                  <a:srgbClr val="FFFFFF"/>
                </a:highlight>
              </a:rPr>
              <a:t>Task Flow for Task 3</a:t>
            </a:r>
            <a:endParaRPr sz="2000">
              <a:solidFill>
                <a:schemeClr val="dk1"/>
              </a:solidFill>
              <a:highlight>
                <a:srgbClr val="FFFFFF"/>
              </a:highlight>
            </a:endParaRPr>
          </a:p>
          <a:p>
            <a:pPr indent="-355600" lvl="0" marL="457200" rtl="0" algn="l">
              <a:spcBef>
                <a:spcPts val="0"/>
              </a:spcBef>
              <a:spcAft>
                <a:spcPts val="0"/>
              </a:spcAft>
              <a:buClr>
                <a:schemeClr val="dk1"/>
              </a:buClr>
              <a:buSzPts val="2000"/>
              <a:buChar char="●"/>
            </a:pPr>
            <a:r>
              <a:rPr lang="en" sz="2000">
                <a:solidFill>
                  <a:schemeClr val="dk1"/>
                </a:solidFill>
                <a:highlight>
                  <a:srgbClr val="FFFFFF"/>
                </a:highlight>
              </a:rPr>
              <a:t>Annotated screenshots from your medium-fi prototype (arrows indicating transitions, relevant labeling, captioning, etc.)</a:t>
            </a:r>
            <a:endParaRPr sz="2000"/>
          </a:p>
        </p:txBody>
      </p:sp>
      <p:sp>
        <p:nvSpPr>
          <p:cNvPr id="7173" name="Google Shape;7173;p291"/>
          <p:cNvSpPr/>
          <p:nvPr/>
        </p:nvSpPr>
        <p:spPr>
          <a:xfrm>
            <a:off x="7307400" y="534825"/>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77" name="Shape 7177"/>
        <p:cNvGrpSpPr/>
        <p:nvPr/>
      </p:nvGrpSpPr>
      <p:grpSpPr>
        <a:xfrm>
          <a:off x="0" y="0"/>
          <a:ext cx="0" cy="0"/>
          <a:chOff x="0" y="0"/>
          <a:chExt cx="0" cy="0"/>
        </a:xfrm>
      </p:grpSpPr>
      <p:sp>
        <p:nvSpPr>
          <p:cNvPr id="7178" name="Google Shape;7178;p292"/>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Medium-Fi Task Flows</a:t>
            </a:r>
            <a:endParaRPr/>
          </a:p>
        </p:txBody>
      </p:sp>
      <p:sp>
        <p:nvSpPr>
          <p:cNvPr id="7179" name="Google Shape;7179;p292"/>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355600" lvl="0" marL="457200" rtl="0" algn="l">
              <a:spcBef>
                <a:spcPts val="1200"/>
              </a:spcBef>
              <a:spcAft>
                <a:spcPts val="0"/>
              </a:spcAft>
              <a:buClr>
                <a:schemeClr val="dk1"/>
              </a:buClr>
              <a:buSzPts val="2000"/>
              <a:buChar char="●"/>
            </a:pPr>
            <a:r>
              <a:rPr lang="en" sz="2000">
                <a:solidFill>
                  <a:schemeClr val="dk1"/>
                </a:solidFill>
                <a:highlight>
                  <a:srgbClr val="FFFFFF"/>
                </a:highlight>
              </a:rPr>
              <a:t>Task Flow for Task 4</a:t>
            </a:r>
            <a:endParaRPr sz="2000">
              <a:solidFill>
                <a:schemeClr val="dk1"/>
              </a:solidFill>
              <a:highlight>
                <a:srgbClr val="FFFFFF"/>
              </a:highlight>
            </a:endParaRPr>
          </a:p>
          <a:p>
            <a:pPr indent="-355600" lvl="0" marL="457200" rtl="0" algn="l">
              <a:spcBef>
                <a:spcPts val="0"/>
              </a:spcBef>
              <a:spcAft>
                <a:spcPts val="0"/>
              </a:spcAft>
              <a:buClr>
                <a:schemeClr val="dk1"/>
              </a:buClr>
              <a:buSzPts val="2000"/>
              <a:buChar char="●"/>
            </a:pPr>
            <a:r>
              <a:rPr lang="en" sz="2000">
                <a:solidFill>
                  <a:schemeClr val="dk1"/>
                </a:solidFill>
                <a:highlight>
                  <a:srgbClr val="FFFFFF"/>
                </a:highlight>
              </a:rPr>
              <a:t>Annotated screenshots from your medium-fi prototype (arrows indicating transitions, relevant labeling, captioning, etc.)</a:t>
            </a:r>
            <a:endParaRPr sz="2000"/>
          </a:p>
        </p:txBody>
      </p:sp>
      <p:sp>
        <p:nvSpPr>
          <p:cNvPr id="7180" name="Google Shape;7180;p292"/>
          <p:cNvSpPr/>
          <p:nvPr/>
        </p:nvSpPr>
        <p:spPr>
          <a:xfrm>
            <a:off x="7426875" y="5218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84" name="Shape 7184"/>
        <p:cNvGrpSpPr/>
        <p:nvPr/>
      </p:nvGrpSpPr>
      <p:grpSpPr>
        <a:xfrm>
          <a:off x="0" y="0"/>
          <a:ext cx="0" cy="0"/>
          <a:chOff x="0" y="0"/>
          <a:chExt cx="0" cy="0"/>
        </a:xfrm>
      </p:grpSpPr>
      <p:sp>
        <p:nvSpPr>
          <p:cNvPr id="7185" name="Google Shape;7185;p293"/>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Revised Interface Sketches: #3</a:t>
            </a:r>
            <a:endParaRPr/>
          </a:p>
        </p:txBody>
      </p:sp>
      <p:sp>
        <p:nvSpPr>
          <p:cNvPr id="7186" name="Google Shape;7186;p293"/>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p>
            <a:pPr indent="0" lvl="0" marL="0" rtl="0" algn="l">
              <a:spcBef>
                <a:spcPts val="0"/>
              </a:spcBef>
              <a:spcAft>
                <a:spcPts val="0"/>
              </a:spcAft>
              <a:buNone/>
            </a:pPr>
            <a:r>
              <a:t/>
            </a:r>
            <a:endParaRPr/>
          </a:p>
          <a:p>
            <a:pPr indent="0" lvl="0" marL="0" rtl="0" algn="l">
              <a:spcBef>
                <a:spcPts val="1200"/>
              </a:spcBef>
              <a:spcAft>
                <a:spcPts val="1200"/>
              </a:spcAft>
              <a:buNone/>
            </a:pPr>
            <a:r>
              <a:t/>
            </a:r>
            <a:endParaRPr/>
          </a:p>
        </p:txBody>
      </p:sp>
      <p:pic>
        <p:nvPicPr>
          <p:cNvPr id="7187" name="Google Shape;7187;p293"/>
          <p:cNvPicPr preferRelativeResize="0"/>
          <p:nvPr/>
        </p:nvPicPr>
        <p:blipFill>
          <a:blip r:embed="rId3">
            <a:alphaModFix/>
          </a:blip>
          <a:stretch>
            <a:fillRect/>
          </a:stretch>
        </p:blipFill>
        <p:spPr>
          <a:xfrm>
            <a:off x="2643287" y="1244750"/>
            <a:ext cx="1928712" cy="3216625"/>
          </a:xfrm>
          <a:prstGeom prst="rect">
            <a:avLst/>
          </a:prstGeom>
          <a:noFill/>
          <a:ln>
            <a:noFill/>
          </a:ln>
        </p:spPr>
      </p:pic>
      <p:pic>
        <p:nvPicPr>
          <p:cNvPr id="7188" name="Google Shape;7188;p293"/>
          <p:cNvPicPr preferRelativeResize="0"/>
          <p:nvPr/>
        </p:nvPicPr>
        <p:blipFill rotWithShape="1">
          <a:blip r:embed="rId4">
            <a:alphaModFix/>
          </a:blip>
          <a:srcRect b="18175" l="1839" r="80662" t="16138"/>
          <a:stretch/>
        </p:blipFill>
        <p:spPr>
          <a:xfrm>
            <a:off x="439475" y="1244750"/>
            <a:ext cx="2101852" cy="3216631"/>
          </a:xfrm>
          <a:prstGeom prst="rect">
            <a:avLst/>
          </a:prstGeom>
          <a:noFill/>
          <a:ln>
            <a:noFill/>
          </a:ln>
        </p:spPr>
      </p:pic>
      <p:sp>
        <p:nvSpPr>
          <p:cNvPr id="7189" name="Google Shape;7189;p293"/>
          <p:cNvSpPr txBox="1"/>
          <p:nvPr>
            <p:ph idx="2" type="body"/>
          </p:nvPr>
        </p:nvSpPr>
        <p:spPr>
          <a:xfrm>
            <a:off x="6582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Original</a:t>
            </a:r>
            <a:endParaRPr b="1"/>
          </a:p>
        </p:txBody>
      </p:sp>
      <p:sp>
        <p:nvSpPr>
          <p:cNvPr id="7190" name="Google Shape;7190;p293"/>
          <p:cNvSpPr txBox="1"/>
          <p:nvPr>
            <p:ph idx="2" type="body"/>
          </p:nvPr>
        </p:nvSpPr>
        <p:spPr>
          <a:xfrm>
            <a:off x="27453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Revised</a:t>
            </a:r>
            <a:endParaRPr b="1"/>
          </a:p>
        </p:txBody>
      </p:sp>
      <p:sp>
        <p:nvSpPr>
          <p:cNvPr id="7191" name="Google Shape;7191;p293"/>
          <p:cNvSpPr/>
          <p:nvPr/>
        </p:nvSpPr>
        <p:spPr>
          <a:xfrm>
            <a:off x="65820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
        <p:nvSpPr>
          <p:cNvPr id="7192" name="Google Shape;7192;p293"/>
          <p:cNvSpPr/>
          <p:nvPr/>
        </p:nvSpPr>
        <p:spPr>
          <a:xfrm>
            <a:off x="281505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
        <p:nvSpPr>
          <p:cNvPr id="7193" name="Google Shape;7193;p293"/>
          <p:cNvSpPr/>
          <p:nvPr/>
        </p:nvSpPr>
        <p:spPr>
          <a:xfrm>
            <a:off x="606990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197" name="Shape 7197"/>
        <p:cNvGrpSpPr/>
        <p:nvPr/>
      </p:nvGrpSpPr>
      <p:grpSpPr>
        <a:xfrm>
          <a:off x="0" y="0"/>
          <a:ext cx="0" cy="0"/>
          <a:chOff x="0" y="0"/>
          <a:chExt cx="0" cy="0"/>
        </a:xfrm>
      </p:grpSpPr>
      <p:sp>
        <p:nvSpPr>
          <p:cNvPr id="7198" name="Google Shape;7198;p294"/>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Revised Interface Sketches: #2</a:t>
            </a:r>
            <a:endParaRPr/>
          </a:p>
        </p:txBody>
      </p:sp>
      <p:sp>
        <p:nvSpPr>
          <p:cNvPr id="7199" name="Google Shape;7199;p294"/>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p>
            <a:pPr indent="0" lvl="0" marL="0" rtl="0" algn="l">
              <a:spcBef>
                <a:spcPts val="0"/>
              </a:spcBef>
              <a:spcAft>
                <a:spcPts val="0"/>
              </a:spcAft>
              <a:buNone/>
            </a:pPr>
            <a:r>
              <a:t/>
            </a:r>
            <a:endParaRPr/>
          </a:p>
          <a:p>
            <a:pPr indent="0" lvl="0" marL="0" rtl="0" algn="l">
              <a:spcBef>
                <a:spcPts val="1200"/>
              </a:spcBef>
              <a:spcAft>
                <a:spcPts val="1200"/>
              </a:spcAft>
              <a:buNone/>
            </a:pPr>
            <a:r>
              <a:t/>
            </a:r>
            <a:endParaRPr/>
          </a:p>
        </p:txBody>
      </p:sp>
      <p:pic>
        <p:nvPicPr>
          <p:cNvPr id="7200" name="Google Shape;7200;p294"/>
          <p:cNvPicPr preferRelativeResize="0"/>
          <p:nvPr/>
        </p:nvPicPr>
        <p:blipFill>
          <a:blip r:embed="rId3">
            <a:alphaModFix/>
          </a:blip>
          <a:stretch>
            <a:fillRect/>
          </a:stretch>
        </p:blipFill>
        <p:spPr>
          <a:xfrm>
            <a:off x="2643287" y="1244750"/>
            <a:ext cx="1928712" cy="3216625"/>
          </a:xfrm>
          <a:prstGeom prst="rect">
            <a:avLst/>
          </a:prstGeom>
          <a:noFill/>
          <a:ln>
            <a:noFill/>
          </a:ln>
        </p:spPr>
      </p:pic>
      <p:pic>
        <p:nvPicPr>
          <p:cNvPr id="7201" name="Google Shape;7201;p294"/>
          <p:cNvPicPr preferRelativeResize="0"/>
          <p:nvPr/>
        </p:nvPicPr>
        <p:blipFill rotWithShape="1">
          <a:blip r:embed="rId4">
            <a:alphaModFix/>
          </a:blip>
          <a:srcRect b="18175" l="1839" r="80662" t="16138"/>
          <a:stretch/>
        </p:blipFill>
        <p:spPr>
          <a:xfrm>
            <a:off x="439475" y="1244750"/>
            <a:ext cx="2101852" cy="3216631"/>
          </a:xfrm>
          <a:prstGeom prst="rect">
            <a:avLst/>
          </a:prstGeom>
          <a:noFill/>
          <a:ln>
            <a:noFill/>
          </a:ln>
        </p:spPr>
      </p:pic>
      <p:sp>
        <p:nvSpPr>
          <p:cNvPr id="7202" name="Google Shape;7202;p294"/>
          <p:cNvSpPr txBox="1"/>
          <p:nvPr>
            <p:ph idx="2" type="body"/>
          </p:nvPr>
        </p:nvSpPr>
        <p:spPr>
          <a:xfrm>
            <a:off x="6582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Original</a:t>
            </a:r>
            <a:endParaRPr b="1"/>
          </a:p>
        </p:txBody>
      </p:sp>
      <p:sp>
        <p:nvSpPr>
          <p:cNvPr id="7203" name="Google Shape;7203;p294"/>
          <p:cNvSpPr txBox="1"/>
          <p:nvPr>
            <p:ph idx="2" type="body"/>
          </p:nvPr>
        </p:nvSpPr>
        <p:spPr>
          <a:xfrm>
            <a:off x="2745300" y="4461375"/>
            <a:ext cx="1664400" cy="572700"/>
          </a:xfrm>
          <a:prstGeom prst="rect">
            <a:avLst/>
          </a:prstGeom>
        </p:spPr>
        <p:txBody>
          <a:bodyPr anchorCtr="0" anchor="t" bIns="91425" lIns="91425" spcFirstLastPara="1" rIns="91425" wrap="square" tIns="91425">
            <a:normAutofit/>
          </a:bodyPr>
          <a:lstStyle/>
          <a:p>
            <a:pPr indent="0" lvl="0" marL="0" rtl="0" algn="ctr">
              <a:spcBef>
                <a:spcPts val="0"/>
              </a:spcBef>
              <a:spcAft>
                <a:spcPts val="1200"/>
              </a:spcAft>
              <a:buNone/>
            </a:pPr>
            <a:r>
              <a:rPr b="1" lang="en"/>
              <a:t>Revised</a:t>
            </a:r>
            <a:endParaRPr b="1"/>
          </a:p>
        </p:txBody>
      </p:sp>
      <p:sp>
        <p:nvSpPr>
          <p:cNvPr id="7204" name="Google Shape;7204;p294"/>
          <p:cNvSpPr/>
          <p:nvPr/>
        </p:nvSpPr>
        <p:spPr>
          <a:xfrm>
            <a:off x="65820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
        <p:nvSpPr>
          <p:cNvPr id="7205" name="Google Shape;7205;p294"/>
          <p:cNvSpPr/>
          <p:nvPr/>
        </p:nvSpPr>
        <p:spPr>
          <a:xfrm>
            <a:off x="281505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
        <p:nvSpPr>
          <p:cNvPr id="7206" name="Google Shape;7206;p294"/>
          <p:cNvSpPr/>
          <p:nvPr/>
        </p:nvSpPr>
        <p:spPr>
          <a:xfrm>
            <a:off x="6069900" y="2270200"/>
            <a:ext cx="1524900" cy="938700"/>
          </a:xfrm>
          <a:prstGeom prst="rect">
            <a:avLst/>
          </a:prstGeom>
          <a:solidFill>
            <a:srgbClr val="F6B26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TODO: Monday</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210" name="Shape 7210"/>
        <p:cNvGrpSpPr/>
        <p:nvPr/>
      </p:nvGrpSpPr>
      <p:grpSpPr>
        <a:xfrm>
          <a:off x="0" y="0"/>
          <a:ext cx="0" cy="0"/>
          <a:chOff x="0" y="0"/>
          <a:chExt cx="0" cy="0"/>
        </a:xfrm>
      </p:grpSpPr>
      <p:sp>
        <p:nvSpPr>
          <p:cNvPr id="7211" name="Google Shape;7211;p295"/>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Medium-Fi Prototype</a:t>
            </a:r>
            <a:endParaRPr/>
          </a:p>
        </p:txBody>
      </p:sp>
      <p:sp>
        <p:nvSpPr>
          <p:cNvPr id="7212" name="Google Shape;7212;p295"/>
          <p:cNvSpPr txBox="1"/>
          <p:nvPr>
            <p:ph idx="1" type="body"/>
          </p:nvPr>
        </p:nvSpPr>
        <p:spPr>
          <a:xfrm>
            <a:off x="4572000" y="1152475"/>
            <a:ext cx="4260300" cy="3416400"/>
          </a:xfrm>
          <a:prstGeom prst="rect">
            <a:avLst/>
          </a:prstGeom>
        </p:spPr>
        <p:txBody>
          <a:bodyPr anchorCtr="0" anchor="ctr" bIns="91425" lIns="91425" spcFirstLastPara="1" rIns="91425" wrap="square" tIns="91425">
            <a:normAutofit/>
          </a:bodyPr>
          <a:lstStyle/>
          <a:p>
            <a:pPr indent="0" lvl="0" marL="457200" rtl="0" algn="l">
              <a:spcBef>
                <a:spcPts val="1200"/>
              </a:spcBef>
              <a:spcAft>
                <a:spcPts val="1200"/>
              </a:spcAft>
              <a:buNone/>
            </a:pPr>
            <a:r>
              <a:rPr lang="en" sz="2000">
                <a:solidFill>
                  <a:schemeClr val="dk1"/>
                </a:solidFill>
                <a:highlight>
                  <a:srgbClr val="FFFFFF"/>
                </a:highlight>
              </a:rPr>
              <a:t>Link to Figma Prototype</a:t>
            </a:r>
            <a:endParaRPr sz="2000">
              <a:solidFill>
                <a:schemeClr val="dk1"/>
              </a:solidFill>
              <a:highlight>
                <a:srgbClr val="FFFFFF"/>
              </a:highlight>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216" name="Shape 7216"/>
        <p:cNvGrpSpPr/>
        <p:nvPr/>
      </p:nvGrpSpPr>
      <p:grpSpPr>
        <a:xfrm>
          <a:off x="0" y="0"/>
          <a:ext cx="0" cy="0"/>
          <a:chOff x="0" y="0"/>
          <a:chExt cx="0" cy="0"/>
        </a:xfrm>
      </p:grpSpPr>
      <p:sp>
        <p:nvSpPr>
          <p:cNvPr id="7217" name="Google Shape;7217;p296"/>
          <p:cNvSpPr txBox="1"/>
          <p:nvPr>
            <p:ph type="title"/>
          </p:nvPr>
        </p:nvSpPr>
        <p:spPr>
          <a:xfrm>
            <a:off x="311700" y="4450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lang="en"/>
              <a:t>README</a:t>
            </a:r>
            <a:endParaRPr/>
          </a:p>
        </p:txBody>
      </p:sp>
      <p:sp>
        <p:nvSpPr>
          <p:cNvPr id="7218" name="Google Shape;7218;p296"/>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p>
            <a:pPr indent="-355600" lvl="0" marL="457200" rtl="0" algn="l">
              <a:spcBef>
                <a:spcPts val="1200"/>
              </a:spcBef>
              <a:spcAft>
                <a:spcPts val="0"/>
              </a:spcAft>
              <a:buClr>
                <a:schemeClr val="dk1"/>
              </a:buClr>
              <a:buSzPts val="2000"/>
              <a:buChar char="●"/>
            </a:pPr>
            <a:r>
              <a:rPr lang="en" sz="2000">
                <a:solidFill>
                  <a:schemeClr val="dk1"/>
                </a:solidFill>
                <a:highlight>
                  <a:srgbClr val="FFFFFF"/>
                </a:highlight>
              </a:rPr>
              <a:t>Link to README</a:t>
            </a:r>
            <a:endParaRPr sz="2000">
              <a:solidFill>
                <a:schemeClr val="dk1"/>
              </a:solidFill>
              <a:highlight>
                <a:srgbClr val="FFFFFF"/>
              </a:highlight>
            </a:endParaRPr>
          </a:p>
        </p:txBody>
      </p:sp>
    </p:spTree>
  </p:cSld>
  <p:clrMapOvr>
    <a:masterClrMapping/>
  </p:clrMapOvr>
</p:sld>
</file>

<file path=ppt/theme/theme1.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 Global Famous Beetle Music Band Day Minitheme by Slidesgo">
  <a:themeElements>
    <a:clrScheme name="Simple Light">
      <a:dk1>
        <a:srgbClr val="EEE971"/>
      </a:dk1>
      <a:lt1>
        <a:srgbClr val="E664A2"/>
      </a:lt1>
      <a:dk2>
        <a:srgbClr val="000000"/>
      </a:dk2>
      <a:lt2>
        <a:srgbClr val="FFFFFF"/>
      </a:lt2>
      <a:accent1>
        <a:srgbClr val="F15B38"/>
      </a:accent1>
      <a:accent2>
        <a:srgbClr val="9CD190"/>
      </a:accent2>
      <a:accent3>
        <a:srgbClr val="04A5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