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70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Garamond"/>
      <p:regular r:id="rId29"/>
      <p:bold r:id="rId30"/>
      <p:italic r:id="rId31"/>
      <p:boldItalic r:id="rId32"/>
    </p:embeddedFont>
    <p:embeddedFont>
      <p:font typeface="Montserrat"/>
      <p:regular r:id="rId33"/>
      <p:bold r:id="rId34"/>
      <p:italic r:id="rId35"/>
      <p:boldItalic r:id="rId36"/>
    </p:embeddedFont>
    <p:embeddedFont>
      <p:font typeface="Montserrat Light"/>
      <p:regular r:id="rId37"/>
      <p:bold r:id="rId38"/>
      <p:italic r:id="rId39"/>
      <p:boldItalic r:id="rId40"/>
    </p:embeddedFont>
    <p:embeddedFont>
      <p:font typeface="Newsreader"/>
      <p:regular r:id="rId41"/>
      <p:bold r:id="rId42"/>
      <p:italic r:id="rId43"/>
      <p:boldItalic r:id="rId44"/>
    </p:embeddedFont>
    <p:embeddedFont>
      <p:font typeface="DM Sans Light"/>
      <p:regular r:id="rId45"/>
      <p:bold r:id="rId46"/>
      <p:italic r:id="rId47"/>
      <p:boldItalic r:id="rId48"/>
    </p:embeddedFont>
    <p:embeddedFont>
      <p:font typeface="DM Sans SemiBold"/>
      <p:regular r:id="rId49"/>
      <p:bold r:id="rId50"/>
      <p:italic r:id="rId51"/>
      <p:boldItalic r:id="rId52"/>
    </p:embeddedFont>
    <p:embeddedFont>
      <p:font typeface="DM Sans"/>
      <p:regular r:id="rId53"/>
      <p:bold r:id="rId54"/>
      <p:italic r:id="rId55"/>
      <p:boldItalic r:id="rId56"/>
    </p:embeddedFont>
    <p:embeddedFont>
      <p:font typeface="Newsreader SemiBold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Light-boldItalic.fntdata"/><Relationship Id="rId42" Type="http://schemas.openxmlformats.org/officeDocument/2006/relationships/font" Target="fonts/Newsreader-bold.fntdata"/><Relationship Id="rId41" Type="http://schemas.openxmlformats.org/officeDocument/2006/relationships/font" Target="fonts/Newsreader-regular.fntdata"/><Relationship Id="rId44" Type="http://schemas.openxmlformats.org/officeDocument/2006/relationships/font" Target="fonts/Newsreader-boldItalic.fntdata"/><Relationship Id="rId43" Type="http://schemas.openxmlformats.org/officeDocument/2006/relationships/font" Target="fonts/Newsreader-italic.fntdata"/><Relationship Id="rId46" Type="http://schemas.openxmlformats.org/officeDocument/2006/relationships/font" Target="fonts/DMSansLight-bold.fntdata"/><Relationship Id="rId45" Type="http://schemas.openxmlformats.org/officeDocument/2006/relationships/font" Target="fonts/DM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DMSansLight-boldItalic.fntdata"/><Relationship Id="rId47" Type="http://schemas.openxmlformats.org/officeDocument/2006/relationships/font" Target="fonts/DMSansLight-italic.fntdata"/><Relationship Id="rId49" Type="http://schemas.openxmlformats.org/officeDocument/2006/relationships/font" Target="fonts/DMSans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Garamond-italic.fntdata"/><Relationship Id="rId30" Type="http://schemas.openxmlformats.org/officeDocument/2006/relationships/font" Target="fonts/Garamond-bold.fntdata"/><Relationship Id="rId33" Type="http://schemas.openxmlformats.org/officeDocument/2006/relationships/font" Target="fonts/Montserrat-regular.fntdata"/><Relationship Id="rId32" Type="http://schemas.openxmlformats.org/officeDocument/2006/relationships/font" Target="fonts/Garamond-boldItalic.fntdata"/><Relationship Id="rId35" Type="http://schemas.openxmlformats.org/officeDocument/2006/relationships/font" Target="fonts/Montserrat-italic.fntdata"/><Relationship Id="rId34" Type="http://schemas.openxmlformats.org/officeDocument/2006/relationships/font" Target="fonts/Montserrat-bold.fntdata"/><Relationship Id="rId37" Type="http://schemas.openxmlformats.org/officeDocument/2006/relationships/font" Target="fonts/MontserratLight-regular.fntdata"/><Relationship Id="rId36" Type="http://schemas.openxmlformats.org/officeDocument/2006/relationships/font" Target="fonts/Montserrat-boldItalic.fntdata"/><Relationship Id="rId39" Type="http://schemas.openxmlformats.org/officeDocument/2006/relationships/font" Target="fonts/MontserratLight-italic.fntdata"/><Relationship Id="rId38" Type="http://schemas.openxmlformats.org/officeDocument/2006/relationships/font" Target="fonts/MontserratLight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NewsreaderSemiBold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font" Target="fonts/Garamond-regular.fntdata"/><Relationship Id="rId51" Type="http://schemas.openxmlformats.org/officeDocument/2006/relationships/font" Target="fonts/DMSansSemiBold-italic.fntdata"/><Relationship Id="rId50" Type="http://schemas.openxmlformats.org/officeDocument/2006/relationships/font" Target="fonts/DMSansSemiBold-bold.fntdata"/><Relationship Id="rId53" Type="http://schemas.openxmlformats.org/officeDocument/2006/relationships/font" Target="fonts/DMSans-regular.fntdata"/><Relationship Id="rId52" Type="http://schemas.openxmlformats.org/officeDocument/2006/relationships/font" Target="fonts/DMSansSemiBold-boldItalic.fntdata"/><Relationship Id="rId11" Type="http://schemas.openxmlformats.org/officeDocument/2006/relationships/slide" Target="slides/slide6.xml"/><Relationship Id="rId55" Type="http://schemas.openxmlformats.org/officeDocument/2006/relationships/font" Target="fonts/DMSans-italic.fntdata"/><Relationship Id="rId10" Type="http://schemas.openxmlformats.org/officeDocument/2006/relationships/slide" Target="slides/slide5.xml"/><Relationship Id="rId54" Type="http://schemas.openxmlformats.org/officeDocument/2006/relationships/font" Target="fonts/DMSans-bold.fntdata"/><Relationship Id="rId13" Type="http://schemas.openxmlformats.org/officeDocument/2006/relationships/slide" Target="slides/slide8.xml"/><Relationship Id="rId57" Type="http://schemas.openxmlformats.org/officeDocument/2006/relationships/font" Target="fonts/NewsreaderSemiBold-regular.fntdata"/><Relationship Id="rId12" Type="http://schemas.openxmlformats.org/officeDocument/2006/relationships/slide" Target="slides/slide7.xml"/><Relationship Id="rId56" Type="http://schemas.openxmlformats.org/officeDocument/2006/relationships/font" Target="fonts/DMSans-boldItalic.fntdata"/><Relationship Id="rId15" Type="http://schemas.openxmlformats.org/officeDocument/2006/relationships/slide" Target="slides/slide10.xml"/><Relationship Id="rId59" Type="http://schemas.openxmlformats.org/officeDocument/2006/relationships/font" Target="fonts/NewsreaderSemiBold-italic.fntdata"/><Relationship Id="rId14" Type="http://schemas.openxmlformats.org/officeDocument/2006/relationships/slide" Target="slides/slide9.xml"/><Relationship Id="rId58" Type="http://schemas.openxmlformats.org/officeDocument/2006/relationships/font" Target="fonts/NewsreaderSemiBol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99744198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99744198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99744198e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99744198e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99744198ee_0_1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99744198ee_0_1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99744198ee_0_1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99744198ee_0_1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99744198ee_0_1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399744198ee_0_1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99744198e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99744198e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99744198ee_0_1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99744198ee_0_1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a46b2c59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a46b2c59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99744198ee_0_1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99744198ee_0_1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99744198ee_0_1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99744198ee_0_1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99744198ee_0_1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99744198ee_0_1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Safety net to edit tasks and goal plan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Enter own plan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99744198ee_0_1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99744198ee_0_1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99744198ee_0_1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399744198ee_0_1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99744198ee_0_1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399744198ee_0_1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399744198ee_0_1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399744198ee_0_1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399744198ee_0_15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399744198ee_0_1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8658a12cc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38658a12cc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99744198ee_0_1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399744198ee_0_1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38658a12cc4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38658a12cc4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3a6acdecb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3a6acdecb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a6b288bb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g3a6b288bb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3a6ba0672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3a6ba0672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399744198ee_0_15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399744198ee_0_1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only">
  <p:cSld name="BLANK_1_1_1_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BLANK_1_1_1_1_3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2" type="subTitle"/>
          </p:nvPr>
        </p:nvSpPr>
        <p:spPr>
          <a:xfrm>
            <a:off x="362125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3" type="subTitle"/>
          </p:nvPr>
        </p:nvSpPr>
        <p:spPr>
          <a:xfrm>
            <a:off x="3154650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4" type="subTitle"/>
          </p:nvPr>
        </p:nvSpPr>
        <p:spPr>
          <a:xfrm>
            <a:off x="6216650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5" type="subTitle"/>
          </p:nvPr>
        </p:nvSpPr>
        <p:spPr>
          <a:xfrm>
            <a:off x="362125" y="2206700"/>
            <a:ext cx="2575800" cy="12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eyebrow ">
  <p:cSld name="BLANK_1_1_1_1_2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4"/>
          <p:cNvSpPr txBox="1"/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5" name="Google Shape;25;p4"/>
          <p:cNvSpPr txBox="1"/>
          <p:nvPr>
            <p:ph idx="1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2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BLANK_1_1_1_1_1_1_1_1_1_1_1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3619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type="title"/>
          </p:nvPr>
        </p:nvSpPr>
        <p:spPr>
          <a:xfrm>
            <a:off x="361975" y="962100"/>
            <a:ext cx="4163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5"/>
          <p:cNvSpPr txBox="1"/>
          <p:nvPr>
            <p:ph idx="2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Light">
  <p:cSld name="BLANK_1_1_1_1_1_1_1_1_1_1_1_1_1_1_2">
    <p:bg>
      <p:bgPr>
        <a:solidFill>
          <a:schemeClr val="accent6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u="sng"/>
          </a:p>
        </p:txBody>
      </p:sp>
      <p:sp>
        <p:nvSpPr>
          <p:cNvPr id="39" name="Google Shape;39;p6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41" name="Google Shape;41;p6"/>
          <p:cNvSpPr txBox="1"/>
          <p:nvPr>
            <p:ph idx="3" type="subTitle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4" type="body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5" type="subTitle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6" type="body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7" type="subTitle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47" name="Google Shape;47;p6"/>
          <p:cNvSpPr txBox="1"/>
          <p:nvPr>
            <p:ph idx="8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Light - Alt 1">
  <p:cSld name="BLANK_1_1_1_1_1_1_1_1_1_1_1_1_1_1_2_2">
    <p:bg>
      <p:bgPr>
        <a:solidFill>
          <a:schemeClr val="accent6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4845475" y="998689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51" name="Google Shape;51;p7"/>
          <p:cNvSpPr txBox="1"/>
          <p:nvPr>
            <p:ph idx="3" type="subTitle"/>
          </p:nvPr>
        </p:nvSpPr>
        <p:spPr>
          <a:xfrm>
            <a:off x="4845475" y="666041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4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5" type="body"/>
          </p:nvPr>
        </p:nvSpPr>
        <p:spPr>
          <a:xfrm>
            <a:off x="4845475" y="3927439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6" type="subTitle"/>
          </p:nvPr>
        </p:nvSpPr>
        <p:spPr>
          <a:xfrm>
            <a:off x="4845475" y="3594791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56" name="Google Shape;56;p7"/>
          <p:cNvSpPr txBox="1"/>
          <p:nvPr>
            <p:ph idx="7" type="body"/>
          </p:nvPr>
        </p:nvSpPr>
        <p:spPr>
          <a:xfrm>
            <a:off x="4845475" y="2431037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idx="8" type="subTitle"/>
          </p:nvPr>
        </p:nvSpPr>
        <p:spPr>
          <a:xfrm>
            <a:off x="4845475" y="2098390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58" name="Google Shape;58;p7"/>
          <p:cNvSpPr txBox="1"/>
          <p:nvPr>
            <p:ph idx="9" type="body"/>
          </p:nvPr>
        </p:nvSpPr>
        <p:spPr>
          <a:xfrm>
            <a:off x="356100" y="3243900"/>
            <a:ext cx="2798700" cy="133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Dark">
  <p:cSld name="BLANK_1_1_1_1_1_1_1_1_1_1_1_1_1_1_2_1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8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2" type="body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64" name="Google Shape;64;p8"/>
          <p:cNvSpPr txBox="1"/>
          <p:nvPr>
            <p:ph idx="3" type="subTitle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4" type="body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6" name="Google Shape;66;p8"/>
          <p:cNvSpPr txBox="1"/>
          <p:nvPr>
            <p:ph idx="5" type="subTitle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6" type="body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68" name="Google Shape;68;p8"/>
          <p:cNvSpPr txBox="1"/>
          <p:nvPr>
            <p:ph idx="7" type="subTitle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9" name="Google Shape;69;p8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" name="Google Shape;70;p8"/>
          <p:cNvSpPr txBox="1"/>
          <p:nvPr>
            <p:ph idx="8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four big ideas">
  <p:cSld name="BLANK_1_1_1_1_1_1_1_1_1_1_1_1_1_1_1"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idx="1" type="body"/>
          </p:nvPr>
        </p:nvSpPr>
        <p:spPr>
          <a:xfrm>
            <a:off x="2610420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73" name="Google Shape;73;p9"/>
          <p:cNvSpPr txBox="1"/>
          <p:nvPr>
            <p:ph idx="2" type="subTitle"/>
          </p:nvPr>
        </p:nvSpPr>
        <p:spPr>
          <a:xfrm>
            <a:off x="2610418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74" name="Google Shape;74;p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9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9"/>
          <p:cNvSpPr txBox="1"/>
          <p:nvPr>
            <p:ph idx="4" type="body"/>
          </p:nvPr>
        </p:nvSpPr>
        <p:spPr>
          <a:xfrm>
            <a:off x="4889772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9"/>
          <p:cNvSpPr txBox="1"/>
          <p:nvPr>
            <p:ph idx="5" type="subTitle"/>
          </p:nvPr>
        </p:nvSpPr>
        <p:spPr>
          <a:xfrm>
            <a:off x="4889774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78" name="Google Shape;78;p9"/>
          <p:cNvSpPr txBox="1"/>
          <p:nvPr>
            <p:ph idx="6" type="body"/>
          </p:nvPr>
        </p:nvSpPr>
        <p:spPr>
          <a:xfrm>
            <a:off x="7130875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79" name="Google Shape;79;p9"/>
          <p:cNvSpPr txBox="1"/>
          <p:nvPr>
            <p:ph idx="7" type="subTitle"/>
          </p:nvPr>
        </p:nvSpPr>
        <p:spPr>
          <a:xfrm>
            <a:off x="7130874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0" name="Google Shape;80;p9"/>
          <p:cNvSpPr txBox="1"/>
          <p:nvPr>
            <p:ph idx="8" type="body"/>
          </p:nvPr>
        </p:nvSpPr>
        <p:spPr>
          <a:xfrm>
            <a:off x="360525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1" name="Google Shape;81;p9"/>
          <p:cNvSpPr txBox="1"/>
          <p:nvPr>
            <p:ph idx="9" type="subTitle"/>
          </p:nvPr>
        </p:nvSpPr>
        <p:spPr>
          <a:xfrm>
            <a:off x="360533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2" name="Google Shape;82;p9"/>
          <p:cNvSpPr txBox="1"/>
          <p:nvPr>
            <p:ph idx="1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3" name="Google Shape;83;p9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big ideas">
  <p:cSld name="BLANK_1_1_1_1_1_1_1_1_1_1_1_1_1_1_1_3">
    <p:bg>
      <p:bgPr>
        <a:solidFill>
          <a:schemeClr val="accent2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0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2" type="body"/>
          </p:nvPr>
        </p:nvSpPr>
        <p:spPr>
          <a:xfrm>
            <a:off x="3619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3" type="subTitle"/>
          </p:nvPr>
        </p:nvSpPr>
        <p:spPr>
          <a:xfrm>
            <a:off x="3619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4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0" name="Google Shape;90;p10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91" name="Google Shape;91;p10"/>
          <p:cNvSpPr txBox="1"/>
          <p:nvPr>
            <p:ph idx="5" type="subTitle"/>
          </p:nvPr>
        </p:nvSpPr>
        <p:spPr>
          <a:xfrm>
            <a:off x="73192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6" type="body"/>
          </p:nvPr>
        </p:nvSpPr>
        <p:spPr>
          <a:xfrm>
            <a:off x="210130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7" type="body"/>
          </p:nvPr>
        </p:nvSpPr>
        <p:spPr>
          <a:xfrm>
            <a:off x="384062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8" type="body"/>
          </p:nvPr>
        </p:nvSpPr>
        <p:spPr>
          <a:xfrm>
            <a:off x="557995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5" name="Google Shape;95;p10"/>
          <p:cNvSpPr txBox="1"/>
          <p:nvPr>
            <p:ph idx="9" type="subTitle"/>
          </p:nvPr>
        </p:nvSpPr>
        <p:spPr>
          <a:xfrm>
            <a:off x="210130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6" name="Google Shape;96;p10"/>
          <p:cNvSpPr txBox="1"/>
          <p:nvPr>
            <p:ph idx="13" type="subTitle"/>
          </p:nvPr>
        </p:nvSpPr>
        <p:spPr>
          <a:xfrm>
            <a:off x="384062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7" name="Google Shape;97;p10"/>
          <p:cNvSpPr txBox="1"/>
          <p:nvPr>
            <p:ph idx="14" type="subTitle"/>
          </p:nvPr>
        </p:nvSpPr>
        <p:spPr>
          <a:xfrm>
            <a:off x="557995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8" name="Google Shape;98;p10"/>
          <p:cNvSpPr txBox="1"/>
          <p:nvPr>
            <p:ph idx="15" type="body"/>
          </p:nvPr>
        </p:nvSpPr>
        <p:spPr>
          <a:xfrm>
            <a:off x="73192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_2"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1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2" name="Google Shape;102;p11"/>
          <p:cNvSpPr txBox="1"/>
          <p:nvPr>
            <p:ph idx="2" type="body"/>
          </p:nvPr>
        </p:nvSpPr>
        <p:spPr>
          <a:xfrm>
            <a:off x="71308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3" name="Google Shape;103;p11"/>
          <p:cNvSpPr txBox="1"/>
          <p:nvPr>
            <p:ph idx="3" type="subTitle"/>
          </p:nvPr>
        </p:nvSpPr>
        <p:spPr>
          <a:xfrm>
            <a:off x="71308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4" name="Google Shape;104;p11"/>
          <p:cNvSpPr txBox="1"/>
          <p:nvPr>
            <p:ph idx="4" type="subTitle"/>
          </p:nvPr>
        </p:nvSpPr>
        <p:spPr>
          <a:xfrm>
            <a:off x="71308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5" name="Google Shape;105;p11"/>
          <p:cNvSpPr txBox="1"/>
          <p:nvPr>
            <p:ph idx="5" type="body"/>
          </p:nvPr>
        </p:nvSpPr>
        <p:spPr>
          <a:xfrm>
            <a:off x="4892138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6" name="Google Shape;106;p11"/>
          <p:cNvSpPr txBox="1"/>
          <p:nvPr>
            <p:ph idx="6" type="subTitle"/>
          </p:nvPr>
        </p:nvSpPr>
        <p:spPr>
          <a:xfrm>
            <a:off x="4892138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7" type="subTitle"/>
          </p:nvPr>
        </p:nvSpPr>
        <p:spPr>
          <a:xfrm>
            <a:off x="4892138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8" name="Google Shape;108;p11"/>
          <p:cNvSpPr txBox="1"/>
          <p:nvPr>
            <p:ph idx="8" type="body"/>
          </p:nvPr>
        </p:nvSpPr>
        <p:spPr>
          <a:xfrm>
            <a:off x="2607050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9" name="Google Shape;109;p11"/>
          <p:cNvSpPr txBox="1"/>
          <p:nvPr>
            <p:ph idx="9" type="subTitle"/>
          </p:nvPr>
        </p:nvSpPr>
        <p:spPr>
          <a:xfrm>
            <a:off x="2607050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0" name="Google Shape;110;p11"/>
          <p:cNvSpPr txBox="1"/>
          <p:nvPr>
            <p:ph idx="13" type="subTitle"/>
          </p:nvPr>
        </p:nvSpPr>
        <p:spPr>
          <a:xfrm>
            <a:off x="2607050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1" name="Google Shape;111;p11"/>
          <p:cNvSpPr txBox="1"/>
          <p:nvPr>
            <p:ph idx="14" type="body"/>
          </p:nvPr>
        </p:nvSpPr>
        <p:spPr>
          <a:xfrm>
            <a:off x="3619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2" name="Google Shape;112;p11"/>
          <p:cNvSpPr txBox="1"/>
          <p:nvPr>
            <p:ph idx="15" type="subTitle"/>
          </p:nvPr>
        </p:nvSpPr>
        <p:spPr>
          <a:xfrm>
            <a:off x="3619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3" name="Google Shape;113;p11"/>
          <p:cNvSpPr txBox="1"/>
          <p:nvPr>
            <p:ph idx="16" type="subTitle"/>
          </p:nvPr>
        </p:nvSpPr>
        <p:spPr>
          <a:xfrm>
            <a:off x="3619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4" name="Google Shape;114;p11"/>
          <p:cNvSpPr txBox="1"/>
          <p:nvPr>
            <p:ph idx="17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5" name="Google Shape;115;p11"/>
          <p:cNvSpPr txBox="1"/>
          <p:nvPr>
            <p:ph type="title"/>
          </p:nvPr>
        </p:nvSpPr>
        <p:spPr>
          <a:xfrm>
            <a:off x="1406600" y="988557"/>
            <a:ext cx="6330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_7_1_1_1_1_1_1_1_1_1_1_1_1_1_1_1_1"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/>
          <p:nvPr>
            <p:ph idx="2" type="pic"/>
          </p:nvPr>
        </p:nvSpPr>
        <p:spPr>
          <a:xfrm>
            <a:off x="4587725" y="-8750"/>
            <a:ext cx="4572000" cy="51522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2"/>
          <p:cNvSpPr txBox="1"/>
          <p:nvPr>
            <p:ph type="title"/>
          </p:nvPr>
        </p:nvSpPr>
        <p:spPr>
          <a:xfrm>
            <a:off x="361975" y="923525"/>
            <a:ext cx="38601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9" name="Google Shape;119;p12"/>
          <p:cNvSpPr txBox="1"/>
          <p:nvPr>
            <p:ph idx="1" type="subTitle"/>
          </p:nvPr>
        </p:nvSpPr>
        <p:spPr>
          <a:xfrm>
            <a:off x="361975" y="255533"/>
            <a:ext cx="3860100" cy="3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0" name="Google Shape;120;p12"/>
          <p:cNvSpPr txBox="1"/>
          <p:nvPr>
            <p:ph idx="3" type="body"/>
          </p:nvPr>
        </p:nvSpPr>
        <p:spPr>
          <a:xfrm>
            <a:off x="547575" y="3337797"/>
            <a:ext cx="3492600" cy="13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21" name="Google Shape;121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and Four steps">
  <p:cSld name="CUSTOM_7_1_1_1_1_1_1_1_1_1_1_1_1_1_1_1_1_1_2">
    <p:bg>
      <p:bgPr>
        <a:solidFill>
          <a:schemeClr val="lt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1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5" name="Google Shape;125;p13"/>
          <p:cNvSpPr/>
          <p:nvPr/>
        </p:nvSpPr>
        <p:spPr>
          <a:xfrm>
            <a:off x="50" y="2785800"/>
            <a:ext cx="2294400" cy="235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2286125" y="2068875"/>
            <a:ext cx="2294400" cy="30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4565475" y="1495326"/>
            <a:ext cx="2294400" cy="364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6849550" y="732775"/>
            <a:ext cx="2294400" cy="441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375350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01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26651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02</a:t>
            </a:r>
            <a:endParaRPr sz="300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4937688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03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72305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04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33" name="Google Shape;133;p13"/>
          <p:cNvSpPr txBox="1"/>
          <p:nvPr>
            <p:ph type="title"/>
          </p:nvPr>
        </p:nvSpPr>
        <p:spPr>
          <a:xfrm>
            <a:off x="361975" y="988782"/>
            <a:ext cx="3231600" cy="76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9pPr>
          </a:lstStyle>
          <a:p/>
        </p:txBody>
      </p:sp>
      <p:sp>
        <p:nvSpPr>
          <p:cNvPr id="134" name="Google Shape;134;p13"/>
          <p:cNvSpPr txBox="1"/>
          <p:nvPr>
            <p:ph idx="2" type="subTitle"/>
          </p:nvPr>
        </p:nvSpPr>
        <p:spPr>
          <a:xfrm>
            <a:off x="382691" y="3129231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3"/>
          <p:cNvSpPr txBox="1"/>
          <p:nvPr>
            <p:ph idx="3" type="subTitle"/>
          </p:nvPr>
        </p:nvSpPr>
        <p:spPr>
          <a:xfrm>
            <a:off x="377048" y="3344302"/>
            <a:ext cx="1689600" cy="96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6" name="Google Shape;136;p13"/>
          <p:cNvSpPr txBox="1"/>
          <p:nvPr>
            <p:ph idx="4" type="subTitle"/>
          </p:nvPr>
        </p:nvSpPr>
        <p:spPr>
          <a:xfrm>
            <a:off x="2671462" y="2450249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7" name="Google Shape;137;p13"/>
          <p:cNvSpPr txBox="1"/>
          <p:nvPr>
            <p:ph idx="5" type="subTitle"/>
          </p:nvPr>
        </p:nvSpPr>
        <p:spPr>
          <a:xfrm>
            <a:off x="2665825" y="2665171"/>
            <a:ext cx="1689600" cy="14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idx="6" type="subTitle"/>
          </p:nvPr>
        </p:nvSpPr>
        <p:spPr>
          <a:xfrm>
            <a:off x="4943337" y="18846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idx="7" type="subTitle"/>
          </p:nvPr>
        </p:nvSpPr>
        <p:spPr>
          <a:xfrm>
            <a:off x="4937700" y="2099593"/>
            <a:ext cx="1689600" cy="162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40" name="Google Shape;140;p13"/>
          <p:cNvSpPr txBox="1"/>
          <p:nvPr>
            <p:ph idx="8" type="subTitle"/>
          </p:nvPr>
        </p:nvSpPr>
        <p:spPr>
          <a:xfrm>
            <a:off x="7238787" y="10574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3"/>
          <p:cNvSpPr txBox="1"/>
          <p:nvPr>
            <p:ph idx="9" type="subTitle"/>
          </p:nvPr>
        </p:nvSpPr>
        <p:spPr>
          <a:xfrm>
            <a:off x="7233150" y="1272358"/>
            <a:ext cx="1689600" cy="21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Light">
  <p:cSld name="CUSTOM_7_1_1_1_1_1_1_1_1_1_1_1_1_1_1_1_1_1_1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14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4"/>
          <p:cNvSpPr txBox="1"/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  <p:sp>
        <p:nvSpPr>
          <p:cNvPr id="146" name="Google Shape;146;p14"/>
          <p:cNvSpPr/>
          <p:nvPr>
            <p:ph idx="2" type="pic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7" name="Google Shape;147;p14"/>
          <p:cNvSpPr txBox="1"/>
          <p:nvPr>
            <p:ph idx="3" type="subTitle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148" name="Google Shape;148;p14"/>
          <p:cNvSpPr txBox="1"/>
          <p:nvPr>
            <p:ph idx="4" type="subTitle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Dark">
  <p:cSld name="CUSTOM_7_1_1_1_1_1_1_1_1_1_1_1_1_1_1_1_1_1_1_1_1"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1" name="Google Shape;151;p15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15"/>
          <p:cNvSpPr/>
          <p:nvPr>
            <p:ph idx="2" type="pic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4" name="Google Shape;154;p15"/>
          <p:cNvSpPr txBox="1"/>
          <p:nvPr>
            <p:ph idx="3" type="subTitle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155" name="Google Shape;155;p15"/>
          <p:cNvSpPr txBox="1"/>
          <p:nvPr>
            <p:ph idx="4" type="subTitle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modules">
  <p:cSld name="CUSTOM"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8" name="Google Shape;158;p16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9" name="Google Shape;159;p16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0" name="Google Shape;160;p16"/>
          <p:cNvSpPr txBox="1"/>
          <p:nvPr>
            <p:ph idx="3" type="body"/>
          </p:nvPr>
        </p:nvSpPr>
        <p:spPr>
          <a:xfrm>
            <a:off x="361975" y="3256513"/>
            <a:ext cx="3860100" cy="1327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61" name="Google Shape;161;p16"/>
          <p:cNvSpPr txBox="1"/>
          <p:nvPr>
            <p:ph idx="4" type="title"/>
          </p:nvPr>
        </p:nvSpPr>
        <p:spPr>
          <a:xfrm>
            <a:off x="4800825" y="258072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162" name="Google Shape;162;p16"/>
          <p:cNvSpPr txBox="1"/>
          <p:nvPr>
            <p:ph idx="5" type="title"/>
          </p:nvPr>
        </p:nvSpPr>
        <p:spPr>
          <a:xfrm>
            <a:off x="7094925" y="258072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16"/>
          <p:cNvSpPr txBox="1"/>
          <p:nvPr>
            <p:ph idx="6" type="title"/>
          </p:nvPr>
        </p:nvSpPr>
        <p:spPr>
          <a:xfrm>
            <a:off x="4800825" y="1698225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4" name="Google Shape;164;p16"/>
          <p:cNvSpPr txBox="1"/>
          <p:nvPr>
            <p:ph idx="7" type="body"/>
          </p:nvPr>
        </p:nvSpPr>
        <p:spPr>
          <a:xfrm>
            <a:off x="4800825" y="4122308"/>
            <a:ext cx="39759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65" name="Google Shape;165;p16"/>
          <p:cNvSpPr txBox="1"/>
          <p:nvPr>
            <p:ph idx="8" type="title"/>
          </p:nvPr>
        </p:nvSpPr>
        <p:spPr>
          <a:xfrm>
            <a:off x="4800825" y="3215225"/>
            <a:ext cx="3975900" cy="79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6" name="Google Shape;166;p16"/>
          <p:cNvSpPr txBox="1"/>
          <p:nvPr>
            <p:ph idx="9" type="body"/>
          </p:nvPr>
        </p:nvSpPr>
        <p:spPr>
          <a:xfrm>
            <a:off x="4800825" y="22687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7" name="Google Shape;167;p16"/>
          <p:cNvSpPr txBox="1"/>
          <p:nvPr>
            <p:ph idx="13" type="body"/>
          </p:nvPr>
        </p:nvSpPr>
        <p:spPr>
          <a:xfrm>
            <a:off x="7115650" y="22687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16"/>
          <p:cNvSpPr txBox="1"/>
          <p:nvPr>
            <p:ph idx="14" type="body"/>
          </p:nvPr>
        </p:nvSpPr>
        <p:spPr>
          <a:xfrm>
            <a:off x="4800825" y="8601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69" name="Google Shape;169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modules">
  <p:cSld name="CUSTOM_1"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2" name="Google Shape;172;p17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3" name="Google Shape;173;p17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4" name="Google Shape;174;p17"/>
          <p:cNvSpPr txBox="1"/>
          <p:nvPr>
            <p:ph idx="3" type="body"/>
          </p:nvPr>
        </p:nvSpPr>
        <p:spPr>
          <a:xfrm>
            <a:off x="4800825" y="3665600"/>
            <a:ext cx="39759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5" name="Google Shape;175;p17"/>
          <p:cNvSpPr txBox="1"/>
          <p:nvPr>
            <p:ph idx="4" type="subTitle"/>
          </p:nvPr>
        </p:nvSpPr>
        <p:spPr>
          <a:xfrm>
            <a:off x="4800825" y="3285232"/>
            <a:ext cx="3975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6" name="Google Shape;176;p17"/>
          <p:cNvSpPr txBox="1"/>
          <p:nvPr>
            <p:ph idx="5" type="body"/>
          </p:nvPr>
        </p:nvSpPr>
        <p:spPr>
          <a:xfrm>
            <a:off x="2611802" y="3665600"/>
            <a:ext cx="16275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77" name="Google Shape;177;p17"/>
          <p:cNvSpPr txBox="1"/>
          <p:nvPr>
            <p:ph idx="6" type="subTitle"/>
          </p:nvPr>
        </p:nvSpPr>
        <p:spPr>
          <a:xfrm>
            <a:off x="2611802" y="3285232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8" name="Google Shape;178;p17"/>
          <p:cNvSpPr txBox="1"/>
          <p:nvPr>
            <p:ph idx="7" type="body"/>
          </p:nvPr>
        </p:nvSpPr>
        <p:spPr>
          <a:xfrm>
            <a:off x="361977" y="3665600"/>
            <a:ext cx="16275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9" name="Google Shape;179;p17"/>
          <p:cNvSpPr txBox="1"/>
          <p:nvPr>
            <p:ph idx="8" type="subTitle"/>
          </p:nvPr>
        </p:nvSpPr>
        <p:spPr>
          <a:xfrm>
            <a:off x="361977" y="3285232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0" name="Google Shape;180;p17"/>
          <p:cNvSpPr txBox="1"/>
          <p:nvPr>
            <p:ph idx="9" type="body"/>
          </p:nvPr>
        </p:nvSpPr>
        <p:spPr>
          <a:xfrm>
            <a:off x="4900725" y="1196103"/>
            <a:ext cx="16275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1" name="Google Shape;181;p17"/>
          <p:cNvSpPr txBox="1"/>
          <p:nvPr>
            <p:ph idx="13" type="subTitle"/>
          </p:nvPr>
        </p:nvSpPr>
        <p:spPr>
          <a:xfrm>
            <a:off x="4900725" y="706863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2" name="Google Shape;182;p17"/>
          <p:cNvSpPr txBox="1"/>
          <p:nvPr>
            <p:ph idx="14" type="body"/>
          </p:nvPr>
        </p:nvSpPr>
        <p:spPr>
          <a:xfrm>
            <a:off x="7149175" y="1196103"/>
            <a:ext cx="16275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83" name="Google Shape;183;p17"/>
          <p:cNvSpPr txBox="1"/>
          <p:nvPr>
            <p:ph idx="15" type="subTitle"/>
          </p:nvPr>
        </p:nvSpPr>
        <p:spPr>
          <a:xfrm>
            <a:off x="7149175" y="706863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modules">
  <p:cSld name="CUSTOM_1_1"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7" name="Google Shape;187;p18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8" name="Google Shape;188;p1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18"/>
          <p:cNvSpPr txBox="1"/>
          <p:nvPr>
            <p:ph type="title"/>
          </p:nvPr>
        </p:nvSpPr>
        <p:spPr>
          <a:xfrm>
            <a:off x="5796575" y="2351325"/>
            <a:ext cx="9895200" cy="7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0" name="Google Shape;190;p18"/>
          <p:cNvSpPr txBox="1"/>
          <p:nvPr>
            <p:ph idx="3" type="title"/>
          </p:nvPr>
        </p:nvSpPr>
        <p:spPr>
          <a:xfrm>
            <a:off x="5796575" y="507450"/>
            <a:ext cx="9895200" cy="7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9pPr>
          </a:lstStyle>
          <a:p/>
        </p:txBody>
      </p:sp>
      <p:sp>
        <p:nvSpPr>
          <p:cNvPr id="191" name="Google Shape;191;p18"/>
          <p:cNvSpPr txBox="1"/>
          <p:nvPr>
            <p:ph idx="4" type="subTitle"/>
          </p:nvPr>
        </p:nvSpPr>
        <p:spPr>
          <a:xfrm>
            <a:off x="5712600" y="4290612"/>
            <a:ext cx="2613300" cy="543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92" name="Google Shape;192;p18"/>
          <p:cNvSpPr txBox="1"/>
          <p:nvPr>
            <p:ph idx="5" type="subTitle"/>
          </p:nvPr>
        </p:nvSpPr>
        <p:spPr>
          <a:xfrm>
            <a:off x="5712600" y="3243901"/>
            <a:ext cx="2613300" cy="43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93" name="Google Shape;193;p18"/>
          <p:cNvSpPr txBox="1"/>
          <p:nvPr>
            <p:ph idx="6" type="subTitle"/>
          </p:nvPr>
        </p:nvSpPr>
        <p:spPr>
          <a:xfrm>
            <a:off x="5712600" y="1318375"/>
            <a:ext cx="2613300" cy="483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modules">
  <p:cSld name="CUSTOM_1_1_1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9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8" name="Google Shape;198;p19"/>
          <p:cNvSpPr txBox="1"/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1">
  <p:cSld name="CUSTOM_2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"/>
          <p:cNvSpPr/>
          <p:nvPr>
            <p:ph idx="2" type="pic"/>
          </p:nvPr>
        </p:nvSpPr>
        <p:spPr>
          <a:xfrm>
            <a:off x="6289075" y="1793300"/>
            <a:ext cx="2853300" cy="33504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0"/>
          <p:cNvSpPr/>
          <p:nvPr/>
        </p:nvSpPr>
        <p:spPr>
          <a:xfrm>
            <a:off x="6289085" y="0"/>
            <a:ext cx="2853300" cy="17931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2" name="Google Shape;202;p20"/>
          <p:cNvSpPr txBox="1"/>
          <p:nvPr>
            <p:ph type="title"/>
          </p:nvPr>
        </p:nvSpPr>
        <p:spPr>
          <a:xfrm>
            <a:off x="361975" y="988550"/>
            <a:ext cx="5356800" cy="225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03" name="Google Shape;203;p20"/>
          <p:cNvSpPr txBox="1"/>
          <p:nvPr>
            <p:ph idx="1" type="body"/>
          </p:nvPr>
        </p:nvSpPr>
        <p:spPr>
          <a:xfrm>
            <a:off x="361975" y="3541582"/>
            <a:ext cx="3777000" cy="104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04" name="Google Shape;204;p2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5" name="Google Shape;205;p20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2">
  <p:cSld name="CUSTOM_2_1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8" name="Google Shape;208;p21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1"/>
          <p:cNvSpPr txBox="1"/>
          <p:nvPr>
            <p:ph idx="2" type="body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10" name="Google Shape;210;p21"/>
          <p:cNvSpPr txBox="1"/>
          <p:nvPr>
            <p:ph idx="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11" name="Google Shape;211;p21"/>
          <p:cNvSpPr txBox="1"/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12" name="Google Shape;212;p21"/>
          <p:cNvSpPr/>
          <p:nvPr>
            <p:ph idx="4" type="pic"/>
          </p:nvPr>
        </p:nvSpPr>
        <p:spPr>
          <a:xfrm>
            <a:off x="3982589" y="2427948"/>
            <a:ext cx="11796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3">
  <p:cSld name="CUSTOM_2_1_2">
    <p:bg>
      <p:bgPr>
        <a:solidFill>
          <a:schemeClr val="accent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5" name="Google Shape;215;p2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2"/>
          <p:cNvSpPr txBox="1"/>
          <p:nvPr>
            <p:ph idx="2" type="subTitle"/>
          </p:nvPr>
        </p:nvSpPr>
        <p:spPr>
          <a:xfrm>
            <a:off x="3154650" y="1051772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17" name="Google Shape;217;p22"/>
          <p:cNvSpPr txBox="1"/>
          <p:nvPr>
            <p:ph type="title"/>
          </p:nvPr>
        </p:nvSpPr>
        <p:spPr>
          <a:xfrm>
            <a:off x="3154650" y="1801500"/>
            <a:ext cx="5622000" cy="2832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/>
        </p:txBody>
      </p:sp>
      <p:sp>
        <p:nvSpPr>
          <p:cNvPr id="218" name="Google Shape;218;p22"/>
          <p:cNvSpPr/>
          <p:nvPr>
            <p:ph idx="3" type="pic"/>
          </p:nvPr>
        </p:nvSpPr>
        <p:spPr>
          <a:xfrm>
            <a:off x="361975" y="1066100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section header">
  <p:cSld name="CUSTOM_2_1_2_1_2">
    <p:bg>
      <p:bgPr>
        <a:solidFill>
          <a:schemeClr val="lt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/>
          <p:nvPr>
            <p:ph idx="2" type="pic"/>
          </p:nvPr>
        </p:nvSpPr>
        <p:spPr>
          <a:xfrm>
            <a:off x="361975" y="781775"/>
            <a:ext cx="2872800" cy="37833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2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2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3" name="Google Shape;223;p23"/>
          <p:cNvSpPr txBox="1"/>
          <p:nvPr>
            <p:ph idx="3" type="subTitle"/>
          </p:nvPr>
        </p:nvSpPr>
        <p:spPr>
          <a:xfrm>
            <a:off x="3657600" y="1051772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24" name="Google Shape;224;p23"/>
          <p:cNvSpPr txBox="1"/>
          <p:nvPr>
            <p:ph type="title"/>
          </p:nvPr>
        </p:nvSpPr>
        <p:spPr>
          <a:xfrm>
            <a:off x="3657600" y="1555450"/>
            <a:ext cx="5622000" cy="17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5" name="Google Shape;225;p23"/>
          <p:cNvSpPr txBox="1"/>
          <p:nvPr>
            <p:ph idx="4" type="body"/>
          </p:nvPr>
        </p:nvSpPr>
        <p:spPr>
          <a:xfrm>
            <a:off x="3657600" y="3556575"/>
            <a:ext cx="3554400" cy="10293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5">
  <p:cSld name="CUSTOM_2_1_2_1_1">
    <p:bg>
      <p:bgPr>
        <a:solidFill>
          <a:schemeClr val="accent2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reflective glass facade of a skyscraper. " id="227" name="Google Shape;227;p24"/>
          <p:cNvPicPr preferRelativeResize="0"/>
          <p:nvPr/>
        </p:nvPicPr>
        <p:blipFill rotWithShape="1">
          <a:blip r:embed="rId2">
            <a:alphaModFix amt="14000"/>
          </a:blip>
          <a:srcRect b="15604" l="0" r="0" t="0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9" name="Google Shape;229;p24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4"/>
          <p:cNvSpPr txBox="1"/>
          <p:nvPr>
            <p:ph idx="2" type="body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231" name="Google Shape;231;p24"/>
          <p:cNvSpPr txBox="1"/>
          <p:nvPr>
            <p:ph idx="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32" name="Google Shape;232;p24"/>
          <p:cNvSpPr txBox="1"/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33" name="Google Shape;233;p24"/>
          <p:cNvSpPr/>
          <p:nvPr>
            <p:ph idx="4" type="pic"/>
          </p:nvPr>
        </p:nvSpPr>
        <p:spPr>
          <a:xfrm>
            <a:off x="3588150" y="2027104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- Alt 2">
  <p:cSld name="CUSTOM_2_1_1_1">
    <p:bg>
      <p:bgPr>
        <a:solidFill>
          <a:schemeClr val="accent1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modern glass skyscraper. " id="235" name="Google Shape;235;p25"/>
          <p:cNvPicPr preferRelativeResize="0"/>
          <p:nvPr/>
        </p:nvPicPr>
        <p:blipFill rotWithShape="1">
          <a:blip r:embed="rId2">
            <a:alphaModFix amt="14000"/>
          </a:blip>
          <a:srcRect b="15604" l="0" r="0" t="0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7" name="Google Shape;237;p25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5"/>
          <p:cNvSpPr txBox="1"/>
          <p:nvPr>
            <p:ph idx="2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39" name="Google Shape;239;p25"/>
          <p:cNvSpPr txBox="1"/>
          <p:nvPr>
            <p:ph type="title"/>
          </p:nvPr>
        </p:nvSpPr>
        <p:spPr>
          <a:xfrm>
            <a:off x="1128900" y="1430400"/>
            <a:ext cx="6886200" cy="228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overview - Six modules">
  <p:cSld name="CUSTOM_3"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Google Shape;241;p26"/>
          <p:cNvCxnSpPr/>
          <p:nvPr/>
        </p:nvCxnSpPr>
        <p:spPr>
          <a:xfrm>
            <a:off x="6096087" y="1794800"/>
            <a:ext cx="0" cy="2755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" name="Google Shape;242;p26"/>
          <p:cNvCxnSpPr/>
          <p:nvPr/>
        </p:nvCxnSpPr>
        <p:spPr>
          <a:xfrm>
            <a:off x="3048087" y="1794800"/>
            <a:ext cx="0" cy="2755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26"/>
          <p:cNvCxnSpPr/>
          <p:nvPr/>
        </p:nvCxnSpPr>
        <p:spPr>
          <a:xfrm>
            <a:off x="50" y="3174279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4" name="Google Shape;244;p26"/>
          <p:cNvSpPr txBox="1"/>
          <p:nvPr>
            <p:ph idx="1" type="subTitle"/>
          </p:nvPr>
        </p:nvSpPr>
        <p:spPr>
          <a:xfrm>
            <a:off x="363200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26"/>
          <p:cNvSpPr txBox="1"/>
          <p:nvPr>
            <p:ph idx="2" type="subTitle"/>
          </p:nvPr>
        </p:nvSpPr>
        <p:spPr>
          <a:xfrm>
            <a:off x="361975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46" name="Google Shape;246;p2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Google Shape;247;p26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8" name="Google Shape;248;p26"/>
          <p:cNvSpPr txBox="1"/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9" name="Google Shape;249;p26"/>
          <p:cNvSpPr txBox="1"/>
          <p:nvPr>
            <p:ph idx="4" type="subTitle"/>
          </p:nvPr>
        </p:nvSpPr>
        <p:spPr>
          <a:xfrm>
            <a:off x="341182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0" name="Google Shape;250;p26"/>
          <p:cNvSpPr txBox="1"/>
          <p:nvPr>
            <p:ph idx="5" type="subTitle"/>
          </p:nvPr>
        </p:nvSpPr>
        <p:spPr>
          <a:xfrm>
            <a:off x="341060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1" name="Google Shape;251;p26"/>
          <p:cNvSpPr txBox="1"/>
          <p:nvPr>
            <p:ph idx="6" type="subTitle"/>
          </p:nvPr>
        </p:nvSpPr>
        <p:spPr>
          <a:xfrm>
            <a:off x="646047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2" name="Google Shape;252;p26"/>
          <p:cNvSpPr txBox="1"/>
          <p:nvPr>
            <p:ph idx="7" type="subTitle"/>
          </p:nvPr>
        </p:nvSpPr>
        <p:spPr>
          <a:xfrm>
            <a:off x="645925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3" name="Google Shape;253;p26"/>
          <p:cNvSpPr txBox="1"/>
          <p:nvPr>
            <p:ph idx="8" type="subTitle"/>
          </p:nvPr>
        </p:nvSpPr>
        <p:spPr>
          <a:xfrm>
            <a:off x="363200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4" name="Google Shape;254;p26"/>
          <p:cNvSpPr txBox="1"/>
          <p:nvPr>
            <p:ph idx="9" type="subTitle"/>
          </p:nvPr>
        </p:nvSpPr>
        <p:spPr>
          <a:xfrm>
            <a:off x="361975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13" type="subTitle"/>
          </p:nvPr>
        </p:nvSpPr>
        <p:spPr>
          <a:xfrm>
            <a:off x="341182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14" type="subTitle"/>
          </p:nvPr>
        </p:nvSpPr>
        <p:spPr>
          <a:xfrm>
            <a:off x="341060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15" type="subTitle"/>
          </p:nvPr>
        </p:nvSpPr>
        <p:spPr>
          <a:xfrm>
            <a:off x="646047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16" type="subTitle"/>
          </p:nvPr>
        </p:nvSpPr>
        <p:spPr>
          <a:xfrm>
            <a:off x="645925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dience - Alt 1">
  <p:cSld name="CUSTOM_4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7"/>
          <p:cNvSpPr txBox="1"/>
          <p:nvPr>
            <p:ph idx="1" type="subTitle"/>
          </p:nvPr>
        </p:nvSpPr>
        <p:spPr>
          <a:xfrm>
            <a:off x="742900" y="2158550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61" name="Google Shape;261;p27"/>
          <p:cNvSpPr txBox="1"/>
          <p:nvPr>
            <p:ph idx="2" type="body"/>
          </p:nvPr>
        </p:nvSpPr>
        <p:spPr>
          <a:xfrm>
            <a:off x="742900" y="2381875"/>
            <a:ext cx="3213000" cy="461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62" name="Google Shape;262;p27"/>
          <p:cNvSpPr/>
          <p:nvPr>
            <p:ph idx="3" type="pic"/>
          </p:nvPr>
        </p:nvSpPr>
        <p:spPr>
          <a:xfrm>
            <a:off x="5402575" y="0"/>
            <a:ext cx="3739800" cy="31296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27"/>
          <p:cNvSpPr txBox="1"/>
          <p:nvPr>
            <p:ph type="title"/>
          </p:nvPr>
        </p:nvSpPr>
        <p:spPr>
          <a:xfrm>
            <a:off x="361975" y="988550"/>
            <a:ext cx="4297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64" name="Google Shape;264;p27"/>
          <p:cNvSpPr txBox="1"/>
          <p:nvPr>
            <p:ph idx="4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2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6" name="Google Shape;266;p27"/>
          <p:cNvSpPr txBox="1"/>
          <p:nvPr>
            <p:ph idx="5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27"/>
          <p:cNvSpPr txBox="1"/>
          <p:nvPr>
            <p:ph idx="6" type="subTitle"/>
          </p:nvPr>
        </p:nvSpPr>
        <p:spPr>
          <a:xfrm>
            <a:off x="5785175" y="3335324"/>
            <a:ext cx="299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68" name="Google Shape;268;p27"/>
          <p:cNvSpPr txBox="1"/>
          <p:nvPr>
            <p:ph idx="7" type="subTitle"/>
          </p:nvPr>
        </p:nvSpPr>
        <p:spPr>
          <a:xfrm>
            <a:off x="742900" y="3910855"/>
            <a:ext cx="3213000" cy="1386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8" type="body"/>
          </p:nvPr>
        </p:nvSpPr>
        <p:spPr>
          <a:xfrm>
            <a:off x="742900" y="4134180"/>
            <a:ext cx="32130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9" type="subTitle"/>
          </p:nvPr>
        </p:nvSpPr>
        <p:spPr>
          <a:xfrm>
            <a:off x="742900" y="3050778"/>
            <a:ext cx="3213000" cy="1386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13" type="body"/>
          </p:nvPr>
        </p:nvSpPr>
        <p:spPr>
          <a:xfrm>
            <a:off x="742900" y="3274103"/>
            <a:ext cx="3213000" cy="461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2" name="Google Shape;272;p27"/>
          <p:cNvSpPr txBox="1"/>
          <p:nvPr>
            <p:ph idx="14" type="body"/>
          </p:nvPr>
        </p:nvSpPr>
        <p:spPr>
          <a:xfrm>
            <a:off x="5785175" y="4134175"/>
            <a:ext cx="29916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dience - Alt 2">
  <p:cSld name="CUSTOM_4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8"/>
          <p:cNvSpPr/>
          <p:nvPr>
            <p:ph idx="2" type="pic"/>
          </p:nvPr>
        </p:nvSpPr>
        <p:spPr>
          <a:xfrm>
            <a:off x="75" y="0"/>
            <a:ext cx="2853300" cy="24366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2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6" name="Google Shape;276;p28"/>
          <p:cNvSpPr txBox="1"/>
          <p:nvPr>
            <p:ph idx="1" type="subTitle"/>
          </p:nvPr>
        </p:nvSpPr>
        <p:spPr>
          <a:xfrm>
            <a:off x="361975" y="2614325"/>
            <a:ext cx="206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- Four members">
  <p:cSld name="CUSTOM_5">
    <p:bg>
      <p:bgPr>
        <a:solidFill>
          <a:schemeClr val="lt1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>
            <p:ph idx="1" type="body"/>
          </p:nvPr>
        </p:nvSpPr>
        <p:spPr>
          <a:xfrm>
            <a:off x="352800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9" name="Google Shape;279;p29"/>
          <p:cNvSpPr txBox="1"/>
          <p:nvPr>
            <p:ph idx="2" type="body"/>
          </p:nvPr>
        </p:nvSpPr>
        <p:spPr>
          <a:xfrm>
            <a:off x="7187875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80" name="Google Shape;280;p29"/>
          <p:cNvSpPr txBox="1"/>
          <p:nvPr>
            <p:ph idx="3" type="body"/>
          </p:nvPr>
        </p:nvSpPr>
        <p:spPr>
          <a:xfrm>
            <a:off x="4924400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81" name="Google Shape;281;p29"/>
          <p:cNvSpPr txBox="1"/>
          <p:nvPr>
            <p:ph idx="4" type="body"/>
          </p:nvPr>
        </p:nvSpPr>
        <p:spPr>
          <a:xfrm>
            <a:off x="2643063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82" name="Google Shape;282;p29"/>
          <p:cNvSpPr/>
          <p:nvPr>
            <p:ph idx="5" type="pic"/>
          </p:nvPr>
        </p:nvSpPr>
        <p:spPr>
          <a:xfrm>
            <a:off x="2941550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29"/>
          <p:cNvSpPr/>
          <p:nvPr>
            <p:ph idx="6" type="pic"/>
          </p:nvPr>
        </p:nvSpPr>
        <p:spPr>
          <a:xfrm>
            <a:off x="52270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29"/>
          <p:cNvSpPr/>
          <p:nvPr>
            <p:ph idx="7" type="pic"/>
          </p:nvPr>
        </p:nvSpPr>
        <p:spPr>
          <a:xfrm>
            <a:off x="74952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85" name="Google Shape;285;p29"/>
          <p:cNvCxnSpPr/>
          <p:nvPr/>
        </p:nvCxnSpPr>
        <p:spPr>
          <a:xfrm>
            <a:off x="228612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" name="Google Shape;286;p29"/>
          <p:cNvCxnSpPr/>
          <p:nvPr/>
        </p:nvCxnSpPr>
        <p:spPr>
          <a:xfrm>
            <a:off x="458052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9"/>
          <p:cNvCxnSpPr/>
          <p:nvPr/>
        </p:nvCxnSpPr>
        <p:spPr>
          <a:xfrm>
            <a:off x="685707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" name="Google Shape;288;p29"/>
          <p:cNvSpPr/>
          <p:nvPr>
            <p:ph idx="8" type="pic"/>
          </p:nvPr>
        </p:nvSpPr>
        <p:spPr>
          <a:xfrm>
            <a:off x="651288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29"/>
          <p:cNvSpPr txBox="1"/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0" name="Google Shape;290;p2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29"/>
          <p:cNvSpPr txBox="1"/>
          <p:nvPr>
            <p:ph idx="9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2" name="Google Shape;292;p29"/>
          <p:cNvSpPr txBox="1"/>
          <p:nvPr>
            <p:ph idx="13" type="subTitle"/>
          </p:nvPr>
        </p:nvSpPr>
        <p:spPr>
          <a:xfrm>
            <a:off x="353250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3" name="Google Shape;293;p29"/>
          <p:cNvSpPr txBox="1"/>
          <p:nvPr>
            <p:ph idx="14" type="subTitle"/>
          </p:nvPr>
        </p:nvSpPr>
        <p:spPr>
          <a:xfrm>
            <a:off x="353250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4" name="Google Shape;294;p29"/>
          <p:cNvSpPr txBox="1"/>
          <p:nvPr>
            <p:ph idx="15" type="subTitle"/>
          </p:nvPr>
        </p:nvSpPr>
        <p:spPr>
          <a:xfrm>
            <a:off x="353250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5" name="Google Shape;295;p29"/>
          <p:cNvSpPr txBox="1"/>
          <p:nvPr>
            <p:ph idx="16" type="subTitle"/>
          </p:nvPr>
        </p:nvSpPr>
        <p:spPr>
          <a:xfrm>
            <a:off x="7188325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6" name="Google Shape;296;p29"/>
          <p:cNvSpPr txBox="1"/>
          <p:nvPr>
            <p:ph idx="17" type="subTitle"/>
          </p:nvPr>
        </p:nvSpPr>
        <p:spPr>
          <a:xfrm>
            <a:off x="7188325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7" name="Google Shape;297;p29"/>
          <p:cNvSpPr txBox="1"/>
          <p:nvPr>
            <p:ph idx="18" type="subTitle"/>
          </p:nvPr>
        </p:nvSpPr>
        <p:spPr>
          <a:xfrm>
            <a:off x="7188325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8" name="Google Shape;298;p29"/>
          <p:cNvSpPr txBox="1"/>
          <p:nvPr>
            <p:ph idx="19" type="subTitle"/>
          </p:nvPr>
        </p:nvSpPr>
        <p:spPr>
          <a:xfrm>
            <a:off x="4924850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9" name="Google Shape;299;p29"/>
          <p:cNvSpPr txBox="1"/>
          <p:nvPr>
            <p:ph idx="20" type="subTitle"/>
          </p:nvPr>
        </p:nvSpPr>
        <p:spPr>
          <a:xfrm>
            <a:off x="4924850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0" name="Google Shape;300;p29"/>
          <p:cNvSpPr txBox="1"/>
          <p:nvPr>
            <p:ph idx="21" type="subTitle"/>
          </p:nvPr>
        </p:nvSpPr>
        <p:spPr>
          <a:xfrm>
            <a:off x="4924850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01" name="Google Shape;301;p29"/>
          <p:cNvSpPr txBox="1"/>
          <p:nvPr>
            <p:ph idx="22" type="subTitle"/>
          </p:nvPr>
        </p:nvSpPr>
        <p:spPr>
          <a:xfrm>
            <a:off x="2643513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02" name="Google Shape;302;p29"/>
          <p:cNvSpPr txBox="1"/>
          <p:nvPr>
            <p:ph idx="23" type="subTitle"/>
          </p:nvPr>
        </p:nvSpPr>
        <p:spPr>
          <a:xfrm>
            <a:off x="2643513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3" name="Google Shape;303;p29"/>
          <p:cNvSpPr txBox="1"/>
          <p:nvPr>
            <p:ph idx="24" type="subTitle"/>
          </p:nvPr>
        </p:nvSpPr>
        <p:spPr>
          <a:xfrm>
            <a:off x="2643513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- Eight members">
  <p:cSld name="CUSTOM_6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0"/>
          <p:cNvSpPr txBox="1"/>
          <p:nvPr>
            <p:ph idx="1" type="subTitle"/>
          </p:nvPr>
        </p:nvSpPr>
        <p:spPr>
          <a:xfrm>
            <a:off x="6750600" y="1283963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06" name="Google Shape;306;p30"/>
          <p:cNvSpPr txBox="1"/>
          <p:nvPr>
            <p:ph idx="2" type="subTitle"/>
          </p:nvPr>
        </p:nvSpPr>
        <p:spPr>
          <a:xfrm>
            <a:off x="6750600" y="105475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7" name="Google Shape;307;p30"/>
          <p:cNvSpPr txBox="1"/>
          <p:nvPr>
            <p:ph idx="3" type="subTitle"/>
          </p:nvPr>
        </p:nvSpPr>
        <p:spPr>
          <a:xfrm>
            <a:off x="6750600" y="142790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08" name="Google Shape;308;p30"/>
          <p:cNvSpPr/>
          <p:nvPr>
            <p:ph idx="4" type="pic"/>
          </p:nvPr>
        </p:nvSpPr>
        <p:spPr>
          <a:xfrm>
            <a:off x="608070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30"/>
          <p:cNvSpPr txBox="1"/>
          <p:nvPr>
            <p:ph idx="5" type="subTitle"/>
          </p:nvPr>
        </p:nvSpPr>
        <p:spPr>
          <a:xfrm>
            <a:off x="3824550" y="1283963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0" name="Google Shape;310;p30"/>
          <p:cNvSpPr txBox="1"/>
          <p:nvPr>
            <p:ph idx="6" type="subTitle"/>
          </p:nvPr>
        </p:nvSpPr>
        <p:spPr>
          <a:xfrm>
            <a:off x="3824550" y="105475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1" name="Google Shape;311;p30"/>
          <p:cNvSpPr txBox="1"/>
          <p:nvPr>
            <p:ph idx="7" type="subTitle"/>
          </p:nvPr>
        </p:nvSpPr>
        <p:spPr>
          <a:xfrm>
            <a:off x="3824550" y="142790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12" name="Google Shape;312;p30"/>
          <p:cNvSpPr/>
          <p:nvPr>
            <p:ph idx="8" type="pic"/>
          </p:nvPr>
        </p:nvSpPr>
        <p:spPr>
          <a:xfrm>
            <a:off x="315465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30"/>
          <p:cNvSpPr txBox="1"/>
          <p:nvPr>
            <p:ph idx="9" type="subTitle"/>
          </p:nvPr>
        </p:nvSpPr>
        <p:spPr>
          <a:xfrm>
            <a:off x="6750600" y="2193728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4" name="Google Shape;314;p30"/>
          <p:cNvSpPr txBox="1"/>
          <p:nvPr>
            <p:ph idx="13" type="subTitle"/>
          </p:nvPr>
        </p:nvSpPr>
        <p:spPr>
          <a:xfrm>
            <a:off x="6750600" y="196451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5" name="Google Shape;315;p30"/>
          <p:cNvSpPr txBox="1"/>
          <p:nvPr>
            <p:ph idx="14" type="subTitle"/>
          </p:nvPr>
        </p:nvSpPr>
        <p:spPr>
          <a:xfrm>
            <a:off x="6750600" y="233766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16" name="Google Shape;316;p30"/>
          <p:cNvSpPr/>
          <p:nvPr>
            <p:ph idx="15" type="pic"/>
          </p:nvPr>
        </p:nvSpPr>
        <p:spPr>
          <a:xfrm>
            <a:off x="608070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30"/>
          <p:cNvSpPr txBox="1"/>
          <p:nvPr>
            <p:ph idx="16" type="subTitle"/>
          </p:nvPr>
        </p:nvSpPr>
        <p:spPr>
          <a:xfrm>
            <a:off x="3824550" y="2193728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8" name="Google Shape;318;p30"/>
          <p:cNvSpPr txBox="1"/>
          <p:nvPr>
            <p:ph idx="17" type="subTitle"/>
          </p:nvPr>
        </p:nvSpPr>
        <p:spPr>
          <a:xfrm>
            <a:off x="3824550" y="196451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9" name="Google Shape;319;p30"/>
          <p:cNvSpPr txBox="1"/>
          <p:nvPr>
            <p:ph idx="18" type="subTitle"/>
          </p:nvPr>
        </p:nvSpPr>
        <p:spPr>
          <a:xfrm>
            <a:off x="3824550" y="233766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0" name="Google Shape;320;p30"/>
          <p:cNvSpPr/>
          <p:nvPr>
            <p:ph idx="19" type="pic"/>
          </p:nvPr>
        </p:nvSpPr>
        <p:spPr>
          <a:xfrm>
            <a:off x="315465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30"/>
          <p:cNvSpPr txBox="1"/>
          <p:nvPr>
            <p:ph idx="20" type="subTitle"/>
          </p:nvPr>
        </p:nvSpPr>
        <p:spPr>
          <a:xfrm>
            <a:off x="6750600" y="3101715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22" name="Google Shape;322;p30"/>
          <p:cNvSpPr txBox="1"/>
          <p:nvPr>
            <p:ph idx="21" type="subTitle"/>
          </p:nvPr>
        </p:nvSpPr>
        <p:spPr>
          <a:xfrm>
            <a:off x="6750600" y="287250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23" name="Google Shape;323;p30"/>
          <p:cNvSpPr txBox="1"/>
          <p:nvPr>
            <p:ph idx="22" type="subTitle"/>
          </p:nvPr>
        </p:nvSpPr>
        <p:spPr>
          <a:xfrm>
            <a:off x="6750600" y="324565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4" name="Google Shape;324;p30"/>
          <p:cNvSpPr/>
          <p:nvPr>
            <p:ph idx="23" type="pic"/>
          </p:nvPr>
        </p:nvSpPr>
        <p:spPr>
          <a:xfrm>
            <a:off x="608070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30"/>
          <p:cNvSpPr txBox="1"/>
          <p:nvPr>
            <p:ph idx="24" type="subTitle"/>
          </p:nvPr>
        </p:nvSpPr>
        <p:spPr>
          <a:xfrm>
            <a:off x="3824550" y="3101715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26" name="Google Shape;326;p30"/>
          <p:cNvSpPr txBox="1"/>
          <p:nvPr>
            <p:ph idx="25" type="subTitle"/>
          </p:nvPr>
        </p:nvSpPr>
        <p:spPr>
          <a:xfrm>
            <a:off x="3824550" y="287250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27" name="Google Shape;327;p30"/>
          <p:cNvSpPr txBox="1"/>
          <p:nvPr>
            <p:ph idx="26" type="subTitle"/>
          </p:nvPr>
        </p:nvSpPr>
        <p:spPr>
          <a:xfrm>
            <a:off x="3824550" y="324565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8" name="Google Shape;328;p30"/>
          <p:cNvSpPr/>
          <p:nvPr>
            <p:ph idx="27" type="pic"/>
          </p:nvPr>
        </p:nvSpPr>
        <p:spPr>
          <a:xfrm>
            <a:off x="315465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30"/>
          <p:cNvSpPr txBox="1"/>
          <p:nvPr>
            <p:ph idx="28" type="subTitle"/>
          </p:nvPr>
        </p:nvSpPr>
        <p:spPr>
          <a:xfrm>
            <a:off x="6750600" y="4022919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30" name="Google Shape;330;p30"/>
          <p:cNvSpPr txBox="1"/>
          <p:nvPr>
            <p:ph idx="29" type="subTitle"/>
          </p:nvPr>
        </p:nvSpPr>
        <p:spPr>
          <a:xfrm>
            <a:off x="6750600" y="379370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31" name="Google Shape;331;p30"/>
          <p:cNvSpPr txBox="1"/>
          <p:nvPr>
            <p:ph idx="30" type="subTitle"/>
          </p:nvPr>
        </p:nvSpPr>
        <p:spPr>
          <a:xfrm>
            <a:off x="6750600" y="416685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32" name="Google Shape;332;p30"/>
          <p:cNvSpPr/>
          <p:nvPr>
            <p:ph idx="31" type="pic"/>
          </p:nvPr>
        </p:nvSpPr>
        <p:spPr>
          <a:xfrm>
            <a:off x="608070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30"/>
          <p:cNvSpPr txBox="1"/>
          <p:nvPr>
            <p:ph idx="32" type="subTitle"/>
          </p:nvPr>
        </p:nvSpPr>
        <p:spPr>
          <a:xfrm>
            <a:off x="3824550" y="4022919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34" name="Google Shape;334;p30"/>
          <p:cNvSpPr txBox="1"/>
          <p:nvPr>
            <p:ph idx="33" type="subTitle"/>
          </p:nvPr>
        </p:nvSpPr>
        <p:spPr>
          <a:xfrm>
            <a:off x="3824550" y="379370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35" name="Google Shape;335;p30"/>
          <p:cNvSpPr txBox="1"/>
          <p:nvPr>
            <p:ph idx="34" type="subTitle"/>
          </p:nvPr>
        </p:nvSpPr>
        <p:spPr>
          <a:xfrm>
            <a:off x="3824550" y="416685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36" name="Google Shape;336;p30"/>
          <p:cNvSpPr/>
          <p:nvPr>
            <p:ph idx="35" type="pic"/>
          </p:nvPr>
        </p:nvSpPr>
        <p:spPr>
          <a:xfrm>
            <a:off x="315465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30"/>
          <p:cNvSpPr txBox="1"/>
          <p:nvPr>
            <p:ph type="title"/>
          </p:nvPr>
        </p:nvSpPr>
        <p:spPr>
          <a:xfrm>
            <a:off x="361975" y="962100"/>
            <a:ext cx="2450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338" name="Google Shape;338;p3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9" name="Google Shape;339;p30"/>
          <p:cNvSpPr txBox="1"/>
          <p:nvPr>
            <p:ph idx="3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otlight - Alt 2">
  <p:cSld name="CUSTOM_7_1">
    <p:bg>
      <p:bgPr>
        <a:solidFill>
          <a:schemeClr val="accent2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1"/>
          <p:cNvSpPr/>
          <p:nvPr/>
        </p:nvSpPr>
        <p:spPr>
          <a:xfrm>
            <a:off x="0" y="0"/>
            <a:ext cx="4567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2" name="Google Shape;342;p31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343" name="Google Shape;343;p31"/>
          <p:cNvSpPr/>
          <p:nvPr>
            <p:ph idx="2" type="pic"/>
          </p:nvPr>
        </p:nvSpPr>
        <p:spPr>
          <a:xfrm flipH="1">
            <a:off x="953803" y="1066100"/>
            <a:ext cx="2664300" cy="3002700"/>
          </a:xfrm>
          <a:prstGeom prst="rect">
            <a:avLst/>
          </a:prstGeom>
          <a:noFill/>
          <a:ln>
            <a:noFill/>
          </a:ln>
        </p:spPr>
      </p:sp>
      <p:sp>
        <p:nvSpPr>
          <p:cNvPr id="344" name="Google Shape;344;p31"/>
          <p:cNvSpPr txBox="1"/>
          <p:nvPr>
            <p:ph idx="1" type="body"/>
          </p:nvPr>
        </p:nvSpPr>
        <p:spPr>
          <a:xfrm>
            <a:off x="4975925" y="4125662"/>
            <a:ext cx="3783600" cy="4617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45" name="Google Shape;345;p3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6" name="Google Shape;346;p31"/>
          <p:cNvSpPr txBox="1"/>
          <p:nvPr>
            <p:ph idx="3" type="body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9pPr>
          </a:lstStyle>
          <a:p/>
        </p:txBody>
      </p:sp>
      <p:sp>
        <p:nvSpPr>
          <p:cNvPr id="347" name="Google Shape;347;p31"/>
          <p:cNvSpPr txBox="1"/>
          <p:nvPr>
            <p:ph idx="4" type="subTitle"/>
          </p:nvPr>
        </p:nvSpPr>
        <p:spPr>
          <a:xfrm>
            <a:off x="4975925" y="732775"/>
            <a:ext cx="37836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48" name="Google Shape;348;p31"/>
          <p:cNvSpPr txBox="1"/>
          <p:nvPr>
            <p:ph idx="5" type="subTitle"/>
          </p:nvPr>
        </p:nvSpPr>
        <p:spPr>
          <a:xfrm>
            <a:off x="4975925" y="1647132"/>
            <a:ext cx="3783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49" name="Google Shape;349;p31"/>
          <p:cNvSpPr txBox="1"/>
          <p:nvPr>
            <p:ph idx="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chart background">
  <p:cSld name="CUSTOM_8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32"/>
          <p:cNvGrpSpPr/>
          <p:nvPr/>
        </p:nvGrpSpPr>
        <p:grpSpPr>
          <a:xfrm>
            <a:off x="49" y="514398"/>
            <a:ext cx="9144297" cy="4115162"/>
            <a:chOff x="-18500" y="514395"/>
            <a:chExt cx="9219900" cy="4115162"/>
          </a:xfrm>
        </p:grpSpPr>
        <p:cxnSp>
          <p:nvCxnSpPr>
            <p:cNvPr id="352" name="Google Shape;352;p32"/>
            <p:cNvCxnSpPr/>
            <p:nvPr/>
          </p:nvCxnSpPr>
          <p:spPr>
            <a:xfrm>
              <a:off x="-18500" y="1028790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3" name="Google Shape;353;p32"/>
            <p:cNvCxnSpPr/>
            <p:nvPr/>
          </p:nvCxnSpPr>
          <p:spPr>
            <a:xfrm>
              <a:off x="-18500" y="4629557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4" name="Google Shape;354;p32"/>
            <p:cNvCxnSpPr/>
            <p:nvPr/>
          </p:nvCxnSpPr>
          <p:spPr>
            <a:xfrm>
              <a:off x="-18500" y="4115162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5" name="Google Shape;355;p32"/>
            <p:cNvCxnSpPr/>
            <p:nvPr/>
          </p:nvCxnSpPr>
          <p:spPr>
            <a:xfrm>
              <a:off x="-18500" y="3600767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6" name="Google Shape;356;p32"/>
            <p:cNvCxnSpPr/>
            <p:nvPr/>
          </p:nvCxnSpPr>
          <p:spPr>
            <a:xfrm>
              <a:off x="-18500" y="3086371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7" name="Google Shape;357;p32"/>
            <p:cNvCxnSpPr/>
            <p:nvPr/>
          </p:nvCxnSpPr>
          <p:spPr>
            <a:xfrm>
              <a:off x="-18500" y="2571976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8" name="Google Shape;358;p32"/>
            <p:cNvCxnSpPr/>
            <p:nvPr/>
          </p:nvCxnSpPr>
          <p:spPr>
            <a:xfrm>
              <a:off x="-18500" y="2057581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9" name="Google Shape;359;p32"/>
            <p:cNvCxnSpPr/>
            <p:nvPr/>
          </p:nvCxnSpPr>
          <p:spPr>
            <a:xfrm>
              <a:off x="-18500" y="1543186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0" name="Google Shape;360;p32"/>
            <p:cNvCxnSpPr/>
            <p:nvPr/>
          </p:nvCxnSpPr>
          <p:spPr>
            <a:xfrm>
              <a:off x="-18500" y="514395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61" name="Google Shape;361;p3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3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32"/>
          <p:cNvSpPr txBox="1"/>
          <p:nvPr>
            <p:ph idx="2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slide">
  <p:cSld name="CUSTOM_8_1">
    <p:bg>
      <p:bgPr>
        <a:solidFill>
          <a:schemeClr val="accent2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3"/>
          <p:cNvSpPr/>
          <p:nvPr/>
        </p:nvSpPr>
        <p:spPr>
          <a:xfrm>
            <a:off x="50" y="-300"/>
            <a:ext cx="6708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6" name="Google Shape;366;p33"/>
          <p:cNvSpPr txBox="1"/>
          <p:nvPr>
            <p:ph type="title"/>
          </p:nvPr>
        </p:nvSpPr>
        <p:spPr>
          <a:xfrm>
            <a:off x="451472" y="2024100"/>
            <a:ext cx="4163100" cy="1372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7" name="Google Shape;367;p33"/>
          <p:cNvSpPr txBox="1"/>
          <p:nvPr>
            <p:ph idx="1" type="subTitle"/>
          </p:nvPr>
        </p:nvSpPr>
        <p:spPr>
          <a:xfrm>
            <a:off x="451475" y="3776250"/>
            <a:ext cx="4163100" cy="42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68" name="Google Shape;368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71" name="Google Shape;371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2" name="Google Shape;372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5" name="Google Shape;375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9" name="Google Shape;379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3" name="Google Shape;383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0" name="Google Shape;390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1" name="Google Shape;391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94" name="Google Shape;394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7" name="Google Shape;397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8" name="Google Shape;398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9" name="Google Shape;399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402" name="Google Shape;402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5" name="Google Shape;405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6" name="Google Shape;406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4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" name="Google Shape;412;p4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3" name="Google Shape;413;p4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4" name="Google Shape;414;p4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5" name="Google Shape;415;p4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6" name="Google Shape;416;p4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7" name="Google Shape;417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4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1" name="Google Shape;421;p4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422" name="Google Shape;422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25" name="Google Shape;425;p4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6" name="Google Shape;426;p4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7" name="Google Shape;427;p4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8" name="Google Shape;428;p4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9" name="Google Shape;429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2" name="Google Shape;432;p4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3" name="Google Shape;433;p4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34" name="Google Shape;434;p48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5" name="Google Shape;435;p48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6" name="Google Shape;436;p48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7" name="Google Shape;437;p48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8" name="Google Shape;438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1" name="Google Shape;441;p4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2" name="Google Shape;442;p4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3" name="Google Shape;443;p4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4" name="Google Shape;444;p4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45" name="Google Shape;445;p4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6" name="Google Shape;446;p4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7" name="Google Shape;447;p4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8" name="Google Shape;448;p4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9" name="Google Shape;449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2" name="Google Shape;452;p5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6" name="Google Shape;456;p5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57" name="Google Shape;457;p5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5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9" name="Google Shape;459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0" name="Google Shape;460;p5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1" name="Google Shape;461;p5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2" name="Google Shape;462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5" name="Google Shape;465;p5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5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5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8" name="Google Shape;468;p5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9" name="Google Shape;469;p5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0" name="Google Shape;470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1" name="Google Shape;471;p5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72" name="Google Shape;472;p5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73" name="Google Shape;473;p5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74" name="Google Shape;474;p5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5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0" name="Google Shape;480;p5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1" name="Google Shape;481;p5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2" name="Google Shape;482;p5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3" name="Google Shape;483;p5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4" name="Google Shape;484;p5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5" name="Google Shape;485;p5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6" name="Google Shape;486;p5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5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5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54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61850" y="2004025"/>
            <a:ext cx="56274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38150" y="524575"/>
            <a:ext cx="5433000" cy="9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ewsreader"/>
              <a:buNone/>
              <a:defRPr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700200" y="1614100"/>
            <a:ext cx="37566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●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○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■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●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○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■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●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○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Char char="■"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529">
          <p15:clr>
            <a:srgbClr val="E46962"/>
          </p15:clr>
        </p15:guide>
        <p15:guide id="2" orient="horz" pos="233">
          <p15:clr>
            <a:srgbClr val="E46962"/>
          </p15:clr>
        </p15:guide>
        <p15:guide id="3" orient="horz" pos="3011">
          <p15:clr>
            <a:srgbClr val="E46962"/>
          </p15:clr>
        </p15:guide>
        <p15:guide id="4" pos="2850">
          <p15:clr>
            <a:srgbClr val="E46962"/>
          </p15:clr>
        </p15:guide>
        <p15:guide id="5" pos="2910">
          <p15:clr>
            <a:srgbClr val="E46962"/>
          </p15:clr>
        </p15:guide>
        <p15:guide id="6" pos="1468">
          <p15:clr>
            <a:srgbClr val="E46962"/>
          </p15:clr>
        </p15:guide>
        <p15:guide id="7" pos="1527">
          <p15:clr>
            <a:srgbClr val="E46962"/>
          </p15:clr>
        </p15:guide>
        <p15:guide id="8" pos="4226">
          <p15:clr>
            <a:srgbClr val="E46962"/>
          </p15:clr>
        </p15:guide>
        <p15:guide id="9" pos="4285">
          <p15:clr>
            <a:srgbClr val="E46962"/>
          </p15:clr>
        </p15:guide>
        <p15:guide id="10" pos="3773">
          <p15:clr>
            <a:srgbClr val="E46962"/>
          </p15:clr>
        </p15:guide>
        <p15:guide id="11" pos="3830">
          <p15:clr>
            <a:srgbClr val="E46962"/>
          </p15:clr>
        </p15:guide>
        <p15:guide id="12" pos="1930">
          <p15:clr>
            <a:srgbClr val="E46962"/>
          </p15:clr>
        </p15:guide>
        <p15:guide id="13" pos="1987">
          <p15:clr>
            <a:srgbClr val="E46962"/>
          </p15:clr>
        </p15:guide>
        <p15:guide id="14" orient="horz" pos="2867">
          <p15:clr>
            <a:srgbClr val="E46962"/>
          </p15:clr>
        </p15:guide>
        <p15:guide id="15" orient="horz" pos="1135">
          <p15:clr>
            <a:srgbClr val="E46962"/>
          </p15:clr>
        </p15:guide>
        <p15:guide id="16" orient="horz" pos="1194">
          <p15:clr>
            <a:srgbClr val="E46962"/>
          </p15:clr>
        </p15:guide>
        <p15:guide id="17" orient="horz" pos="2043">
          <p15:clr>
            <a:srgbClr val="E46962"/>
          </p15:clr>
        </p15:guide>
        <p15:guide id="18" orient="horz" pos="2103">
          <p15:clr>
            <a:srgbClr val="E46962"/>
          </p15:clr>
        </p15:guide>
        <p15:guide id="19" pos="228">
          <p15:clr>
            <a:srgbClr val="E46962"/>
          </p15:clr>
        </p15:guide>
        <p15:guide id="20" orient="horz" pos="67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6.jpg"/><Relationship Id="rId5" Type="http://schemas.openxmlformats.org/officeDocument/2006/relationships/image" Target="../media/image18.jpg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Relationship Id="rId6" Type="http://schemas.openxmlformats.org/officeDocument/2006/relationships/image" Target="../media/image19.png"/><Relationship Id="rId7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Relationship Id="rId4" Type="http://schemas.openxmlformats.org/officeDocument/2006/relationships/image" Target="../media/image14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9.png"/><Relationship Id="rId8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Relationship Id="rId4" Type="http://schemas.openxmlformats.org/officeDocument/2006/relationships/image" Target="../media/image32.png"/><Relationship Id="rId5" Type="http://schemas.openxmlformats.org/officeDocument/2006/relationships/image" Target="../media/image34.png"/><Relationship Id="rId6" Type="http://schemas.openxmlformats.org/officeDocument/2006/relationships/image" Target="../media/image36.png"/><Relationship Id="rId7" Type="http://schemas.openxmlformats.org/officeDocument/2006/relationships/image" Target="../media/image31.png"/><Relationship Id="rId8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rive.google.com/file/d/1t9ygne8ENbTAX4qaxA7in0SX3ORaFFor/view" TargetMode="External"/><Relationship Id="rId4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5"/>
          <p:cNvSpPr/>
          <p:nvPr/>
        </p:nvSpPr>
        <p:spPr>
          <a:xfrm>
            <a:off x="4678663" y="-40975"/>
            <a:ext cx="377700" cy="51846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5" name="Google Shape;495;p55"/>
          <p:cNvSpPr/>
          <p:nvPr/>
        </p:nvSpPr>
        <p:spPr>
          <a:xfrm>
            <a:off x="5056077" y="-27000"/>
            <a:ext cx="752700" cy="51846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6" name="Google Shape;496;p55"/>
          <p:cNvSpPr/>
          <p:nvPr/>
        </p:nvSpPr>
        <p:spPr>
          <a:xfrm>
            <a:off x="5807757" y="-20550"/>
            <a:ext cx="1314300" cy="5184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7" name="Google Shape;497;p55"/>
          <p:cNvSpPr/>
          <p:nvPr/>
        </p:nvSpPr>
        <p:spPr>
          <a:xfrm>
            <a:off x="7130625" y="-40975"/>
            <a:ext cx="2029200" cy="5184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98" name="Google Shape;498;p55" title="Gemini_Generated_Image_a97c6ha97c6ha97c-Photoroom.png"/>
          <p:cNvPicPr preferRelativeResize="0"/>
          <p:nvPr/>
        </p:nvPicPr>
        <p:blipFill rotWithShape="1">
          <a:blip r:embed="rId3">
            <a:alphaModFix/>
          </a:blip>
          <a:srcRect b="13444" l="19373" r="18333" t="14503"/>
          <a:stretch/>
        </p:blipFill>
        <p:spPr>
          <a:xfrm>
            <a:off x="5297200" y="737725"/>
            <a:ext cx="3206999" cy="37090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340000" dist="66675">
              <a:schemeClr val="lt1">
                <a:alpha val="35000"/>
              </a:schemeClr>
            </a:outerShdw>
          </a:effectLst>
        </p:spPr>
      </p:pic>
      <p:sp>
        <p:nvSpPr>
          <p:cNvPr id="499" name="Google Shape;499;p55"/>
          <p:cNvSpPr txBox="1"/>
          <p:nvPr>
            <p:ph type="title"/>
          </p:nvPr>
        </p:nvSpPr>
        <p:spPr>
          <a:xfrm>
            <a:off x="399750" y="1249756"/>
            <a:ext cx="3860100" cy="18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A8: Interactive High-Fi Prototype</a:t>
            </a:r>
            <a:endParaRPr/>
          </a:p>
        </p:txBody>
      </p:sp>
      <p:sp>
        <p:nvSpPr>
          <p:cNvPr id="500" name="Google Shape;500;p55"/>
          <p:cNvSpPr txBox="1"/>
          <p:nvPr>
            <p:ph idx="3" type="body"/>
          </p:nvPr>
        </p:nvSpPr>
        <p:spPr>
          <a:xfrm>
            <a:off x="583500" y="3873046"/>
            <a:ext cx="34926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By: Ananya N, Ayana G, Anthony C, Felix Z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1" name="Google Shape;501;p55" title="output-onlinepngtools-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3813" y="572113"/>
            <a:ext cx="1111949" cy="55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3" name="Google Shape;503;p55"/>
          <p:cNvSpPr txBox="1"/>
          <p:nvPr/>
        </p:nvSpPr>
        <p:spPr>
          <a:xfrm>
            <a:off x="1035300" y="4508250"/>
            <a:ext cx="2776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CS 147, FALL 2025 ~ 11.20.25, THURSDAY</a:t>
            </a:r>
            <a:endParaRPr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6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56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Major UI &amp; product revisions</a:t>
            </a:r>
            <a:endParaRPr/>
          </a:p>
        </p:txBody>
      </p:sp>
      <p:sp>
        <p:nvSpPr>
          <p:cNvPr id="510" name="Google Shape;510;p56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Problem/solution overview</a:t>
            </a:r>
            <a:endParaRPr/>
          </a:p>
        </p:txBody>
      </p:sp>
      <p:sp>
        <p:nvSpPr>
          <p:cNvPr id="511" name="Google Shape;511;p56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Prototype implementation</a:t>
            </a:r>
            <a:endParaRPr/>
          </a:p>
        </p:txBody>
      </p:sp>
      <p:sp>
        <p:nvSpPr>
          <p:cNvPr id="512" name="Google Shape;512;p56"/>
          <p:cNvSpPr txBox="1"/>
          <p:nvPr>
            <p:ph idx="1" type="subTitle"/>
          </p:nvPr>
        </p:nvSpPr>
        <p:spPr>
          <a:xfrm>
            <a:off x="361975" y="2841975"/>
            <a:ext cx="36441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</a:t>
            </a:r>
            <a:r>
              <a:rPr lang="en"/>
              <a:t>Project title &amp; value proposition</a:t>
            </a:r>
            <a:endParaRPr/>
          </a:p>
        </p:txBody>
      </p:sp>
      <p:sp>
        <p:nvSpPr>
          <p:cNvPr id="513" name="Google Shape;513;p56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Heuristic evaluation results</a:t>
            </a:r>
            <a:endParaRPr/>
          </a:p>
        </p:txBody>
      </p:sp>
      <p:sp>
        <p:nvSpPr>
          <p:cNvPr id="514" name="Google Shape;514;p56"/>
          <p:cNvSpPr txBox="1"/>
          <p:nvPr>
            <p:ph type="title"/>
          </p:nvPr>
        </p:nvSpPr>
        <p:spPr>
          <a:xfrm>
            <a:off x="361975" y="962100"/>
            <a:ext cx="4163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</a:t>
            </a:r>
            <a:r>
              <a:rPr i="1" lang="en"/>
              <a:t>verview</a:t>
            </a:r>
            <a:endParaRPr i="1"/>
          </a:p>
        </p:txBody>
      </p:sp>
      <p:cxnSp>
        <p:nvCxnSpPr>
          <p:cNvPr id="515" name="Google Shape;515;p56"/>
          <p:cNvCxnSpPr/>
          <p:nvPr/>
        </p:nvCxnSpPr>
        <p:spPr>
          <a:xfrm>
            <a:off x="3784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6" name="Google Shape;516;p56"/>
          <p:cNvCxnSpPr/>
          <p:nvPr/>
        </p:nvCxnSpPr>
        <p:spPr>
          <a:xfrm>
            <a:off x="3784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7" name="Google Shape;517;p56"/>
          <p:cNvCxnSpPr/>
          <p:nvPr/>
        </p:nvCxnSpPr>
        <p:spPr>
          <a:xfrm>
            <a:off x="3784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8" name="Google Shape;518;p56"/>
          <p:cNvCxnSpPr/>
          <p:nvPr/>
        </p:nvCxnSpPr>
        <p:spPr>
          <a:xfrm>
            <a:off x="49261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56"/>
          <p:cNvCxnSpPr/>
          <p:nvPr/>
        </p:nvCxnSpPr>
        <p:spPr>
          <a:xfrm>
            <a:off x="49261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0" name="Google Shape;520;p56"/>
          <p:cNvCxnSpPr/>
          <p:nvPr/>
        </p:nvCxnSpPr>
        <p:spPr>
          <a:xfrm>
            <a:off x="49261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1" name="Google Shape;521;p56"/>
          <p:cNvSpPr txBox="1"/>
          <p:nvPr/>
        </p:nvSpPr>
        <p:spPr>
          <a:xfrm>
            <a:off x="3891910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22" name="Google Shape;522;p56"/>
          <p:cNvSpPr txBox="1"/>
          <p:nvPr/>
        </p:nvSpPr>
        <p:spPr>
          <a:xfrm>
            <a:off x="3891910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23" name="Google Shape;523;p56"/>
          <p:cNvSpPr txBox="1"/>
          <p:nvPr/>
        </p:nvSpPr>
        <p:spPr>
          <a:xfrm>
            <a:off x="3891910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24" name="Google Shape;524;p56"/>
          <p:cNvSpPr txBox="1"/>
          <p:nvPr/>
        </p:nvSpPr>
        <p:spPr>
          <a:xfrm>
            <a:off x="8437295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25" name="Google Shape;525;p56"/>
          <p:cNvSpPr txBox="1"/>
          <p:nvPr/>
        </p:nvSpPr>
        <p:spPr>
          <a:xfrm>
            <a:off x="8437295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26" name="Google Shape;526;p56"/>
          <p:cNvSpPr txBox="1"/>
          <p:nvPr/>
        </p:nvSpPr>
        <p:spPr>
          <a:xfrm>
            <a:off x="8437295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27" name="Google Shape;527;p5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7"/>
          <p:cNvSpPr/>
          <p:nvPr/>
        </p:nvSpPr>
        <p:spPr>
          <a:xfrm>
            <a:off x="-76250" y="2756175"/>
            <a:ext cx="4613100" cy="58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3" name="Google Shape;533;p57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7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Major UI &amp; product revisions</a:t>
            </a:r>
            <a:endParaRPr/>
          </a:p>
        </p:txBody>
      </p:sp>
      <p:sp>
        <p:nvSpPr>
          <p:cNvPr id="535" name="Google Shape;535;p57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Problem/solution overview</a:t>
            </a:r>
            <a:endParaRPr/>
          </a:p>
        </p:txBody>
      </p:sp>
      <p:sp>
        <p:nvSpPr>
          <p:cNvPr id="536" name="Google Shape;536;p57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Prototype implementation</a:t>
            </a:r>
            <a:endParaRPr/>
          </a:p>
        </p:txBody>
      </p:sp>
      <p:sp>
        <p:nvSpPr>
          <p:cNvPr id="537" name="Google Shape;537;p57"/>
          <p:cNvSpPr txBox="1"/>
          <p:nvPr>
            <p:ph idx="1" type="subTitle"/>
          </p:nvPr>
        </p:nvSpPr>
        <p:spPr>
          <a:xfrm>
            <a:off x="361975" y="2841975"/>
            <a:ext cx="36441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Project title &amp; value proposition</a:t>
            </a:r>
            <a:endParaRPr/>
          </a:p>
        </p:txBody>
      </p:sp>
      <p:sp>
        <p:nvSpPr>
          <p:cNvPr id="538" name="Google Shape;538;p57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Heuristic evaluation results</a:t>
            </a:r>
            <a:endParaRPr/>
          </a:p>
        </p:txBody>
      </p:sp>
      <p:sp>
        <p:nvSpPr>
          <p:cNvPr id="539" name="Google Shape;539;p57"/>
          <p:cNvSpPr txBox="1"/>
          <p:nvPr>
            <p:ph type="title"/>
          </p:nvPr>
        </p:nvSpPr>
        <p:spPr>
          <a:xfrm>
            <a:off x="361975" y="962100"/>
            <a:ext cx="4163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overview</a:t>
            </a:r>
            <a:endParaRPr i="1"/>
          </a:p>
        </p:txBody>
      </p:sp>
      <p:cxnSp>
        <p:nvCxnSpPr>
          <p:cNvPr id="540" name="Google Shape;540;p57"/>
          <p:cNvCxnSpPr/>
          <p:nvPr/>
        </p:nvCxnSpPr>
        <p:spPr>
          <a:xfrm>
            <a:off x="3784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1" name="Google Shape;541;p57"/>
          <p:cNvCxnSpPr/>
          <p:nvPr/>
        </p:nvCxnSpPr>
        <p:spPr>
          <a:xfrm>
            <a:off x="3784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2" name="Google Shape;542;p57"/>
          <p:cNvCxnSpPr/>
          <p:nvPr/>
        </p:nvCxnSpPr>
        <p:spPr>
          <a:xfrm>
            <a:off x="3784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3" name="Google Shape;543;p57"/>
          <p:cNvCxnSpPr/>
          <p:nvPr/>
        </p:nvCxnSpPr>
        <p:spPr>
          <a:xfrm>
            <a:off x="49261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57"/>
          <p:cNvCxnSpPr/>
          <p:nvPr/>
        </p:nvCxnSpPr>
        <p:spPr>
          <a:xfrm>
            <a:off x="49261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5" name="Google Shape;545;p57"/>
          <p:cNvCxnSpPr/>
          <p:nvPr/>
        </p:nvCxnSpPr>
        <p:spPr>
          <a:xfrm>
            <a:off x="49261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6" name="Google Shape;546;p57"/>
          <p:cNvSpPr txBox="1"/>
          <p:nvPr/>
        </p:nvSpPr>
        <p:spPr>
          <a:xfrm>
            <a:off x="3891910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47" name="Google Shape;547;p57"/>
          <p:cNvSpPr txBox="1"/>
          <p:nvPr/>
        </p:nvSpPr>
        <p:spPr>
          <a:xfrm>
            <a:off x="3891910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48" name="Google Shape;548;p57"/>
          <p:cNvSpPr txBox="1"/>
          <p:nvPr/>
        </p:nvSpPr>
        <p:spPr>
          <a:xfrm>
            <a:off x="3891910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49" name="Google Shape;549;p57"/>
          <p:cNvSpPr txBox="1"/>
          <p:nvPr/>
        </p:nvSpPr>
        <p:spPr>
          <a:xfrm>
            <a:off x="8437295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50" name="Google Shape;550;p57"/>
          <p:cNvSpPr txBox="1"/>
          <p:nvPr/>
        </p:nvSpPr>
        <p:spPr>
          <a:xfrm>
            <a:off x="8437295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51" name="Google Shape;551;p57"/>
          <p:cNvSpPr txBox="1"/>
          <p:nvPr/>
        </p:nvSpPr>
        <p:spPr>
          <a:xfrm>
            <a:off x="8437295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52" name="Google Shape;552;p5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8"/>
          <p:cNvSpPr/>
          <p:nvPr/>
        </p:nvSpPr>
        <p:spPr>
          <a:xfrm>
            <a:off x="217500" y="204900"/>
            <a:ext cx="8709000" cy="4733700"/>
          </a:xfrm>
          <a:prstGeom prst="roundRect">
            <a:avLst>
              <a:gd fmla="val 882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58" name="Google Shape;558;p58"/>
          <p:cNvSpPr txBox="1"/>
          <p:nvPr>
            <p:ph type="title"/>
          </p:nvPr>
        </p:nvSpPr>
        <p:spPr>
          <a:xfrm>
            <a:off x="1435050" y="3832250"/>
            <a:ext cx="6367800" cy="71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Gentle nudges, real progress.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559" name="Google Shape;559;p58" title="output-onlinepngtools-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6800" y="1222962"/>
            <a:ext cx="5390400" cy="269758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047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9"/>
          <p:cNvSpPr/>
          <p:nvPr/>
        </p:nvSpPr>
        <p:spPr>
          <a:xfrm>
            <a:off x="-76250" y="3411237"/>
            <a:ext cx="4613100" cy="58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5" name="Google Shape;565;p59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59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Major UI &amp; product revisions</a:t>
            </a:r>
            <a:endParaRPr/>
          </a:p>
        </p:txBody>
      </p:sp>
      <p:sp>
        <p:nvSpPr>
          <p:cNvPr id="567" name="Google Shape;567;p59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Problem/solution overview</a:t>
            </a:r>
            <a:endParaRPr/>
          </a:p>
        </p:txBody>
      </p:sp>
      <p:sp>
        <p:nvSpPr>
          <p:cNvPr id="568" name="Google Shape;568;p59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Prototype implementation</a:t>
            </a:r>
            <a:endParaRPr/>
          </a:p>
        </p:txBody>
      </p:sp>
      <p:sp>
        <p:nvSpPr>
          <p:cNvPr id="569" name="Google Shape;569;p59"/>
          <p:cNvSpPr txBox="1"/>
          <p:nvPr>
            <p:ph idx="1" type="subTitle"/>
          </p:nvPr>
        </p:nvSpPr>
        <p:spPr>
          <a:xfrm>
            <a:off x="361975" y="2841975"/>
            <a:ext cx="36441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Project title &amp; value proposition</a:t>
            </a:r>
            <a:endParaRPr/>
          </a:p>
        </p:txBody>
      </p:sp>
      <p:sp>
        <p:nvSpPr>
          <p:cNvPr id="570" name="Google Shape;570;p59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Heuristic evaluation results</a:t>
            </a:r>
            <a:endParaRPr/>
          </a:p>
        </p:txBody>
      </p:sp>
      <p:sp>
        <p:nvSpPr>
          <p:cNvPr id="571" name="Google Shape;571;p59"/>
          <p:cNvSpPr txBox="1"/>
          <p:nvPr>
            <p:ph type="title"/>
          </p:nvPr>
        </p:nvSpPr>
        <p:spPr>
          <a:xfrm>
            <a:off x="361975" y="962100"/>
            <a:ext cx="4163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overview</a:t>
            </a:r>
            <a:endParaRPr i="1"/>
          </a:p>
        </p:txBody>
      </p:sp>
      <p:cxnSp>
        <p:nvCxnSpPr>
          <p:cNvPr id="572" name="Google Shape;572;p59"/>
          <p:cNvCxnSpPr/>
          <p:nvPr/>
        </p:nvCxnSpPr>
        <p:spPr>
          <a:xfrm>
            <a:off x="3784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59"/>
          <p:cNvCxnSpPr/>
          <p:nvPr/>
        </p:nvCxnSpPr>
        <p:spPr>
          <a:xfrm>
            <a:off x="3784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59"/>
          <p:cNvCxnSpPr/>
          <p:nvPr/>
        </p:nvCxnSpPr>
        <p:spPr>
          <a:xfrm>
            <a:off x="3784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5" name="Google Shape;575;p59"/>
          <p:cNvCxnSpPr/>
          <p:nvPr/>
        </p:nvCxnSpPr>
        <p:spPr>
          <a:xfrm>
            <a:off x="49261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6" name="Google Shape;576;p59"/>
          <p:cNvCxnSpPr/>
          <p:nvPr/>
        </p:nvCxnSpPr>
        <p:spPr>
          <a:xfrm>
            <a:off x="49261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7" name="Google Shape;577;p59"/>
          <p:cNvCxnSpPr/>
          <p:nvPr/>
        </p:nvCxnSpPr>
        <p:spPr>
          <a:xfrm>
            <a:off x="49261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8" name="Google Shape;578;p59"/>
          <p:cNvSpPr txBox="1"/>
          <p:nvPr/>
        </p:nvSpPr>
        <p:spPr>
          <a:xfrm>
            <a:off x="3891910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79" name="Google Shape;579;p59"/>
          <p:cNvSpPr txBox="1"/>
          <p:nvPr/>
        </p:nvSpPr>
        <p:spPr>
          <a:xfrm>
            <a:off x="3891910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80" name="Google Shape;580;p59"/>
          <p:cNvSpPr txBox="1"/>
          <p:nvPr/>
        </p:nvSpPr>
        <p:spPr>
          <a:xfrm>
            <a:off x="3891910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81" name="Google Shape;581;p59"/>
          <p:cNvSpPr txBox="1"/>
          <p:nvPr/>
        </p:nvSpPr>
        <p:spPr>
          <a:xfrm>
            <a:off x="8437295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82" name="Google Shape;582;p59"/>
          <p:cNvSpPr txBox="1"/>
          <p:nvPr/>
        </p:nvSpPr>
        <p:spPr>
          <a:xfrm>
            <a:off x="8437295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83" name="Google Shape;583;p59"/>
          <p:cNvSpPr txBox="1"/>
          <p:nvPr/>
        </p:nvSpPr>
        <p:spPr>
          <a:xfrm>
            <a:off x="8437295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84" name="Google Shape;584;p5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0"/>
          <p:cNvSpPr/>
          <p:nvPr/>
        </p:nvSpPr>
        <p:spPr>
          <a:xfrm>
            <a:off x="6857075" y="1444800"/>
            <a:ext cx="2294400" cy="36987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90" name="Google Shape;590;p60"/>
          <p:cNvSpPr/>
          <p:nvPr/>
        </p:nvSpPr>
        <p:spPr>
          <a:xfrm>
            <a:off x="4562625" y="1444800"/>
            <a:ext cx="2294400" cy="36987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91" name="Google Shape;591;p60"/>
          <p:cNvSpPr/>
          <p:nvPr/>
        </p:nvSpPr>
        <p:spPr>
          <a:xfrm>
            <a:off x="2294450" y="1444800"/>
            <a:ext cx="2294400" cy="36987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92" name="Google Shape;592;p60"/>
          <p:cNvSpPr/>
          <p:nvPr/>
        </p:nvSpPr>
        <p:spPr>
          <a:xfrm>
            <a:off x="0" y="1444700"/>
            <a:ext cx="2294400" cy="36987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93" name="Google Shape;593;p60"/>
          <p:cNvSpPr txBox="1"/>
          <p:nvPr>
            <p:ph type="title"/>
          </p:nvPr>
        </p:nvSpPr>
        <p:spPr>
          <a:xfrm>
            <a:off x="361975" y="657292"/>
            <a:ext cx="57186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</a:t>
            </a:r>
            <a:r>
              <a:rPr i="1" lang="en"/>
              <a:t>t</a:t>
            </a:r>
            <a:r>
              <a:rPr i="1" lang="en"/>
              <a:t>eam</a:t>
            </a:r>
            <a:endParaRPr i="1"/>
          </a:p>
        </p:txBody>
      </p:sp>
      <p:sp>
        <p:nvSpPr>
          <p:cNvPr id="594" name="Google Shape;594;p60"/>
          <p:cNvSpPr txBox="1"/>
          <p:nvPr>
            <p:ph idx="13" type="subTitle"/>
          </p:nvPr>
        </p:nvSpPr>
        <p:spPr>
          <a:xfrm>
            <a:off x="353250" y="3400609"/>
            <a:ext cx="1587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Ananya N.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595" name="Google Shape;595;p60"/>
          <p:cNvSpPr txBox="1"/>
          <p:nvPr>
            <p:ph idx="14" type="subTitle"/>
          </p:nvPr>
        </p:nvSpPr>
        <p:spPr>
          <a:xfrm>
            <a:off x="353250" y="3812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DESIGN/DEV</a:t>
            </a:r>
            <a:endParaRPr sz="1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6" name="Google Shape;596;p60"/>
          <p:cNvSpPr txBox="1"/>
          <p:nvPr>
            <p:ph idx="16" type="subTitle"/>
          </p:nvPr>
        </p:nvSpPr>
        <p:spPr>
          <a:xfrm>
            <a:off x="7188325" y="3400609"/>
            <a:ext cx="1587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Felix Z.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597" name="Google Shape;597;p60"/>
          <p:cNvSpPr txBox="1"/>
          <p:nvPr>
            <p:ph idx="17" type="subTitle"/>
          </p:nvPr>
        </p:nvSpPr>
        <p:spPr>
          <a:xfrm>
            <a:off x="7188325" y="3812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DESIGN/DEV</a:t>
            </a:r>
            <a:endParaRPr sz="10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8" name="Google Shape;598;p60"/>
          <p:cNvSpPr txBox="1"/>
          <p:nvPr>
            <p:ph idx="19" type="subTitle"/>
          </p:nvPr>
        </p:nvSpPr>
        <p:spPr>
          <a:xfrm>
            <a:off x="4924850" y="3400609"/>
            <a:ext cx="1587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Anthony C.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599" name="Google Shape;599;p60"/>
          <p:cNvSpPr txBox="1"/>
          <p:nvPr>
            <p:ph idx="20" type="subTitle"/>
          </p:nvPr>
        </p:nvSpPr>
        <p:spPr>
          <a:xfrm>
            <a:off x="4924850" y="3812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DESIGN/DEV</a:t>
            </a:r>
            <a:endParaRPr sz="1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0" name="Google Shape;600;p60"/>
          <p:cNvSpPr txBox="1"/>
          <p:nvPr>
            <p:ph idx="22" type="subTitle"/>
          </p:nvPr>
        </p:nvSpPr>
        <p:spPr>
          <a:xfrm>
            <a:off x="2643513" y="3400609"/>
            <a:ext cx="1587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Ayana G.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601" name="Google Shape;601;p60"/>
          <p:cNvSpPr txBox="1"/>
          <p:nvPr>
            <p:ph idx="23" type="subTitle"/>
          </p:nvPr>
        </p:nvSpPr>
        <p:spPr>
          <a:xfrm>
            <a:off x="2643513" y="3812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DESIGN/DEV</a:t>
            </a:r>
            <a:endParaRPr sz="10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2" name="Google Shape;602;p60"/>
          <p:cNvSpPr/>
          <p:nvPr>
            <p:ph idx="5" type="pic"/>
          </p:nvPr>
        </p:nvSpPr>
        <p:spPr>
          <a:xfrm>
            <a:off x="2939188" y="1923334"/>
            <a:ext cx="991800" cy="991800"/>
          </a:xfrm>
          <a:prstGeom prst="rect">
            <a:avLst/>
          </a:prstGeom>
        </p:spPr>
      </p:sp>
      <p:pic>
        <p:nvPicPr>
          <p:cNvPr id="603" name="Google Shape;603;p60" title="Screenshot 2024-04-09 at 1.43.05 PM.png"/>
          <p:cNvPicPr preferRelativeResize="0"/>
          <p:nvPr/>
        </p:nvPicPr>
        <p:blipFill rotWithShape="1">
          <a:blip r:embed="rId3">
            <a:alphaModFix/>
          </a:blip>
          <a:srcRect b="16332" l="0" r="28088" t="27386"/>
          <a:stretch/>
        </p:blipFill>
        <p:spPr>
          <a:xfrm>
            <a:off x="2675438" y="1611900"/>
            <a:ext cx="1506000" cy="1491600"/>
          </a:xfrm>
          <a:prstGeom prst="ellipse">
            <a:avLst/>
          </a:prstGeom>
          <a:noFill/>
          <a:ln cap="flat" cmpd="sng" w="19050">
            <a:solidFill>
              <a:srgbClr val="FFFAE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4" name="Google Shape;604;p60" title="02.25.23_Viennese_Ball_1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4126" y="1604687"/>
            <a:ext cx="1506300" cy="1506000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5" name="Google Shape;605;p60"/>
          <p:cNvPicPr preferRelativeResize="0"/>
          <p:nvPr/>
        </p:nvPicPr>
        <p:blipFill rotWithShape="1">
          <a:blip r:embed="rId5">
            <a:alphaModFix/>
          </a:blip>
          <a:srcRect b="27911" l="40632" r="37143" t="38473"/>
          <a:stretch/>
        </p:blipFill>
        <p:spPr>
          <a:xfrm>
            <a:off x="4977125" y="1609178"/>
            <a:ext cx="1491600" cy="1497000"/>
          </a:xfrm>
          <a:prstGeom prst="ellipse">
            <a:avLst/>
          </a:prstGeom>
          <a:noFill/>
          <a:ln cap="flat" cmpd="sng" w="19050">
            <a:solidFill>
              <a:srgbClr val="FFFAE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6" name="Google Shape;606;p60"/>
          <p:cNvPicPr preferRelativeResize="0"/>
          <p:nvPr/>
        </p:nvPicPr>
        <p:blipFill rotWithShape="1">
          <a:blip r:embed="rId6">
            <a:alphaModFix/>
          </a:blip>
          <a:srcRect b="3239" l="8779" r="8787" t="14326"/>
          <a:stretch/>
        </p:blipFill>
        <p:spPr>
          <a:xfrm>
            <a:off x="7285038" y="1638500"/>
            <a:ext cx="1438500" cy="1438500"/>
          </a:xfrm>
          <a:prstGeom prst="ellipse">
            <a:avLst/>
          </a:prstGeom>
          <a:noFill/>
          <a:ln cap="flat" cmpd="sng" w="19050">
            <a:solidFill>
              <a:srgbClr val="FFFAE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7" name="Google Shape;607;p6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61"/>
          <p:cNvSpPr/>
          <p:nvPr/>
        </p:nvSpPr>
        <p:spPr>
          <a:xfrm>
            <a:off x="-76250" y="4051575"/>
            <a:ext cx="4613100" cy="58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13" name="Google Shape;613;p61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61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Major UI &amp; product revisions</a:t>
            </a:r>
            <a:endParaRPr/>
          </a:p>
        </p:txBody>
      </p:sp>
      <p:sp>
        <p:nvSpPr>
          <p:cNvPr id="615" name="Google Shape;615;p61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Problem/solution overview</a:t>
            </a:r>
            <a:endParaRPr/>
          </a:p>
        </p:txBody>
      </p:sp>
      <p:sp>
        <p:nvSpPr>
          <p:cNvPr id="616" name="Google Shape;616;p61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Prototype implementation</a:t>
            </a:r>
            <a:endParaRPr/>
          </a:p>
        </p:txBody>
      </p:sp>
      <p:sp>
        <p:nvSpPr>
          <p:cNvPr id="617" name="Google Shape;617;p61"/>
          <p:cNvSpPr txBox="1"/>
          <p:nvPr>
            <p:ph idx="1" type="subTitle"/>
          </p:nvPr>
        </p:nvSpPr>
        <p:spPr>
          <a:xfrm>
            <a:off x="361975" y="2841975"/>
            <a:ext cx="36441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Project title &amp; value proposition</a:t>
            </a:r>
            <a:endParaRPr/>
          </a:p>
        </p:txBody>
      </p:sp>
      <p:sp>
        <p:nvSpPr>
          <p:cNvPr id="618" name="Google Shape;618;p61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Heuristic evaluation results</a:t>
            </a:r>
            <a:endParaRPr/>
          </a:p>
        </p:txBody>
      </p:sp>
      <p:sp>
        <p:nvSpPr>
          <p:cNvPr id="619" name="Google Shape;619;p61"/>
          <p:cNvSpPr txBox="1"/>
          <p:nvPr>
            <p:ph type="title"/>
          </p:nvPr>
        </p:nvSpPr>
        <p:spPr>
          <a:xfrm>
            <a:off x="361975" y="962100"/>
            <a:ext cx="4163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overview</a:t>
            </a:r>
            <a:endParaRPr i="1"/>
          </a:p>
        </p:txBody>
      </p:sp>
      <p:cxnSp>
        <p:nvCxnSpPr>
          <p:cNvPr id="620" name="Google Shape;620;p61"/>
          <p:cNvCxnSpPr/>
          <p:nvPr/>
        </p:nvCxnSpPr>
        <p:spPr>
          <a:xfrm>
            <a:off x="3784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1" name="Google Shape;621;p61"/>
          <p:cNvCxnSpPr/>
          <p:nvPr/>
        </p:nvCxnSpPr>
        <p:spPr>
          <a:xfrm>
            <a:off x="3784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2" name="Google Shape;622;p61"/>
          <p:cNvCxnSpPr/>
          <p:nvPr/>
        </p:nvCxnSpPr>
        <p:spPr>
          <a:xfrm>
            <a:off x="3784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3" name="Google Shape;623;p61"/>
          <p:cNvCxnSpPr/>
          <p:nvPr/>
        </p:nvCxnSpPr>
        <p:spPr>
          <a:xfrm>
            <a:off x="49261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4" name="Google Shape;624;p61"/>
          <p:cNvCxnSpPr/>
          <p:nvPr/>
        </p:nvCxnSpPr>
        <p:spPr>
          <a:xfrm>
            <a:off x="49261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5" name="Google Shape;625;p61"/>
          <p:cNvCxnSpPr/>
          <p:nvPr/>
        </p:nvCxnSpPr>
        <p:spPr>
          <a:xfrm>
            <a:off x="49261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6" name="Google Shape;626;p61"/>
          <p:cNvSpPr txBox="1"/>
          <p:nvPr/>
        </p:nvSpPr>
        <p:spPr>
          <a:xfrm>
            <a:off x="3891910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27" name="Google Shape;627;p61"/>
          <p:cNvSpPr txBox="1"/>
          <p:nvPr/>
        </p:nvSpPr>
        <p:spPr>
          <a:xfrm>
            <a:off x="3891910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28" name="Google Shape;628;p61"/>
          <p:cNvSpPr txBox="1"/>
          <p:nvPr/>
        </p:nvSpPr>
        <p:spPr>
          <a:xfrm>
            <a:off x="3891910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29" name="Google Shape;629;p61"/>
          <p:cNvSpPr txBox="1"/>
          <p:nvPr/>
        </p:nvSpPr>
        <p:spPr>
          <a:xfrm>
            <a:off x="8437295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30" name="Google Shape;630;p61"/>
          <p:cNvSpPr txBox="1"/>
          <p:nvPr/>
        </p:nvSpPr>
        <p:spPr>
          <a:xfrm>
            <a:off x="8437295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31" name="Google Shape;631;p61"/>
          <p:cNvSpPr txBox="1"/>
          <p:nvPr/>
        </p:nvSpPr>
        <p:spPr>
          <a:xfrm>
            <a:off x="8437295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32" name="Google Shape;632;p6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2"/>
          <p:cNvSpPr/>
          <p:nvPr/>
        </p:nvSpPr>
        <p:spPr>
          <a:xfrm>
            <a:off x="2286118" y="3257315"/>
            <a:ext cx="2294400" cy="182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8" name="Google Shape;638;p62"/>
          <p:cNvSpPr/>
          <p:nvPr/>
        </p:nvSpPr>
        <p:spPr>
          <a:xfrm>
            <a:off x="4565474" y="3257315"/>
            <a:ext cx="2294400" cy="182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9" name="Google Shape;639;p62"/>
          <p:cNvSpPr/>
          <p:nvPr/>
        </p:nvSpPr>
        <p:spPr>
          <a:xfrm>
            <a:off x="50" y="3257315"/>
            <a:ext cx="2294400" cy="182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0" name="Google Shape;640;p62"/>
          <p:cNvSpPr/>
          <p:nvPr/>
        </p:nvSpPr>
        <p:spPr>
          <a:xfrm>
            <a:off x="6849550" y="3257315"/>
            <a:ext cx="2294400" cy="182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41" name="Google Shape;641;p62"/>
          <p:cNvCxnSpPr/>
          <p:nvPr/>
        </p:nvCxnSpPr>
        <p:spPr>
          <a:xfrm>
            <a:off x="6849550" y="3243900"/>
            <a:ext cx="0" cy="1838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2" name="Google Shape;642;p62"/>
          <p:cNvCxnSpPr/>
          <p:nvPr/>
        </p:nvCxnSpPr>
        <p:spPr>
          <a:xfrm>
            <a:off x="4565474" y="3243900"/>
            <a:ext cx="0" cy="1838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62"/>
          <p:cNvCxnSpPr/>
          <p:nvPr/>
        </p:nvCxnSpPr>
        <p:spPr>
          <a:xfrm>
            <a:off x="2286118" y="3243900"/>
            <a:ext cx="0" cy="1838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4" name="Google Shape;644;p62"/>
          <p:cNvSpPr txBox="1"/>
          <p:nvPr>
            <p:ph idx="5" type="body"/>
          </p:nvPr>
        </p:nvSpPr>
        <p:spPr>
          <a:xfrm>
            <a:off x="4892138" y="4178544"/>
            <a:ext cx="1645800" cy="55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… to formulate a work plan that walks the learner through smaller steps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5" name="Google Shape;645;p62"/>
          <p:cNvSpPr txBox="1"/>
          <p:nvPr>
            <p:ph idx="8" type="body"/>
          </p:nvPr>
        </p:nvSpPr>
        <p:spPr>
          <a:xfrm>
            <a:off x="2607050" y="4178544"/>
            <a:ext cx="1645800" cy="55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… to keep learners on track and committed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6" name="Google Shape;646;p62"/>
          <p:cNvSpPr txBox="1"/>
          <p:nvPr>
            <p:ph idx="6" type="subTitle"/>
          </p:nvPr>
        </p:nvSpPr>
        <p:spPr>
          <a:xfrm>
            <a:off x="4892138" y="3479574"/>
            <a:ext cx="1645800" cy="124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47" name="Google Shape;647;p62"/>
          <p:cNvSpPr txBox="1"/>
          <p:nvPr>
            <p:ph idx="2" type="body"/>
          </p:nvPr>
        </p:nvSpPr>
        <p:spPr>
          <a:xfrm>
            <a:off x="7130875" y="4178544"/>
            <a:ext cx="1645800" cy="55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… to provide an artificial presence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8" name="Google Shape;648;p62"/>
          <p:cNvSpPr txBox="1"/>
          <p:nvPr>
            <p:ph idx="3" type="subTitle"/>
          </p:nvPr>
        </p:nvSpPr>
        <p:spPr>
          <a:xfrm>
            <a:off x="7130875" y="3479574"/>
            <a:ext cx="1645800" cy="124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49" name="Google Shape;649;p62"/>
          <p:cNvSpPr txBox="1"/>
          <p:nvPr>
            <p:ph idx="14" type="body"/>
          </p:nvPr>
        </p:nvSpPr>
        <p:spPr>
          <a:xfrm>
            <a:off x="361975" y="4178544"/>
            <a:ext cx="1645800" cy="55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… to help refocus and start fresh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0" name="Google Shape;650;p62"/>
          <p:cNvSpPr txBox="1"/>
          <p:nvPr>
            <p:ph idx="7" type="subTitle"/>
          </p:nvPr>
        </p:nvSpPr>
        <p:spPr>
          <a:xfrm>
            <a:off x="4892138" y="3646501"/>
            <a:ext cx="1645800" cy="12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TASK BREAKDOWN…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62"/>
          <p:cNvSpPr txBox="1"/>
          <p:nvPr>
            <p:ph idx="4" type="subTitle"/>
          </p:nvPr>
        </p:nvSpPr>
        <p:spPr>
          <a:xfrm>
            <a:off x="7130875" y="3646501"/>
            <a:ext cx="1645800" cy="12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A STUDY COMPANION…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p62"/>
          <p:cNvSpPr txBox="1"/>
          <p:nvPr>
            <p:ph idx="9" type="subTitle"/>
          </p:nvPr>
        </p:nvSpPr>
        <p:spPr>
          <a:xfrm>
            <a:off x="2607050" y="3479574"/>
            <a:ext cx="1645800" cy="124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53" name="Google Shape;653;p62"/>
          <p:cNvSpPr txBox="1"/>
          <p:nvPr>
            <p:ph idx="13" type="subTitle"/>
          </p:nvPr>
        </p:nvSpPr>
        <p:spPr>
          <a:xfrm>
            <a:off x="2607050" y="3646501"/>
            <a:ext cx="1645800" cy="12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TIMED SESSIONS…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62"/>
          <p:cNvSpPr txBox="1"/>
          <p:nvPr>
            <p:ph idx="15" type="subTitle"/>
          </p:nvPr>
        </p:nvSpPr>
        <p:spPr>
          <a:xfrm>
            <a:off x="361975" y="3479574"/>
            <a:ext cx="1645800" cy="124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55" name="Google Shape;655;p62"/>
          <p:cNvSpPr txBox="1"/>
          <p:nvPr>
            <p:ph idx="16" type="subTitle"/>
          </p:nvPr>
        </p:nvSpPr>
        <p:spPr>
          <a:xfrm>
            <a:off x="361975" y="3646501"/>
            <a:ext cx="1645800" cy="12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REFLECTION CHECK-INS…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6" name="Google Shape;656;p62"/>
          <p:cNvSpPr txBox="1"/>
          <p:nvPr>
            <p:ph idx="17" type="subTitle"/>
          </p:nvPr>
        </p:nvSpPr>
        <p:spPr>
          <a:xfrm>
            <a:off x="2490450" y="275575"/>
            <a:ext cx="41631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PROBLEM/SOLUTION OVERVIEW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7" name="Google Shape;657;p62"/>
          <p:cNvSpPr txBox="1"/>
          <p:nvPr>
            <p:ph type="title"/>
          </p:nvPr>
        </p:nvSpPr>
        <p:spPr>
          <a:xfrm>
            <a:off x="1406600" y="607552"/>
            <a:ext cx="63309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Facing the </a:t>
            </a:r>
            <a:r>
              <a:rPr lang="en">
                <a:solidFill>
                  <a:schemeClr val="accent1"/>
                </a:solidFill>
              </a:rPr>
              <a:t>challenges of ADHD learners</a:t>
            </a:r>
            <a:r>
              <a:rPr lang="en"/>
              <a:t>: </a:t>
            </a:r>
            <a:endParaRPr/>
          </a:p>
        </p:txBody>
      </p:sp>
      <p:sp>
        <p:nvSpPr>
          <p:cNvPr id="658" name="Google Shape;658;p62"/>
          <p:cNvSpPr/>
          <p:nvPr/>
        </p:nvSpPr>
        <p:spPr>
          <a:xfrm>
            <a:off x="2286118" y="1160341"/>
            <a:ext cx="2294400" cy="170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9" name="Google Shape;659;p62"/>
          <p:cNvSpPr/>
          <p:nvPr/>
        </p:nvSpPr>
        <p:spPr>
          <a:xfrm>
            <a:off x="4565474" y="1160341"/>
            <a:ext cx="2294400" cy="170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0" name="Google Shape;660;p62"/>
          <p:cNvSpPr/>
          <p:nvPr/>
        </p:nvSpPr>
        <p:spPr>
          <a:xfrm>
            <a:off x="50" y="1160341"/>
            <a:ext cx="2294400" cy="170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1" name="Google Shape;661;p62"/>
          <p:cNvSpPr/>
          <p:nvPr/>
        </p:nvSpPr>
        <p:spPr>
          <a:xfrm>
            <a:off x="6849550" y="1160341"/>
            <a:ext cx="2294400" cy="1708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62" name="Google Shape;662;p62"/>
          <p:cNvCxnSpPr/>
          <p:nvPr/>
        </p:nvCxnSpPr>
        <p:spPr>
          <a:xfrm>
            <a:off x="6849550" y="1147800"/>
            <a:ext cx="0" cy="1718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3" name="Google Shape;663;p62"/>
          <p:cNvCxnSpPr/>
          <p:nvPr/>
        </p:nvCxnSpPr>
        <p:spPr>
          <a:xfrm>
            <a:off x="4565474" y="1147800"/>
            <a:ext cx="0" cy="1718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4" name="Google Shape;664;p62"/>
          <p:cNvCxnSpPr/>
          <p:nvPr/>
        </p:nvCxnSpPr>
        <p:spPr>
          <a:xfrm>
            <a:off x="2286118" y="1147800"/>
            <a:ext cx="0" cy="1718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5" name="Google Shape;665;p62"/>
          <p:cNvSpPr txBox="1"/>
          <p:nvPr>
            <p:ph idx="5" type="body"/>
          </p:nvPr>
        </p:nvSpPr>
        <p:spPr>
          <a:xfrm>
            <a:off x="4892138" y="1980894"/>
            <a:ext cx="16458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Managing the feasibility of an assignment or project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6" name="Google Shape;666;p62"/>
          <p:cNvSpPr txBox="1"/>
          <p:nvPr>
            <p:ph idx="8" type="body"/>
          </p:nvPr>
        </p:nvSpPr>
        <p:spPr>
          <a:xfrm>
            <a:off x="2607050" y="1980894"/>
            <a:ext cx="16458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Getting easily distracted or sidetracked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7" name="Google Shape;667;p62"/>
          <p:cNvSpPr txBox="1"/>
          <p:nvPr>
            <p:ph idx="6" type="subTitle"/>
          </p:nvPr>
        </p:nvSpPr>
        <p:spPr>
          <a:xfrm>
            <a:off x="4892138" y="1368121"/>
            <a:ext cx="1645800" cy="1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8" name="Google Shape;668;p62"/>
          <p:cNvSpPr txBox="1"/>
          <p:nvPr>
            <p:ph idx="2" type="body"/>
          </p:nvPr>
        </p:nvSpPr>
        <p:spPr>
          <a:xfrm>
            <a:off x="7130875" y="1980894"/>
            <a:ext cx="16458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Working with others, having some form of body-doubling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62"/>
          <p:cNvSpPr txBox="1"/>
          <p:nvPr>
            <p:ph idx="3" type="subTitle"/>
          </p:nvPr>
        </p:nvSpPr>
        <p:spPr>
          <a:xfrm>
            <a:off x="7130875" y="1368121"/>
            <a:ext cx="1645800" cy="1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0" name="Google Shape;670;p62"/>
          <p:cNvSpPr txBox="1"/>
          <p:nvPr>
            <p:ph idx="14" type="body"/>
          </p:nvPr>
        </p:nvSpPr>
        <p:spPr>
          <a:xfrm>
            <a:off x="361975" y="1980894"/>
            <a:ext cx="16458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Paying too much attention to smaller details, forgetting the bigger picture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1" name="Google Shape;671;p62"/>
          <p:cNvSpPr txBox="1"/>
          <p:nvPr>
            <p:ph idx="7" type="subTitle"/>
          </p:nvPr>
        </p:nvSpPr>
        <p:spPr>
          <a:xfrm>
            <a:off x="4892138" y="1524175"/>
            <a:ext cx="1645800" cy="1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TACKLING OVERWHELMING GOALS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2" name="Google Shape;672;p62"/>
          <p:cNvSpPr txBox="1"/>
          <p:nvPr>
            <p:ph idx="4" type="subTitle"/>
          </p:nvPr>
        </p:nvSpPr>
        <p:spPr>
          <a:xfrm>
            <a:off x="7130875" y="1524175"/>
            <a:ext cx="1645800" cy="1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CREATING PRODUCTIVE WORK ENVIRONMENTS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3" name="Google Shape;673;p62"/>
          <p:cNvSpPr txBox="1"/>
          <p:nvPr>
            <p:ph idx="9" type="subTitle"/>
          </p:nvPr>
        </p:nvSpPr>
        <p:spPr>
          <a:xfrm>
            <a:off x="2607050" y="1368121"/>
            <a:ext cx="1645800" cy="1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4" name="Google Shape;674;p62"/>
          <p:cNvSpPr txBox="1"/>
          <p:nvPr>
            <p:ph idx="13" type="subTitle"/>
          </p:nvPr>
        </p:nvSpPr>
        <p:spPr>
          <a:xfrm>
            <a:off x="2607050" y="1524175"/>
            <a:ext cx="1645800" cy="1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HYPOFOCUS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5" name="Google Shape;675;p62"/>
          <p:cNvSpPr txBox="1"/>
          <p:nvPr>
            <p:ph idx="15" type="subTitle"/>
          </p:nvPr>
        </p:nvSpPr>
        <p:spPr>
          <a:xfrm>
            <a:off x="361975" y="1368121"/>
            <a:ext cx="1645800" cy="1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6" name="Google Shape;676;p62"/>
          <p:cNvSpPr txBox="1"/>
          <p:nvPr>
            <p:ph idx="16" type="subTitle"/>
          </p:nvPr>
        </p:nvSpPr>
        <p:spPr>
          <a:xfrm>
            <a:off x="361975" y="1524175"/>
            <a:ext cx="1645800" cy="1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HYPERFOCUS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7" name="Google Shape;677;p62"/>
          <p:cNvCxnSpPr/>
          <p:nvPr/>
        </p:nvCxnSpPr>
        <p:spPr>
          <a:xfrm>
            <a:off x="1184875" y="2759832"/>
            <a:ext cx="0" cy="795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8" name="Google Shape;678;p62"/>
          <p:cNvCxnSpPr/>
          <p:nvPr/>
        </p:nvCxnSpPr>
        <p:spPr>
          <a:xfrm>
            <a:off x="3429950" y="2759832"/>
            <a:ext cx="0" cy="795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9" name="Google Shape;679;p62"/>
          <p:cNvCxnSpPr/>
          <p:nvPr/>
        </p:nvCxnSpPr>
        <p:spPr>
          <a:xfrm>
            <a:off x="5715038" y="2759832"/>
            <a:ext cx="0" cy="795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0" name="Google Shape;680;p62"/>
          <p:cNvCxnSpPr/>
          <p:nvPr/>
        </p:nvCxnSpPr>
        <p:spPr>
          <a:xfrm>
            <a:off x="7953775" y="2759832"/>
            <a:ext cx="0" cy="795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1" name="Google Shape;681;p6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3"/>
          <p:cNvSpPr/>
          <p:nvPr/>
        </p:nvSpPr>
        <p:spPr>
          <a:xfrm>
            <a:off x="4648150" y="2756175"/>
            <a:ext cx="4613100" cy="58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87" name="Google Shape;687;p63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63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Major UI &amp; product revisions</a:t>
            </a:r>
            <a:endParaRPr/>
          </a:p>
        </p:txBody>
      </p:sp>
      <p:sp>
        <p:nvSpPr>
          <p:cNvPr id="689" name="Google Shape;689;p63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Problem/solution overview</a:t>
            </a:r>
            <a:endParaRPr/>
          </a:p>
        </p:txBody>
      </p:sp>
      <p:sp>
        <p:nvSpPr>
          <p:cNvPr id="690" name="Google Shape;690;p63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Prototype implementation</a:t>
            </a:r>
            <a:endParaRPr/>
          </a:p>
        </p:txBody>
      </p:sp>
      <p:sp>
        <p:nvSpPr>
          <p:cNvPr id="691" name="Google Shape;691;p63"/>
          <p:cNvSpPr txBox="1"/>
          <p:nvPr>
            <p:ph idx="1" type="subTitle"/>
          </p:nvPr>
        </p:nvSpPr>
        <p:spPr>
          <a:xfrm>
            <a:off x="361975" y="2841975"/>
            <a:ext cx="36441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Project title &amp; value proposition</a:t>
            </a:r>
            <a:endParaRPr/>
          </a:p>
        </p:txBody>
      </p:sp>
      <p:sp>
        <p:nvSpPr>
          <p:cNvPr id="692" name="Google Shape;692;p63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Heuristic evaluation results</a:t>
            </a:r>
            <a:endParaRPr/>
          </a:p>
        </p:txBody>
      </p:sp>
      <p:sp>
        <p:nvSpPr>
          <p:cNvPr id="693" name="Google Shape;693;p63"/>
          <p:cNvSpPr txBox="1"/>
          <p:nvPr>
            <p:ph type="title"/>
          </p:nvPr>
        </p:nvSpPr>
        <p:spPr>
          <a:xfrm>
            <a:off x="361975" y="962100"/>
            <a:ext cx="4163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overview</a:t>
            </a:r>
            <a:endParaRPr i="1"/>
          </a:p>
        </p:txBody>
      </p:sp>
      <p:cxnSp>
        <p:nvCxnSpPr>
          <p:cNvPr id="694" name="Google Shape;694;p63"/>
          <p:cNvCxnSpPr/>
          <p:nvPr/>
        </p:nvCxnSpPr>
        <p:spPr>
          <a:xfrm>
            <a:off x="3784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5" name="Google Shape;695;p63"/>
          <p:cNvCxnSpPr/>
          <p:nvPr/>
        </p:nvCxnSpPr>
        <p:spPr>
          <a:xfrm>
            <a:off x="3784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6" name="Google Shape;696;p63"/>
          <p:cNvCxnSpPr/>
          <p:nvPr/>
        </p:nvCxnSpPr>
        <p:spPr>
          <a:xfrm>
            <a:off x="3784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7" name="Google Shape;697;p63"/>
          <p:cNvCxnSpPr/>
          <p:nvPr/>
        </p:nvCxnSpPr>
        <p:spPr>
          <a:xfrm>
            <a:off x="49261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8" name="Google Shape;698;p63"/>
          <p:cNvCxnSpPr/>
          <p:nvPr/>
        </p:nvCxnSpPr>
        <p:spPr>
          <a:xfrm>
            <a:off x="49261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9" name="Google Shape;699;p63"/>
          <p:cNvCxnSpPr/>
          <p:nvPr/>
        </p:nvCxnSpPr>
        <p:spPr>
          <a:xfrm>
            <a:off x="49261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0" name="Google Shape;700;p63"/>
          <p:cNvSpPr txBox="1"/>
          <p:nvPr/>
        </p:nvSpPr>
        <p:spPr>
          <a:xfrm>
            <a:off x="3891910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01" name="Google Shape;701;p63"/>
          <p:cNvSpPr txBox="1"/>
          <p:nvPr/>
        </p:nvSpPr>
        <p:spPr>
          <a:xfrm>
            <a:off x="3891910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02" name="Google Shape;702;p63"/>
          <p:cNvSpPr txBox="1"/>
          <p:nvPr/>
        </p:nvSpPr>
        <p:spPr>
          <a:xfrm>
            <a:off x="3891910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03" name="Google Shape;703;p63"/>
          <p:cNvSpPr txBox="1"/>
          <p:nvPr/>
        </p:nvSpPr>
        <p:spPr>
          <a:xfrm>
            <a:off x="8437295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04" name="Google Shape;704;p63"/>
          <p:cNvSpPr txBox="1"/>
          <p:nvPr/>
        </p:nvSpPr>
        <p:spPr>
          <a:xfrm>
            <a:off x="8437295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05" name="Google Shape;705;p63"/>
          <p:cNvSpPr txBox="1"/>
          <p:nvPr/>
        </p:nvSpPr>
        <p:spPr>
          <a:xfrm>
            <a:off x="8437295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06" name="Google Shape;706;p6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64"/>
          <p:cNvSpPr/>
          <p:nvPr/>
        </p:nvSpPr>
        <p:spPr>
          <a:xfrm>
            <a:off x="-20500" y="-30750"/>
            <a:ext cx="9211200" cy="2158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2" name="Google Shape;712;p64"/>
          <p:cNvSpPr txBox="1"/>
          <p:nvPr>
            <p:ph idx="3" type="body"/>
          </p:nvPr>
        </p:nvSpPr>
        <p:spPr>
          <a:xfrm>
            <a:off x="276450" y="638250"/>
            <a:ext cx="4323900" cy="12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total violations: 			… </a:t>
            </a:r>
            <a:r>
              <a:rPr lang="en" sz="1800">
                <a:solidFill>
                  <a:schemeClr val="dk1"/>
                </a:solidFill>
              </a:rPr>
              <a:t>36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severity 3 &amp; 4 violations:		… </a:t>
            </a:r>
            <a:r>
              <a:rPr lang="en" sz="1800">
                <a:solidFill>
                  <a:schemeClr val="dk1"/>
                </a:solidFill>
              </a:rPr>
              <a:t>5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most common severity:		…</a:t>
            </a:r>
            <a:r>
              <a:rPr lang="en" sz="1800">
                <a:solidFill>
                  <a:schemeClr val="dk1"/>
                </a:solidFill>
              </a:rPr>
              <a:t> 2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most common heuristic:		… </a:t>
            </a:r>
            <a:r>
              <a:rPr lang="en" sz="1800">
                <a:solidFill>
                  <a:schemeClr val="dk1"/>
                </a:solidFill>
              </a:rPr>
              <a:t>H4 </a:t>
            </a:r>
            <a:r>
              <a:rPr lang="en" sz="1000">
                <a:solidFill>
                  <a:schemeClr val="dk1"/>
                </a:solidFill>
              </a:rPr>
              <a:t>(Consistency &amp; Standards)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3" name="Google Shape;713;p64"/>
          <p:cNvSpPr txBox="1"/>
          <p:nvPr>
            <p:ph idx="4" type="subTitle"/>
          </p:nvPr>
        </p:nvSpPr>
        <p:spPr>
          <a:xfrm>
            <a:off x="2727150" y="292350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HEURISTIC EVALUATION SUMMARY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4" name="Google Shape;714;p6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38" y="2279861"/>
            <a:ext cx="4443975" cy="27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64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5900" y="2279850"/>
            <a:ext cx="4115499" cy="25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64"/>
          <p:cNvSpPr txBox="1"/>
          <p:nvPr/>
        </p:nvSpPr>
        <p:spPr>
          <a:xfrm>
            <a:off x="5250200" y="2903200"/>
            <a:ext cx="373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( 11 )</a:t>
            </a:r>
            <a:endParaRPr sz="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7" name="Google Shape;717;p64"/>
          <p:cNvSpPr txBox="1"/>
          <p:nvPr/>
        </p:nvSpPr>
        <p:spPr>
          <a:xfrm>
            <a:off x="8789695" y="2548910"/>
            <a:ext cx="373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( 1 )</a:t>
            </a:r>
            <a:endParaRPr sz="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8" name="Google Shape;718;p64"/>
          <p:cNvSpPr txBox="1"/>
          <p:nvPr/>
        </p:nvSpPr>
        <p:spPr>
          <a:xfrm>
            <a:off x="8797310" y="2838475"/>
            <a:ext cx="373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( 8 )</a:t>
            </a:r>
            <a:endParaRPr sz="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9" name="Google Shape;719;p64"/>
          <p:cNvSpPr txBox="1"/>
          <p:nvPr/>
        </p:nvSpPr>
        <p:spPr>
          <a:xfrm>
            <a:off x="8797295" y="4370075"/>
            <a:ext cx="373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( 16 )</a:t>
            </a:r>
            <a:endParaRPr sz="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20" name="Google Shape;720;p64"/>
          <p:cNvSpPr txBox="1"/>
          <p:nvPr>
            <p:ph idx="3" type="body"/>
          </p:nvPr>
        </p:nvSpPr>
        <p:spPr>
          <a:xfrm>
            <a:off x="5164675" y="638254"/>
            <a:ext cx="4323900" cy="12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severity 0</a:t>
            </a:r>
            <a:r>
              <a:rPr i="1" lang="en" sz="1800">
                <a:solidFill>
                  <a:schemeClr val="dk1"/>
                </a:solidFill>
              </a:rPr>
              <a:t>: 				… </a:t>
            </a:r>
            <a:r>
              <a:rPr lang="en" sz="1800">
                <a:solidFill>
                  <a:schemeClr val="dk1"/>
                </a:solidFill>
              </a:rPr>
              <a:t>1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severity 1:				… </a:t>
            </a:r>
            <a:r>
              <a:rPr lang="en" sz="1800">
                <a:solidFill>
                  <a:schemeClr val="dk1"/>
                </a:solidFill>
              </a:rPr>
              <a:t>8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severity 2:				…</a:t>
            </a:r>
            <a:r>
              <a:rPr lang="en" sz="1800">
                <a:solidFill>
                  <a:schemeClr val="dk1"/>
                </a:solidFill>
              </a:rPr>
              <a:t> 16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severity 3:				… </a:t>
            </a:r>
            <a:r>
              <a:rPr lang="en" sz="1800">
                <a:solidFill>
                  <a:schemeClr val="dk1"/>
                </a:solidFill>
              </a:rPr>
              <a:t>11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i="1" lang="en" sz="1800">
                <a:solidFill>
                  <a:schemeClr val="dk1"/>
                </a:solidFill>
              </a:rPr>
              <a:t>severity 4:</a:t>
            </a:r>
            <a:r>
              <a:rPr lang="en" sz="1800">
                <a:solidFill>
                  <a:schemeClr val="dk1"/>
                </a:solidFill>
              </a:rPr>
              <a:t>				… 0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21" name="Google Shape;721;p6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65"/>
          <p:cNvSpPr txBox="1"/>
          <p:nvPr/>
        </p:nvSpPr>
        <p:spPr>
          <a:xfrm>
            <a:off x="356100" y="1225050"/>
            <a:ext cx="83223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REVISION PLAN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(FOCUSING ON SEVERITY 3 VIOLATIONS):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-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Pull back from “Nice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Have” features for now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– collaboration, calendar, friends &amp; groups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(problems 1 &amp; 7</a:t>
            </a:r>
            <a:r>
              <a:rPr i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-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 aside Figma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-r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elated violations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– prototyping errors will be fixed in the full implementation</a:t>
            </a:r>
            <a:b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(problems 6, 13, 18 &amp; 30)</a:t>
            </a:r>
            <a:br>
              <a:rPr i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i="1"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Providing a safety net/confirmation for users wanting to delete all manually-entered/AI-generated tasks for a goal plan before continuing with the action.</a:t>
            </a:r>
            <a:b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Giving the user an option to enter their own tasks </a:t>
            </a:r>
            <a:r>
              <a:rPr i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 well as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providing AI-supported offerings. Also offering streamlined method to start a session without having multiple tasks</a:t>
            </a:r>
            <a:b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Offering options to view a countdown timer on the screen during work sessions </a:t>
            </a:r>
            <a:r>
              <a:rPr i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 well as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reminders of time remaining at various logical intervals.</a:t>
            </a:r>
            <a:b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AutoNum type="arabicPeriod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Keeping buttons consistent across all task flows and screens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27" name="Google Shape;727;p65"/>
          <p:cNvCxnSpPr/>
          <p:nvPr/>
        </p:nvCxnSpPr>
        <p:spPr>
          <a:xfrm>
            <a:off x="356100" y="1100149"/>
            <a:ext cx="5678700" cy="2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8" name="Google Shape;728;p65"/>
          <p:cNvSpPr txBox="1"/>
          <p:nvPr>
            <p:ph idx="1" type="subTitle"/>
          </p:nvPr>
        </p:nvSpPr>
        <p:spPr>
          <a:xfrm>
            <a:off x="2490450" y="284150"/>
            <a:ext cx="41631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HEURISTIC EVALUATION SUMMARY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9" name="Google Shape;729;p65"/>
          <p:cNvSpPr txBox="1"/>
          <p:nvPr>
            <p:ph idx="4294967295" type="title"/>
          </p:nvPr>
        </p:nvSpPr>
        <p:spPr>
          <a:xfrm>
            <a:off x="209575" y="514250"/>
            <a:ext cx="6288300" cy="5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Our values are </a:t>
            </a:r>
            <a:r>
              <a:rPr i="1" lang="en" sz="2400">
                <a:solidFill>
                  <a:schemeClr val="dk1"/>
                </a:solidFill>
              </a:rPr>
              <a:t>accommodation</a:t>
            </a:r>
            <a:r>
              <a:rPr lang="en" sz="2400">
                <a:solidFill>
                  <a:schemeClr val="dk1"/>
                </a:solidFill>
              </a:rPr>
              <a:t> and </a:t>
            </a:r>
            <a:r>
              <a:rPr i="1" lang="en" sz="2400">
                <a:solidFill>
                  <a:schemeClr val="dk1"/>
                </a:solidFill>
              </a:rPr>
              <a:t>flexibility</a:t>
            </a:r>
            <a:r>
              <a:rPr lang="en" sz="2400">
                <a:solidFill>
                  <a:schemeClr val="dk1"/>
                </a:solidFill>
              </a:rPr>
              <a:t>.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730" name="Google Shape;730;p65"/>
          <p:cNvSpPr/>
          <p:nvPr/>
        </p:nvSpPr>
        <p:spPr>
          <a:xfrm>
            <a:off x="471300" y="2817612"/>
            <a:ext cx="307500" cy="307500"/>
          </a:xfrm>
          <a:prstGeom prst="ellipse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1" name="Google Shape;731;p65"/>
          <p:cNvSpPr/>
          <p:nvPr/>
        </p:nvSpPr>
        <p:spPr>
          <a:xfrm>
            <a:off x="461054" y="3369587"/>
            <a:ext cx="307500" cy="307500"/>
          </a:xfrm>
          <a:prstGeom prst="ellipse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2" name="Google Shape;732;p65"/>
          <p:cNvSpPr/>
          <p:nvPr/>
        </p:nvSpPr>
        <p:spPr>
          <a:xfrm>
            <a:off x="461054" y="3913233"/>
            <a:ext cx="307500" cy="307500"/>
          </a:xfrm>
          <a:prstGeom prst="ellipse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3" name="Google Shape;733;p65"/>
          <p:cNvSpPr/>
          <p:nvPr/>
        </p:nvSpPr>
        <p:spPr>
          <a:xfrm>
            <a:off x="461058" y="4463550"/>
            <a:ext cx="307500" cy="307500"/>
          </a:xfrm>
          <a:prstGeom prst="ellipse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p6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6"/>
          <p:cNvSpPr/>
          <p:nvPr/>
        </p:nvSpPr>
        <p:spPr>
          <a:xfrm>
            <a:off x="4648150" y="3386267"/>
            <a:ext cx="4613100" cy="58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0" name="Google Shape;740;p66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66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Major UI &amp; product revisions</a:t>
            </a:r>
            <a:endParaRPr/>
          </a:p>
        </p:txBody>
      </p:sp>
      <p:sp>
        <p:nvSpPr>
          <p:cNvPr id="742" name="Google Shape;742;p66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Problem/solution overview</a:t>
            </a:r>
            <a:endParaRPr/>
          </a:p>
        </p:txBody>
      </p:sp>
      <p:sp>
        <p:nvSpPr>
          <p:cNvPr id="743" name="Google Shape;743;p66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Prototype implementation</a:t>
            </a:r>
            <a:endParaRPr/>
          </a:p>
        </p:txBody>
      </p:sp>
      <p:sp>
        <p:nvSpPr>
          <p:cNvPr id="744" name="Google Shape;744;p66"/>
          <p:cNvSpPr txBox="1"/>
          <p:nvPr>
            <p:ph idx="1" type="subTitle"/>
          </p:nvPr>
        </p:nvSpPr>
        <p:spPr>
          <a:xfrm>
            <a:off x="361975" y="2841975"/>
            <a:ext cx="36441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Project title &amp; value proposition</a:t>
            </a:r>
            <a:endParaRPr/>
          </a:p>
        </p:txBody>
      </p:sp>
      <p:sp>
        <p:nvSpPr>
          <p:cNvPr id="745" name="Google Shape;745;p66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Heuristic evaluation results</a:t>
            </a:r>
            <a:endParaRPr/>
          </a:p>
        </p:txBody>
      </p:sp>
      <p:sp>
        <p:nvSpPr>
          <p:cNvPr id="746" name="Google Shape;746;p66"/>
          <p:cNvSpPr txBox="1"/>
          <p:nvPr>
            <p:ph type="title"/>
          </p:nvPr>
        </p:nvSpPr>
        <p:spPr>
          <a:xfrm>
            <a:off x="361975" y="962100"/>
            <a:ext cx="4163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overview</a:t>
            </a:r>
            <a:endParaRPr i="1"/>
          </a:p>
        </p:txBody>
      </p:sp>
      <p:cxnSp>
        <p:nvCxnSpPr>
          <p:cNvPr id="747" name="Google Shape;747;p66"/>
          <p:cNvCxnSpPr/>
          <p:nvPr/>
        </p:nvCxnSpPr>
        <p:spPr>
          <a:xfrm>
            <a:off x="3784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66"/>
          <p:cNvCxnSpPr/>
          <p:nvPr/>
        </p:nvCxnSpPr>
        <p:spPr>
          <a:xfrm>
            <a:off x="3784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66"/>
          <p:cNvCxnSpPr/>
          <p:nvPr/>
        </p:nvCxnSpPr>
        <p:spPr>
          <a:xfrm>
            <a:off x="3784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66"/>
          <p:cNvCxnSpPr/>
          <p:nvPr/>
        </p:nvCxnSpPr>
        <p:spPr>
          <a:xfrm>
            <a:off x="49261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1" name="Google Shape;751;p66"/>
          <p:cNvCxnSpPr/>
          <p:nvPr/>
        </p:nvCxnSpPr>
        <p:spPr>
          <a:xfrm>
            <a:off x="49261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" name="Google Shape;752;p66"/>
          <p:cNvCxnSpPr/>
          <p:nvPr/>
        </p:nvCxnSpPr>
        <p:spPr>
          <a:xfrm>
            <a:off x="49261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3" name="Google Shape;753;p66"/>
          <p:cNvSpPr txBox="1"/>
          <p:nvPr/>
        </p:nvSpPr>
        <p:spPr>
          <a:xfrm>
            <a:off x="3891910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54" name="Google Shape;754;p66"/>
          <p:cNvSpPr txBox="1"/>
          <p:nvPr/>
        </p:nvSpPr>
        <p:spPr>
          <a:xfrm>
            <a:off x="3891910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55" name="Google Shape;755;p66"/>
          <p:cNvSpPr txBox="1"/>
          <p:nvPr/>
        </p:nvSpPr>
        <p:spPr>
          <a:xfrm>
            <a:off x="3891910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56" name="Google Shape;756;p66"/>
          <p:cNvSpPr txBox="1"/>
          <p:nvPr/>
        </p:nvSpPr>
        <p:spPr>
          <a:xfrm>
            <a:off x="8437295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57" name="Google Shape;757;p66"/>
          <p:cNvSpPr txBox="1"/>
          <p:nvPr/>
        </p:nvSpPr>
        <p:spPr>
          <a:xfrm>
            <a:off x="8437295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58" name="Google Shape;758;p66"/>
          <p:cNvSpPr txBox="1"/>
          <p:nvPr/>
        </p:nvSpPr>
        <p:spPr>
          <a:xfrm>
            <a:off x="8437295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759" name="Google Shape;759;p6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7"/>
          <p:cNvSpPr txBox="1"/>
          <p:nvPr/>
        </p:nvSpPr>
        <p:spPr>
          <a:xfrm>
            <a:off x="1654313" y="4287025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1"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65" name="Google Shape;765;p67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1. </a:t>
            </a:r>
            <a:r>
              <a:rPr lang="en" sz="2400">
                <a:solidFill>
                  <a:schemeClr val="dk1"/>
                </a:solidFill>
              </a:rPr>
              <a:t>‘Delete All’ confirmation/safety net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766" name="Google Shape;766;p67"/>
          <p:cNvSpPr txBox="1"/>
          <p:nvPr>
            <p:ph idx="3" type="body"/>
          </p:nvPr>
        </p:nvSpPr>
        <p:spPr>
          <a:xfrm>
            <a:off x="4975925" y="1943904"/>
            <a:ext cx="3783600" cy="15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Extra check provides reassurance</a:t>
            </a:r>
            <a:b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Avoids added step of “undoing” if selected by accident</a:t>
            </a:r>
            <a:b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Temporarily pauses deletion of all task edits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67"/>
          <p:cNvSpPr txBox="1"/>
          <p:nvPr>
            <p:ph idx="4" type="subTitle"/>
          </p:nvPr>
        </p:nvSpPr>
        <p:spPr>
          <a:xfrm>
            <a:off x="4975925" y="73277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 &amp; PRODUCT REVISIONS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8" name="Google Shape;768;p67" title="Screenshot 2025-11-15 at 12.27.2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94" y="1137600"/>
            <a:ext cx="1357200" cy="2868300"/>
          </a:xfrm>
          <a:prstGeom prst="roundRect">
            <a:avLst>
              <a:gd fmla="val 14173" name="adj"/>
            </a:avLst>
          </a:prstGeom>
          <a:noFill/>
          <a:ln>
            <a:noFill/>
          </a:ln>
        </p:spPr>
      </p:pic>
      <p:pic>
        <p:nvPicPr>
          <p:cNvPr id="769" name="Google Shape;769;p67" title="Screenshot 2025-11-15 at 12.27.5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3425" y="1156806"/>
            <a:ext cx="1357200" cy="2829900"/>
          </a:xfrm>
          <a:prstGeom prst="roundRect">
            <a:avLst>
              <a:gd fmla="val 13658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0" name="Google Shape;770;p67" title="Screenshot 2025-11-15 at 12.28.1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4316" y="1137911"/>
            <a:ext cx="1357200" cy="2867700"/>
          </a:xfrm>
          <a:prstGeom prst="roundRect">
            <a:avLst>
              <a:gd fmla="val 13927" name="adj"/>
            </a:avLst>
          </a:prstGeom>
          <a:noFill/>
          <a:ln>
            <a:noFill/>
          </a:ln>
        </p:spPr>
      </p:pic>
      <p:cxnSp>
        <p:nvCxnSpPr>
          <p:cNvPr id="771" name="Google Shape;771;p67"/>
          <p:cNvCxnSpPr/>
          <p:nvPr/>
        </p:nvCxnSpPr>
        <p:spPr>
          <a:xfrm flipH="1" rot="10800000">
            <a:off x="1202525" y="2653656"/>
            <a:ext cx="774900" cy="9219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2" name="Google Shape;772;p67"/>
          <p:cNvSpPr txBox="1"/>
          <p:nvPr/>
        </p:nvSpPr>
        <p:spPr>
          <a:xfrm>
            <a:off x="1877308" y="4302325"/>
            <a:ext cx="2154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Added confirmation modal</a:t>
            </a:r>
            <a:endParaRPr sz="1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3" name="Google Shape;773;p67"/>
          <p:cNvSpPr txBox="1"/>
          <p:nvPr/>
        </p:nvSpPr>
        <p:spPr>
          <a:xfrm>
            <a:off x="4852475" y="4271575"/>
            <a:ext cx="403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USABILITY GOALS: </a:t>
            </a:r>
            <a:r>
              <a:rPr i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ROBUSTNESS, SAFETY</a:t>
            </a:r>
            <a:endParaRPr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4" name="Google Shape;774;p67"/>
          <p:cNvCxnSpPr/>
          <p:nvPr/>
        </p:nvCxnSpPr>
        <p:spPr>
          <a:xfrm>
            <a:off x="2548341" y="2717761"/>
            <a:ext cx="6063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775" name="Google Shape;775;p67"/>
          <p:cNvGrpSpPr/>
          <p:nvPr/>
        </p:nvGrpSpPr>
        <p:grpSpPr>
          <a:xfrm>
            <a:off x="2117463" y="2011450"/>
            <a:ext cx="338400" cy="369300"/>
            <a:chOff x="-1004100" y="886525"/>
            <a:chExt cx="338400" cy="369300"/>
          </a:xfrm>
        </p:grpSpPr>
        <p:sp>
          <p:nvSpPr>
            <p:cNvPr id="776" name="Google Shape;776;p67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7" name="Google Shape;777;p67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1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78" name="Google Shape;778;p67"/>
          <p:cNvSpPr/>
          <p:nvPr/>
        </p:nvSpPr>
        <p:spPr>
          <a:xfrm>
            <a:off x="1623413" y="4302475"/>
            <a:ext cx="338400" cy="338400"/>
          </a:xfrm>
          <a:prstGeom prst="ellipse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79" name="Google Shape;779;p6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"/>
          <p:cNvSpPr txBox="1"/>
          <p:nvPr/>
        </p:nvSpPr>
        <p:spPr>
          <a:xfrm>
            <a:off x="2829650" y="1384588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b="1"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5" name="Google Shape;785;p68"/>
          <p:cNvSpPr txBox="1"/>
          <p:nvPr/>
        </p:nvSpPr>
        <p:spPr>
          <a:xfrm>
            <a:off x="3407579" y="313800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6" name="Google Shape;786;p68"/>
          <p:cNvSpPr/>
          <p:nvPr/>
        </p:nvSpPr>
        <p:spPr>
          <a:xfrm>
            <a:off x="2798750" y="329250"/>
            <a:ext cx="338400" cy="338400"/>
          </a:xfrm>
          <a:prstGeom prst="ellipse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7" name="Google Shape;787;p68"/>
          <p:cNvSpPr txBox="1"/>
          <p:nvPr/>
        </p:nvSpPr>
        <p:spPr>
          <a:xfrm>
            <a:off x="2829650" y="313800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1"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8" name="Google Shape;788;p68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2</a:t>
            </a:r>
            <a:r>
              <a:rPr lang="en" sz="2400">
                <a:solidFill>
                  <a:schemeClr val="dk1"/>
                </a:solidFill>
              </a:rPr>
              <a:t>. Manually enter tasks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789" name="Google Shape;789;p68"/>
          <p:cNvSpPr txBox="1"/>
          <p:nvPr>
            <p:ph idx="3" type="body"/>
          </p:nvPr>
        </p:nvSpPr>
        <p:spPr>
          <a:xfrm>
            <a:off x="4975925" y="1943905"/>
            <a:ext cx="3783600" cy="160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Users may choose to request AI help in generating tasks or provide their own, from an assignment handout or personal plan</a:t>
            </a:r>
            <a:b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Refined AI help at all times, but manual control prioritized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0" name="Google Shape;790;p68"/>
          <p:cNvSpPr txBox="1"/>
          <p:nvPr>
            <p:ph idx="4" type="subTitle"/>
          </p:nvPr>
        </p:nvSpPr>
        <p:spPr>
          <a:xfrm>
            <a:off x="4975925" y="73277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 &amp; PRODUCT REVISIONS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1" name="Google Shape;791;p68" title="Screenshot 2025-11-15 at 4.08.1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850" y="2648070"/>
            <a:ext cx="1139100" cy="2424900"/>
          </a:xfrm>
          <a:prstGeom prst="roundRect">
            <a:avLst>
              <a:gd fmla="val 12301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2" name="Google Shape;792;p68" title="Screenshot 2025-11-15 at 4.08.2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0348" y="2648070"/>
            <a:ext cx="1167300" cy="2424900"/>
          </a:xfrm>
          <a:prstGeom prst="roundRect">
            <a:avLst>
              <a:gd fmla="val 13188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3" name="Google Shape;793;p68" title="Screenshot 2025-11-15 at 4.09.5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9825" y="2648072"/>
            <a:ext cx="1194600" cy="2424900"/>
          </a:xfrm>
          <a:prstGeom prst="roundRect">
            <a:avLst>
              <a:gd fmla="val 13512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4" name="Google Shape;794;p68" title="Screenshot 2025-11-15 at 4.15.4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846" y="80394"/>
            <a:ext cx="1139100" cy="2405100"/>
          </a:xfrm>
          <a:prstGeom prst="roundRect">
            <a:avLst>
              <a:gd fmla="val 12802" name="adj"/>
            </a:avLst>
          </a:prstGeom>
          <a:noFill/>
          <a:ln>
            <a:noFill/>
          </a:ln>
        </p:spPr>
      </p:pic>
      <p:pic>
        <p:nvPicPr>
          <p:cNvPr id="795" name="Google Shape;795;p68" title="Screenshot 2025-11-15 at 4.17.10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14446" y="85189"/>
            <a:ext cx="1139100" cy="2395500"/>
          </a:xfrm>
          <a:prstGeom prst="roundRect">
            <a:avLst>
              <a:gd fmla="val 13337" name="adj"/>
            </a:avLst>
          </a:prstGeom>
          <a:noFill/>
          <a:ln>
            <a:noFill/>
          </a:ln>
        </p:spPr>
      </p:pic>
      <p:cxnSp>
        <p:nvCxnSpPr>
          <p:cNvPr id="796" name="Google Shape;796;p68"/>
          <p:cNvCxnSpPr/>
          <p:nvPr/>
        </p:nvCxnSpPr>
        <p:spPr>
          <a:xfrm>
            <a:off x="952875" y="3899550"/>
            <a:ext cx="5379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7" name="Google Shape;797;p68"/>
          <p:cNvCxnSpPr/>
          <p:nvPr/>
        </p:nvCxnSpPr>
        <p:spPr>
          <a:xfrm>
            <a:off x="2512725" y="3301322"/>
            <a:ext cx="469500" cy="5592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8" name="Google Shape;798;p68"/>
          <p:cNvSpPr txBox="1"/>
          <p:nvPr/>
        </p:nvSpPr>
        <p:spPr>
          <a:xfrm>
            <a:off x="4852475" y="4271575"/>
            <a:ext cx="4030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USABILITY GOALS: </a:t>
            </a:r>
            <a:r>
              <a:rPr i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FLEXIBILITY, USER CONTROL &amp; FREEDOM</a:t>
            </a:r>
            <a:endParaRPr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68"/>
          <p:cNvSpPr txBox="1"/>
          <p:nvPr/>
        </p:nvSpPr>
        <p:spPr>
          <a:xfrm>
            <a:off x="2798756" y="1761640"/>
            <a:ext cx="1638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Task-specific AI help</a:t>
            </a:r>
            <a:endParaRPr sz="1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(manual vs. AI are not mutually exclusive)</a:t>
            </a:r>
            <a:endParaRPr sz="1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p68"/>
          <p:cNvSpPr txBox="1"/>
          <p:nvPr/>
        </p:nvSpPr>
        <p:spPr>
          <a:xfrm>
            <a:off x="2726575" y="710600"/>
            <a:ext cx="1638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Manual and AI-assisted task creation options available</a:t>
            </a:r>
            <a:endParaRPr sz="1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01" name="Google Shape;801;p68"/>
          <p:cNvGrpSpPr/>
          <p:nvPr/>
        </p:nvGrpSpPr>
        <p:grpSpPr>
          <a:xfrm>
            <a:off x="2460350" y="2892300"/>
            <a:ext cx="338400" cy="369300"/>
            <a:chOff x="-1004100" y="886525"/>
            <a:chExt cx="338400" cy="369300"/>
          </a:xfrm>
        </p:grpSpPr>
        <p:sp>
          <p:nvSpPr>
            <p:cNvPr id="802" name="Google Shape;802;p68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3" name="Google Shape;803;p68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1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04" name="Google Shape;804;p68"/>
          <p:cNvGrpSpPr/>
          <p:nvPr/>
        </p:nvGrpSpPr>
        <p:grpSpPr>
          <a:xfrm>
            <a:off x="2460350" y="4287025"/>
            <a:ext cx="338400" cy="369300"/>
            <a:chOff x="-1004100" y="886525"/>
            <a:chExt cx="338400" cy="369300"/>
          </a:xfrm>
        </p:grpSpPr>
        <p:sp>
          <p:nvSpPr>
            <p:cNvPr id="805" name="Google Shape;805;p68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6" name="Google Shape;806;p68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2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07" name="Google Shape;807;p68"/>
          <p:cNvGrpSpPr/>
          <p:nvPr/>
        </p:nvGrpSpPr>
        <p:grpSpPr>
          <a:xfrm>
            <a:off x="3881850" y="3491225"/>
            <a:ext cx="338400" cy="369300"/>
            <a:chOff x="-1004100" y="886525"/>
            <a:chExt cx="338400" cy="369300"/>
          </a:xfrm>
        </p:grpSpPr>
        <p:sp>
          <p:nvSpPr>
            <p:cNvPr id="808" name="Google Shape;808;p68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9" name="Google Shape;809;p68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3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10" name="Google Shape;810;p68"/>
          <p:cNvSpPr/>
          <p:nvPr/>
        </p:nvSpPr>
        <p:spPr>
          <a:xfrm>
            <a:off x="3376679" y="329250"/>
            <a:ext cx="338400" cy="338400"/>
          </a:xfrm>
          <a:prstGeom prst="ellipse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11" name="Google Shape;811;p68"/>
          <p:cNvSpPr/>
          <p:nvPr/>
        </p:nvSpPr>
        <p:spPr>
          <a:xfrm>
            <a:off x="2798750" y="1400038"/>
            <a:ext cx="338400" cy="338400"/>
          </a:xfrm>
          <a:prstGeom prst="ellipse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12" name="Google Shape;812;p68"/>
          <p:cNvSpPr txBox="1"/>
          <p:nvPr/>
        </p:nvSpPr>
        <p:spPr>
          <a:xfrm>
            <a:off x="3110329" y="313800"/>
            <a:ext cx="27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&amp;</a:t>
            </a:r>
            <a:endParaRPr sz="1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3" name="Google Shape;813;p6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69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3</a:t>
            </a:r>
            <a:r>
              <a:rPr lang="en" sz="2400">
                <a:solidFill>
                  <a:schemeClr val="dk1"/>
                </a:solidFill>
              </a:rPr>
              <a:t>. Visible countdown timer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19" name="Google Shape;819;p69"/>
          <p:cNvSpPr txBox="1"/>
          <p:nvPr>
            <p:ph idx="3" type="body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Caters to a variety of users: those who would like more constant visual feedback AND those who prefer a background time tracker</a:t>
            </a:r>
            <a:b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Simplistic, minimal, &amp; logical effort to alter settings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0" name="Google Shape;820;p69"/>
          <p:cNvSpPr txBox="1"/>
          <p:nvPr>
            <p:ph idx="4" type="subTitle"/>
          </p:nvPr>
        </p:nvSpPr>
        <p:spPr>
          <a:xfrm>
            <a:off x="4975925" y="73277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 &amp; PRODUCT REVISIONS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1" name="Google Shape;821;p69"/>
          <p:cNvSpPr txBox="1"/>
          <p:nvPr/>
        </p:nvSpPr>
        <p:spPr>
          <a:xfrm>
            <a:off x="4852475" y="4271575"/>
            <a:ext cx="403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USABILITY GOALS: </a:t>
            </a:r>
            <a:r>
              <a:rPr i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UTILITY, FLEXIBILITY</a:t>
            </a:r>
            <a:endParaRPr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2" name="Google Shape;822;p69" title="Screenshot 2025-11-16 at 9.05.4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551" y="83136"/>
            <a:ext cx="1139100" cy="2399700"/>
          </a:xfrm>
          <a:prstGeom prst="roundRect">
            <a:avLst>
              <a:gd fmla="val 12668" name="adj"/>
            </a:avLst>
          </a:prstGeom>
          <a:noFill/>
          <a:ln>
            <a:noFill/>
          </a:ln>
        </p:spPr>
      </p:pic>
      <p:pic>
        <p:nvPicPr>
          <p:cNvPr id="823" name="Google Shape;823;p69" title="Screenshot 2025-11-16 at 9.05.59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6549" y="76086"/>
            <a:ext cx="1139100" cy="2413800"/>
          </a:xfrm>
          <a:prstGeom prst="roundRect">
            <a:avLst>
              <a:gd fmla="val 12492" name="adj"/>
            </a:avLst>
          </a:prstGeom>
          <a:noFill/>
          <a:ln>
            <a:noFill/>
          </a:ln>
        </p:spPr>
      </p:pic>
      <p:pic>
        <p:nvPicPr>
          <p:cNvPr id="824" name="Google Shape;824;p69" title="Screenshot 2025-11-16 at 9.06.12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6149" y="2571749"/>
            <a:ext cx="1139100" cy="2404200"/>
          </a:xfrm>
          <a:prstGeom prst="roundRect">
            <a:avLst>
              <a:gd fmla="val 11933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5" name="Google Shape;825;p69" title="Screenshot 2025-11-16 at 9.06.27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08951" y="2573647"/>
            <a:ext cx="1139100" cy="2400600"/>
          </a:xfrm>
          <a:prstGeom prst="roundRect">
            <a:avLst>
              <a:gd fmla="val 12712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6" name="Google Shape;826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68901" y="758370"/>
            <a:ext cx="153900" cy="153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7" name="Google Shape;827;p69"/>
          <p:cNvCxnSpPr/>
          <p:nvPr/>
        </p:nvCxnSpPr>
        <p:spPr>
          <a:xfrm>
            <a:off x="2773701" y="912247"/>
            <a:ext cx="771300" cy="23871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8" name="Google Shape;828;p69"/>
          <p:cNvSpPr txBox="1"/>
          <p:nvPr/>
        </p:nvSpPr>
        <p:spPr>
          <a:xfrm>
            <a:off x="3220475" y="856800"/>
            <a:ext cx="1304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Tap to toggle between BTS timer and real-time countdown</a:t>
            </a:r>
            <a:endParaRPr sz="1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9" name="Google Shape;829;p69"/>
          <p:cNvCxnSpPr/>
          <p:nvPr/>
        </p:nvCxnSpPr>
        <p:spPr>
          <a:xfrm>
            <a:off x="948626" y="856797"/>
            <a:ext cx="771300" cy="23871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0" name="Google Shape;830;p69"/>
          <p:cNvCxnSpPr>
            <a:stCxn id="824" idx="3"/>
            <a:endCxn id="825" idx="1"/>
          </p:cNvCxnSpPr>
          <p:nvPr/>
        </p:nvCxnSpPr>
        <p:spPr>
          <a:xfrm>
            <a:off x="2405249" y="3773849"/>
            <a:ext cx="7038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1" name="Google Shape;831;p69"/>
          <p:cNvCxnSpPr>
            <a:endCxn id="823" idx="1"/>
          </p:cNvCxnSpPr>
          <p:nvPr/>
        </p:nvCxnSpPr>
        <p:spPr>
          <a:xfrm>
            <a:off x="1398749" y="1282986"/>
            <a:ext cx="6078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832" name="Google Shape;832;p69"/>
          <p:cNvGrpSpPr/>
          <p:nvPr/>
        </p:nvGrpSpPr>
        <p:grpSpPr>
          <a:xfrm>
            <a:off x="3310775" y="2187575"/>
            <a:ext cx="338400" cy="369300"/>
            <a:chOff x="-1004100" y="886525"/>
            <a:chExt cx="338400" cy="369300"/>
          </a:xfrm>
        </p:grpSpPr>
        <p:sp>
          <p:nvSpPr>
            <p:cNvPr id="833" name="Google Shape;833;p69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4" name="Google Shape;834;p69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1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35" name="Google Shape;835;p69"/>
          <p:cNvSpPr/>
          <p:nvPr/>
        </p:nvSpPr>
        <p:spPr>
          <a:xfrm>
            <a:off x="3325337" y="517416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36" name="Google Shape;836;p69"/>
          <p:cNvSpPr txBox="1"/>
          <p:nvPr/>
        </p:nvSpPr>
        <p:spPr>
          <a:xfrm>
            <a:off x="3356237" y="501966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1"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37" name="Google Shape;837;p6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" name="Google Shape;842;p70" title="Screenshot 2025-11-16 at 10.53.0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626" y="2623823"/>
            <a:ext cx="1139100" cy="2424300"/>
          </a:xfrm>
          <a:prstGeom prst="roundRect">
            <a:avLst>
              <a:gd fmla="val 12013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3" name="Google Shape;843;p70"/>
          <p:cNvSpPr/>
          <p:nvPr/>
        </p:nvSpPr>
        <p:spPr>
          <a:xfrm>
            <a:off x="2985450" y="4521662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4" name="Google Shape;844;p70"/>
          <p:cNvSpPr txBox="1"/>
          <p:nvPr/>
        </p:nvSpPr>
        <p:spPr>
          <a:xfrm>
            <a:off x="3016350" y="4506212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45" name="Google Shape;845;p70" title="Screenshot 2025-11-16 at 10.58.1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5138" y="2632800"/>
            <a:ext cx="1139100" cy="2406300"/>
          </a:xfrm>
          <a:prstGeom prst="roundRect">
            <a:avLst>
              <a:gd fmla="val 12033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6" name="Google Shape;846;p70"/>
          <p:cNvSpPr/>
          <p:nvPr/>
        </p:nvSpPr>
        <p:spPr>
          <a:xfrm>
            <a:off x="1545325" y="3613612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7" name="Google Shape;847;p70"/>
          <p:cNvSpPr txBox="1"/>
          <p:nvPr/>
        </p:nvSpPr>
        <p:spPr>
          <a:xfrm>
            <a:off x="1576225" y="3598162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48" name="Google Shape;848;p70" title="Screenshot 2025-11-16 at 11.05.14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675" y="2617359"/>
            <a:ext cx="1139100" cy="2437200"/>
          </a:xfrm>
          <a:prstGeom prst="roundRect">
            <a:avLst>
              <a:gd fmla="val 12821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9" name="Google Shape;849;p70"/>
          <p:cNvSpPr/>
          <p:nvPr/>
        </p:nvSpPr>
        <p:spPr>
          <a:xfrm>
            <a:off x="28053" y="4732687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50" name="Google Shape;850;p70"/>
          <p:cNvSpPr txBox="1"/>
          <p:nvPr/>
        </p:nvSpPr>
        <p:spPr>
          <a:xfrm>
            <a:off x="58953" y="4717237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162037" y="4185112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52" name="Google Shape;852;p70" title="Screenshot 2025-11-16 at 11.06.57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18618" y="73191"/>
            <a:ext cx="1139100" cy="2419500"/>
          </a:xfrm>
          <a:prstGeom prst="roundRect">
            <a:avLst>
              <a:gd fmla="val 12672" name="adj"/>
            </a:avLst>
          </a:prstGeom>
          <a:noFill/>
          <a:ln>
            <a:noFill/>
          </a:ln>
        </p:spPr>
      </p:pic>
      <p:sp>
        <p:nvSpPr>
          <p:cNvPr id="853" name="Google Shape;853;p70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4</a:t>
            </a:r>
            <a:r>
              <a:rPr lang="en" sz="2400">
                <a:solidFill>
                  <a:schemeClr val="dk1"/>
                </a:solidFill>
              </a:rPr>
              <a:t>. Standardizing ‘clickables’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54" name="Google Shape;854;p70"/>
          <p:cNvSpPr txBox="1"/>
          <p:nvPr>
            <p:ph idx="3" type="body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Makes buttons more </a:t>
            </a: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salient, gives them volume/substance</a:t>
            </a:r>
            <a:b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-"/>
            </a:pPr>
            <a:r>
              <a:rPr lang="en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Single template for all buttons and icons for easy recognition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70"/>
          <p:cNvSpPr txBox="1"/>
          <p:nvPr>
            <p:ph idx="4" type="subTitle"/>
          </p:nvPr>
        </p:nvSpPr>
        <p:spPr>
          <a:xfrm>
            <a:off x="4975925" y="73277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 &amp; PRODUCT REVISIONS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6" name="Google Shape;856;p70"/>
          <p:cNvSpPr txBox="1"/>
          <p:nvPr/>
        </p:nvSpPr>
        <p:spPr>
          <a:xfrm>
            <a:off x="4852475" y="4271575"/>
            <a:ext cx="403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USABILITY GOALS: </a:t>
            </a:r>
            <a:r>
              <a:rPr i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CONSISTENCY</a:t>
            </a:r>
            <a:endParaRPr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7" name="Google Shape;857;p70" title="Screenshot 2025-11-16 at 11.05.48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1675" y="53700"/>
            <a:ext cx="1139100" cy="2458500"/>
          </a:xfrm>
          <a:prstGeom prst="roundRect">
            <a:avLst>
              <a:gd fmla="val 12074" name="adj"/>
            </a:avLst>
          </a:prstGeom>
          <a:noFill/>
          <a:ln>
            <a:noFill/>
          </a:ln>
        </p:spPr>
      </p:pic>
      <p:pic>
        <p:nvPicPr>
          <p:cNvPr id="858" name="Google Shape;858;p70" title="Screenshot 2025-11-16 at 11.06.00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85151" y="65993"/>
            <a:ext cx="1139100" cy="2433900"/>
          </a:xfrm>
          <a:prstGeom prst="roundRect">
            <a:avLst>
              <a:gd fmla="val 13301" name="adj"/>
            </a:avLst>
          </a:prstGeom>
          <a:noFill/>
          <a:ln>
            <a:noFill/>
          </a:ln>
        </p:spPr>
      </p:pic>
      <p:grpSp>
        <p:nvGrpSpPr>
          <p:cNvPr id="859" name="Google Shape;859;p70"/>
          <p:cNvGrpSpPr/>
          <p:nvPr/>
        </p:nvGrpSpPr>
        <p:grpSpPr>
          <a:xfrm>
            <a:off x="162037" y="1616850"/>
            <a:ext cx="338400" cy="369300"/>
            <a:chOff x="-1004100" y="886525"/>
            <a:chExt cx="338400" cy="369300"/>
          </a:xfrm>
        </p:grpSpPr>
        <p:sp>
          <p:nvSpPr>
            <p:cNvPr id="860" name="Google Shape;860;p70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1" name="Google Shape;861;p70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1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62" name="Google Shape;862;p70"/>
          <p:cNvGrpSpPr/>
          <p:nvPr/>
        </p:nvGrpSpPr>
        <p:grpSpPr>
          <a:xfrm>
            <a:off x="1535079" y="1030084"/>
            <a:ext cx="338400" cy="369300"/>
            <a:chOff x="-1004100" y="886525"/>
            <a:chExt cx="338400" cy="369300"/>
          </a:xfrm>
        </p:grpSpPr>
        <p:sp>
          <p:nvSpPr>
            <p:cNvPr id="863" name="Google Shape;863;p70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4" name="Google Shape;864;p70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3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65" name="Google Shape;865;p70"/>
          <p:cNvGrpSpPr/>
          <p:nvPr/>
        </p:nvGrpSpPr>
        <p:grpSpPr>
          <a:xfrm>
            <a:off x="23575" y="2142900"/>
            <a:ext cx="338400" cy="369300"/>
            <a:chOff x="-1004100" y="886525"/>
            <a:chExt cx="338400" cy="369300"/>
          </a:xfrm>
        </p:grpSpPr>
        <p:sp>
          <p:nvSpPr>
            <p:cNvPr id="866" name="Google Shape;866;p70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7" name="Google Shape;867;p70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2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68" name="Google Shape;868;p70"/>
          <p:cNvGrpSpPr/>
          <p:nvPr/>
        </p:nvGrpSpPr>
        <p:grpSpPr>
          <a:xfrm>
            <a:off x="2985450" y="1943900"/>
            <a:ext cx="338400" cy="369300"/>
            <a:chOff x="-1004100" y="886525"/>
            <a:chExt cx="338400" cy="369300"/>
          </a:xfrm>
        </p:grpSpPr>
        <p:sp>
          <p:nvSpPr>
            <p:cNvPr id="869" name="Google Shape;869;p70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0" name="Google Shape;870;p70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4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71" name="Google Shape;871;p70"/>
          <p:cNvSpPr txBox="1"/>
          <p:nvPr/>
        </p:nvSpPr>
        <p:spPr>
          <a:xfrm>
            <a:off x="192937" y="4169662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72" name="Google Shape;872;p7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Google Shape;877;p71" title="Screenshot 2025-11-16 at 10.58.3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4150" y="2633379"/>
            <a:ext cx="1139100" cy="2347800"/>
          </a:xfrm>
          <a:prstGeom prst="roundRect">
            <a:avLst>
              <a:gd fmla="val 12543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8" name="Google Shape;878;p71" title="Screenshot 2025-11-16 at 10.58.56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976" y="2614029"/>
            <a:ext cx="1139100" cy="2386500"/>
          </a:xfrm>
          <a:prstGeom prst="roundRect">
            <a:avLst>
              <a:gd fmla="val 12763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9" name="Google Shape;879;p71" title="Screenshot 2025-11-16 at 10.59.12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6324" y="2633376"/>
            <a:ext cx="1090800" cy="2347800"/>
          </a:xfrm>
          <a:prstGeom prst="roundRect">
            <a:avLst>
              <a:gd fmla="val 12183" name="adj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0" name="Google Shape;880;p71" title="Screenshot 2025-11-16 at 11.06.11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4150" y="142792"/>
            <a:ext cx="1139100" cy="2406300"/>
          </a:xfrm>
          <a:prstGeom prst="roundRect">
            <a:avLst>
              <a:gd fmla="val 12555" name="adj"/>
            </a:avLst>
          </a:prstGeom>
          <a:noFill/>
          <a:ln>
            <a:noFill/>
          </a:ln>
        </p:spPr>
      </p:pic>
      <p:pic>
        <p:nvPicPr>
          <p:cNvPr id="881" name="Google Shape;881;p71" title="Screenshot 2025-11-16 at 11.06.23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6120" y="149840"/>
            <a:ext cx="1139100" cy="2392200"/>
          </a:xfrm>
          <a:prstGeom prst="roundRect">
            <a:avLst>
              <a:gd fmla="val 13407" name="adj"/>
            </a:avLst>
          </a:prstGeom>
          <a:noFill/>
          <a:ln>
            <a:noFill/>
          </a:ln>
        </p:spPr>
      </p:pic>
      <p:pic>
        <p:nvPicPr>
          <p:cNvPr id="882" name="Google Shape;882;p71" title="Screenshot 2025-11-16 at 12.57.40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2175" y="152400"/>
            <a:ext cx="1139100" cy="2387100"/>
          </a:xfrm>
          <a:prstGeom prst="roundRect">
            <a:avLst>
              <a:gd fmla="val 13261" name="adj"/>
            </a:avLst>
          </a:prstGeom>
          <a:noFill/>
          <a:ln>
            <a:noFill/>
          </a:ln>
        </p:spPr>
      </p:pic>
      <p:grpSp>
        <p:nvGrpSpPr>
          <p:cNvPr id="883" name="Google Shape;883;p71"/>
          <p:cNvGrpSpPr/>
          <p:nvPr/>
        </p:nvGrpSpPr>
        <p:grpSpPr>
          <a:xfrm>
            <a:off x="520662" y="1760300"/>
            <a:ext cx="338400" cy="369300"/>
            <a:chOff x="-1004100" y="886525"/>
            <a:chExt cx="338400" cy="369300"/>
          </a:xfrm>
        </p:grpSpPr>
        <p:sp>
          <p:nvSpPr>
            <p:cNvPr id="884" name="Google Shape;884;p71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5" name="Google Shape;885;p71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1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86" name="Google Shape;886;p71"/>
          <p:cNvGrpSpPr/>
          <p:nvPr/>
        </p:nvGrpSpPr>
        <p:grpSpPr>
          <a:xfrm>
            <a:off x="119787" y="2045900"/>
            <a:ext cx="338400" cy="369300"/>
            <a:chOff x="-1004100" y="886525"/>
            <a:chExt cx="338400" cy="369300"/>
          </a:xfrm>
        </p:grpSpPr>
        <p:sp>
          <p:nvSpPr>
            <p:cNvPr id="887" name="Google Shape;887;p71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8" name="Google Shape;888;p71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2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89" name="Google Shape;889;p71"/>
          <p:cNvGrpSpPr/>
          <p:nvPr/>
        </p:nvGrpSpPr>
        <p:grpSpPr>
          <a:xfrm>
            <a:off x="2816262" y="1893714"/>
            <a:ext cx="338400" cy="369300"/>
            <a:chOff x="-1004100" y="886525"/>
            <a:chExt cx="338400" cy="369300"/>
          </a:xfrm>
        </p:grpSpPr>
        <p:sp>
          <p:nvSpPr>
            <p:cNvPr id="890" name="Google Shape;890;p71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1" name="Google Shape;891;p71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3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92" name="Google Shape;892;p71"/>
          <p:cNvGrpSpPr/>
          <p:nvPr/>
        </p:nvGrpSpPr>
        <p:grpSpPr>
          <a:xfrm>
            <a:off x="4135432" y="1295358"/>
            <a:ext cx="338400" cy="369300"/>
            <a:chOff x="-1004100" y="886525"/>
            <a:chExt cx="338400" cy="369300"/>
          </a:xfrm>
        </p:grpSpPr>
        <p:sp>
          <p:nvSpPr>
            <p:cNvPr id="893" name="Google Shape;893;p71"/>
            <p:cNvSpPr/>
            <p:nvPr/>
          </p:nvSpPr>
          <p:spPr>
            <a:xfrm>
              <a:off x="-1004100" y="901975"/>
              <a:ext cx="338400" cy="33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4" name="Google Shape;894;p71"/>
            <p:cNvSpPr txBox="1"/>
            <p:nvPr/>
          </p:nvSpPr>
          <p:spPr>
            <a:xfrm>
              <a:off x="-973200" y="886525"/>
              <a:ext cx="276600" cy="369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DM Sans"/>
                  <a:ea typeface="DM Sans"/>
                  <a:cs typeface="DM Sans"/>
                  <a:sym typeface="DM Sans"/>
                </a:rPr>
                <a:t>4</a:t>
              </a:r>
              <a:endPara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95" name="Google Shape;895;p71"/>
          <p:cNvSpPr/>
          <p:nvPr/>
        </p:nvSpPr>
        <p:spPr>
          <a:xfrm>
            <a:off x="458187" y="4258976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6" name="Google Shape;896;p71"/>
          <p:cNvSpPr txBox="1"/>
          <p:nvPr/>
        </p:nvSpPr>
        <p:spPr>
          <a:xfrm>
            <a:off x="489087" y="4243526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7" name="Google Shape;897;p71"/>
          <p:cNvSpPr/>
          <p:nvPr/>
        </p:nvSpPr>
        <p:spPr>
          <a:xfrm>
            <a:off x="58791" y="4574519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8" name="Google Shape;898;p71"/>
          <p:cNvSpPr txBox="1"/>
          <p:nvPr/>
        </p:nvSpPr>
        <p:spPr>
          <a:xfrm>
            <a:off x="89691" y="4559069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9" name="Google Shape;899;p71"/>
          <p:cNvSpPr/>
          <p:nvPr/>
        </p:nvSpPr>
        <p:spPr>
          <a:xfrm>
            <a:off x="2816250" y="4325655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0" name="Google Shape;900;p71"/>
          <p:cNvSpPr txBox="1"/>
          <p:nvPr/>
        </p:nvSpPr>
        <p:spPr>
          <a:xfrm>
            <a:off x="2847150" y="4310205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1" name="Google Shape;901;p71"/>
          <p:cNvSpPr/>
          <p:nvPr/>
        </p:nvSpPr>
        <p:spPr>
          <a:xfrm>
            <a:off x="4155917" y="3776969"/>
            <a:ext cx="338400" cy="3384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2" name="Google Shape;902;p71"/>
          <p:cNvSpPr txBox="1"/>
          <p:nvPr/>
        </p:nvSpPr>
        <p:spPr>
          <a:xfrm>
            <a:off x="4186817" y="3761519"/>
            <a:ext cx="276600" cy="3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endParaRPr sz="1200"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3" name="Google Shape;903;p71"/>
          <p:cNvSpPr txBox="1"/>
          <p:nvPr>
            <p:ph idx="4294967295" type="subTitle"/>
          </p:nvPr>
        </p:nvSpPr>
        <p:spPr>
          <a:xfrm>
            <a:off x="4987200" y="656575"/>
            <a:ext cx="37836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 &amp; PRODUCT REVISIONS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4. STANDARDIZING “CLICKABLES” - CONT.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p71"/>
          <p:cNvSpPr txBox="1"/>
          <p:nvPr>
            <p:ph idx="4294967295" type="body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-"/>
            </a:pPr>
            <a:r>
              <a:rPr lang="en" sz="1400">
                <a:solidFill>
                  <a:schemeClr val="dk1"/>
                </a:solidFill>
              </a:rPr>
              <a:t>Icon images all filled with white strokes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 sz="1400">
                <a:solidFill>
                  <a:schemeClr val="dk1"/>
                </a:solidFill>
              </a:rPr>
              <a:t>Buttons all use the same letter case format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 sz="1400">
                <a:solidFill>
                  <a:schemeClr val="dk1"/>
                </a:solidFill>
              </a:rPr>
              <a:t>Buttons all use gradient fill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 sz="1400">
                <a:solidFill>
                  <a:schemeClr val="dk1"/>
                </a:solidFill>
              </a:rPr>
              <a:t>Buttons all have consistent corner radius, icons are all circular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905" name="Google Shape;905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6" name="Google Shape;906;p71"/>
          <p:cNvSpPr txBox="1"/>
          <p:nvPr>
            <p:ph idx="12" type="sldNum"/>
          </p:nvPr>
        </p:nvSpPr>
        <p:spPr>
          <a:xfrm>
            <a:off x="8304175" y="217725"/>
            <a:ext cx="548700" cy="2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1"/>
                </a:solidFill>
              </a:rPr>
              <a:t>‹#›</a:t>
            </a:fld>
            <a:endParaRPr sz="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72"/>
          <p:cNvSpPr/>
          <p:nvPr/>
        </p:nvSpPr>
        <p:spPr>
          <a:xfrm>
            <a:off x="4648150" y="4072067"/>
            <a:ext cx="4613100" cy="58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2" name="Google Shape;912;p72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72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Major UI &amp; product revisions</a:t>
            </a:r>
            <a:endParaRPr/>
          </a:p>
        </p:txBody>
      </p:sp>
      <p:sp>
        <p:nvSpPr>
          <p:cNvPr id="914" name="Google Shape;914;p72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Problem/solution overview</a:t>
            </a:r>
            <a:endParaRPr/>
          </a:p>
        </p:txBody>
      </p:sp>
      <p:sp>
        <p:nvSpPr>
          <p:cNvPr id="915" name="Google Shape;915;p72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Prototype implementation</a:t>
            </a:r>
            <a:endParaRPr/>
          </a:p>
        </p:txBody>
      </p:sp>
      <p:sp>
        <p:nvSpPr>
          <p:cNvPr id="916" name="Google Shape;916;p72"/>
          <p:cNvSpPr txBox="1"/>
          <p:nvPr>
            <p:ph idx="1" type="subTitle"/>
          </p:nvPr>
        </p:nvSpPr>
        <p:spPr>
          <a:xfrm>
            <a:off x="361975" y="2841975"/>
            <a:ext cx="36441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Project title &amp; value proposition</a:t>
            </a:r>
            <a:endParaRPr/>
          </a:p>
        </p:txBody>
      </p:sp>
      <p:sp>
        <p:nvSpPr>
          <p:cNvPr id="917" name="Google Shape;917;p72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Heuristic evaluation results</a:t>
            </a:r>
            <a:endParaRPr/>
          </a:p>
        </p:txBody>
      </p:sp>
      <p:sp>
        <p:nvSpPr>
          <p:cNvPr id="918" name="Google Shape;918;p72"/>
          <p:cNvSpPr txBox="1"/>
          <p:nvPr>
            <p:ph type="title"/>
          </p:nvPr>
        </p:nvSpPr>
        <p:spPr>
          <a:xfrm>
            <a:off x="361975" y="962100"/>
            <a:ext cx="4163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overview</a:t>
            </a:r>
            <a:endParaRPr i="1"/>
          </a:p>
        </p:txBody>
      </p:sp>
      <p:cxnSp>
        <p:nvCxnSpPr>
          <p:cNvPr id="919" name="Google Shape;919;p72"/>
          <p:cNvCxnSpPr/>
          <p:nvPr/>
        </p:nvCxnSpPr>
        <p:spPr>
          <a:xfrm>
            <a:off x="3784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0" name="Google Shape;920;p72"/>
          <p:cNvCxnSpPr/>
          <p:nvPr/>
        </p:nvCxnSpPr>
        <p:spPr>
          <a:xfrm>
            <a:off x="3784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1" name="Google Shape;921;p72"/>
          <p:cNvCxnSpPr/>
          <p:nvPr/>
        </p:nvCxnSpPr>
        <p:spPr>
          <a:xfrm>
            <a:off x="3784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2" name="Google Shape;922;p72"/>
          <p:cNvCxnSpPr/>
          <p:nvPr/>
        </p:nvCxnSpPr>
        <p:spPr>
          <a:xfrm>
            <a:off x="4926175" y="3240663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3" name="Google Shape;923;p72"/>
          <p:cNvCxnSpPr/>
          <p:nvPr/>
        </p:nvCxnSpPr>
        <p:spPr>
          <a:xfrm>
            <a:off x="4926175" y="3892305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4" name="Google Shape;924;p72"/>
          <p:cNvCxnSpPr/>
          <p:nvPr/>
        </p:nvCxnSpPr>
        <p:spPr>
          <a:xfrm>
            <a:off x="4926175" y="4543946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5" name="Google Shape;925;p72"/>
          <p:cNvSpPr txBox="1"/>
          <p:nvPr/>
        </p:nvSpPr>
        <p:spPr>
          <a:xfrm>
            <a:off x="3891910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26" name="Google Shape;926;p72"/>
          <p:cNvSpPr txBox="1"/>
          <p:nvPr/>
        </p:nvSpPr>
        <p:spPr>
          <a:xfrm>
            <a:off x="3891910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27" name="Google Shape;927;p72"/>
          <p:cNvSpPr txBox="1"/>
          <p:nvPr/>
        </p:nvSpPr>
        <p:spPr>
          <a:xfrm>
            <a:off x="3891910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28" name="Google Shape;928;p72"/>
          <p:cNvSpPr txBox="1"/>
          <p:nvPr/>
        </p:nvSpPr>
        <p:spPr>
          <a:xfrm>
            <a:off x="8437295" y="2805147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29" name="Google Shape;929;p72"/>
          <p:cNvSpPr txBox="1"/>
          <p:nvPr/>
        </p:nvSpPr>
        <p:spPr>
          <a:xfrm>
            <a:off x="8437295" y="3474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30" name="Google Shape;930;p72"/>
          <p:cNvSpPr txBox="1"/>
          <p:nvPr/>
        </p:nvSpPr>
        <p:spPr>
          <a:xfrm>
            <a:off x="8437295" y="4143159"/>
            <a:ext cx="500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37150" wrap="square" tIns="91425">
            <a:noAutofit/>
          </a:bodyPr>
          <a:lstStyle/>
          <a:p>
            <a:pPr indent="-330200" lvl="0" marL="45720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ewsreader"/>
              <a:buChar char="➔"/>
            </a:pPr>
            <a:r>
              <a:t/>
            </a:r>
            <a:endParaRPr sz="1600">
              <a:solidFill>
                <a:schemeClr val="accent2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31" name="Google Shape;931;p7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3"/>
          <p:cNvSpPr/>
          <p:nvPr/>
        </p:nvSpPr>
        <p:spPr>
          <a:xfrm>
            <a:off x="4561775" y="2561500"/>
            <a:ext cx="4582200" cy="2582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7" name="Google Shape;937;p73"/>
          <p:cNvSpPr/>
          <p:nvPr/>
        </p:nvSpPr>
        <p:spPr>
          <a:xfrm>
            <a:off x="2285596" y="2561504"/>
            <a:ext cx="2283600" cy="25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8" name="Google Shape;938;p73"/>
          <p:cNvSpPr/>
          <p:nvPr/>
        </p:nvSpPr>
        <p:spPr>
          <a:xfrm>
            <a:off x="6849550" y="-10246"/>
            <a:ext cx="2294400" cy="25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9" name="Google Shape;939;p73"/>
          <p:cNvSpPr txBox="1"/>
          <p:nvPr/>
        </p:nvSpPr>
        <p:spPr>
          <a:xfrm>
            <a:off x="2211825" y="4038800"/>
            <a:ext cx="2213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→"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Tasks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→"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Goals (internally stored)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→"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Username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0" name="Google Shape;940;p73"/>
          <p:cNvSpPr/>
          <p:nvPr/>
        </p:nvSpPr>
        <p:spPr>
          <a:xfrm>
            <a:off x="4570875" y="-10246"/>
            <a:ext cx="2283600" cy="2580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1" name="Google Shape;941;p73"/>
          <p:cNvSpPr txBox="1"/>
          <p:nvPr>
            <p:ph idx="7" type="body"/>
          </p:nvPr>
        </p:nvSpPr>
        <p:spPr>
          <a:xfrm>
            <a:off x="4926750" y="941550"/>
            <a:ext cx="1746000" cy="14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228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-"/>
            </a:pPr>
            <a:r>
              <a:rPr lang="en">
                <a:solidFill>
                  <a:schemeClr val="lt1"/>
                </a:solidFill>
              </a:rPr>
              <a:t>JavaScript/React Native/TypeScript ~ </a:t>
            </a:r>
            <a:r>
              <a:rPr i="1" lang="en">
                <a:solidFill>
                  <a:schemeClr val="lt1"/>
                </a:solidFill>
              </a:rPr>
              <a:t>functionality</a:t>
            </a:r>
            <a:br>
              <a:rPr lang="en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-"/>
            </a:pPr>
            <a:r>
              <a:rPr lang="en">
                <a:solidFill>
                  <a:schemeClr val="lt1"/>
                </a:solidFill>
              </a:rPr>
              <a:t>Supabase backend ~ </a:t>
            </a:r>
            <a:r>
              <a:rPr i="1" lang="en">
                <a:solidFill>
                  <a:schemeClr val="lt1"/>
                </a:solidFill>
              </a:rPr>
              <a:t>data storage</a:t>
            </a:r>
            <a:br>
              <a:rPr lang="en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-"/>
            </a:pPr>
            <a:r>
              <a:rPr lang="en">
                <a:solidFill>
                  <a:schemeClr val="lt1"/>
                </a:solidFill>
              </a:rPr>
              <a:t>Github ~ </a:t>
            </a:r>
            <a:r>
              <a:rPr i="1" lang="en">
                <a:solidFill>
                  <a:schemeClr val="lt1"/>
                </a:solidFill>
              </a:rPr>
              <a:t>collaborative</a:t>
            </a:r>
            <a:r>
              <a:rPr lang="en">
                <a:solidFill>
                  <a:schemeClr val="lt1"/>
                </a:solidFill>
              </a:rPr>
              <a:t> </a:t>
            </a:r>
            <a:r>
              <a:rPr i="1" lang="en">
                <a:solidFill>
                  <a:schemeClr val="lt1"/>
                </a:solidFill>
              </a:rPr>
              <a:t>version control</a:t>
            </a:r>
            <a:endParaRPr i="1">
              <a:solidFill>
                <a:schemeClr val="lt1"/>
              </a:solidFill>
            </a:endParaRPr>
          </a:p>
        </p:txBody>
      </p:sp>
      <p:sp>
        <p:nvSpPr>
          <p:cNvPr id="942" name="Google Shape;942;p73"/>
          <p:cNvSpPr txBox="1"/>
          <p:nvPr>
            <p:ph idx="8" type="subTitle"/>
          </p:nvPr>
        </p:nvSpPr>
        <p:spPr>
          <a:xfrm>
            <a:off x="4926752" y="561182"/>
            <a:ext cx="16275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Framework/Tools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3" name="Google Shape;943;p73"/>
          <p:cNvSpPr/>
          <p:nvPr/>
        </p:nvSpPr>
        <p:spPr>
          <a:xfrm>
            <a:off x="-7525" y="2561500"/>
            <a:ext cx="2294400" cy="258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0" lIns="91425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4" name="Google Shape;944;p73"/>
          <p:cNvSpPr txBox="1"/>
          <p:nvPr>
            <p:ph type="title"/>
          </p:nvPr>
        </p:nvSpPr>
        <p:spPr>
          <a:xfrm>
            <a:off x="361975" y="988555"/>
            <a:ext cx="3860100" cy="6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Here’s where our prototype stands </a:t>
            </a:r>
            <a:r>
              <a:rPr i="1" lang="en"/>
              <a:t>as of this moment</a:t>
            </a:r>
            <a:r>
              <a:rPr lang="en"/>
              <a:t>…</a:t>
            </a:r>
            <a:endParaRPr/>
          </a:p>
        </p:txBody>
      </p:sp>
      <p:sp>
        <p:nvSpPr>
          <p:cNvPr id="945" name="Google Shape;945;p73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HI-FI PROTOTYPE IMPLEMENTATION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6" name="Google Shape;946;p73"/>
          <p:cNvSpPr txBox="1"/>
          <p:nvPr>
            <p:ph idx="3" type="body"/>
          </p:nvPr>
        </p:nvSpPr>
        <p:spPr>
          <a:xfrm>
            <a:off x="4814850" y="3144275"/>
            <a:ext cx="39759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15494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→"/>
            </a:pPr>
            <a:r>
              <a:rPr lang="en">
                <a:solidFill>
                  <a:schemeClr val="lt1"/>
                </a:solidFill>
              </a:rPr>
              <a:t>Tab navigation</a:t>
            </a:r>
            <a:endParaRPr>
              <a:solidFill>
                <a:schemeClr val="lt1"/>
              </a:solidFill>
            </a:endParaRPr>
          </a:p>
          <a:p>
            <a:pPr indent="-15494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→"/>
            </a:pPr>
            <a:r>
              <a:rPr lang="en">
                <a:solidFill>
                  <a:schemeClr val="lt1"/>
                </a:solidFill>
              </a:rPr>
              <a:t>Design system components</a:t>
            </a:r>
            <a:endParaRPr>
              <a:solidFill>
                <a:schemeClr val="lt1"/>
              </a:solidFill>
            </a:endParaRPr>
          </a:p>
          <a:p>
            <a:pPr indent="-154940" lvl="0" marL="1828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→"/>
            </a:pPr>
            <a:r>
              <a:rPr lang="en">
                <a:solidFill>
                  <a:schemeClr val="lt1"/>
                </a:solidFill>
              </a:rPr>
              <a:t>Beginning a basic work session with no extra addendums (goal breakdown, reflections, etc.)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7" name="Google Shape;947;p73"/>
          <p:cNvSpPr txBox="1"/>
          <p:nvPr>
            <p:ph idx="4" type="subTitle"/>
          </p:nvPr>
        </p:nvSpPr>
        <p:spPr>
          <a:xfrm>
            <a:off x="4821325" y="2876266"/>
            <a:ext cx="39759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Implemented Features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8" name="Google Shape;948;p73"/>
          <p:cNvSpPr txBox="1"/>
          <p:nvPr>
            <p:ph idx="9" type="body"/>
          </p:nvPr>
        </p:nvSpPr>
        <p:spPr>
          <a:xfrm>
            <a:off x="315675" y="3384050"/>
            <a:ext cx="1627500" cy="63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lt1"/>
                </a:solidFill>
              </a:rPr>
              <a:t>None. Most “smart” components are hardcoded or local-only at the moment.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9" name="Google Shape;949;p73"/>
          <p:cNvSpPr txBox="1"/>
          <p:nvPr>
            <p:ph idx="13" type="subTitle"/>
          </p:nvPr>
        </p:nvSpPr>
        <p:spPr>
          <a:xfrm>
            <a:off x="225375" y="2876275"/>
            <a:ext cx="18081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Wizard of Oz Techniques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50" name="Google Shape;950;p73"/>
          <p:cNvSpPr txBox="1"/>
          <p:nvPr>
            <p:ph idx="14" type="body"/>
          </p:nvPr>
        </p:nvSpPr>
        <p:spPr>
          <a:xfrm>
            <a:off x="2631963" y="3385187"/>
            <a:ext cx="1627500" cy="63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 have a few hardcoded features since our login/account creation is under construction.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1" name="Google Shape;951;p73"/>
          <p:cNvSpPr txBox="1"/>
          <p:nvPr>
            <p:ph idx="15" type="subTitle"/>
          </p:nvPr>
        </p:nvSpPr>
        <p:spPr>
          <a:xfrm>
            <a:off x="2631963" y="2868736"/>
            <a:ext cx="16275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Hard-Coded Items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2" name="Google Shape;952;p7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953" name="Google Shape;953;p73"/>
          <p:cNvCxnSpPr/>
          <p:nvPr/>
        </p:nvCxnSpPr>
        <p:spPr>
          <a:xfrm>
            <a:off x="2718204" y="4482714"/>
            <a:ext cx="161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4" name="Google Shape;954;p73"/>
          <p:cNvCxnSpPr/>
          <p:nvPr/>
        </p:nvCxnSpPr>
        <p:spPr>
          <a:xfrm>
            <a:off x="2718204" y="4712998"/>
            <a:ext cx="161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5" name="Google Shape;955;p73"/>
          <p:cNvSpPr txBox="1"/>
          <p:nvPr>
            <p:ph idx="5" type="body"/>
          </p:nvPr>
        </p:nvSpPr>
        <p:spPr>
          <a:xfrm>
            <a:off x="7018399" y="949500"/>
            <a:ext cx="19365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-"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Gemini-generated visuals of teddy bears</a:t>
            </a:r>
            <a:b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-"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AI code review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6" name="Google Shape;956;p73"/>
          <p:cNvSpPr txBox="1"/>
          <p:nvPr>
            <p:ph idx="6" type="subTitle"/>
          </p:nvPr>
        </p:nvSpPr>
        <p:spPr>
          <a:xfrm>
            <a:off x="7203277" y="551416"/>
            <a:ext cx="16275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AI Integration &amp; Use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7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/>
              <a:t>‹#›</a:t>
            </a:fld>
            <a:endParaRPr sz="1300"/>
          </a:p>
        </p:txBody>
      </p:sp>
      <p:sp>
        <p:nvSpPr>
          <p:cNvPr id="962" name="Google Shape;962;p74"/>
          <p:cNvSpPr/>
          <p:nvPr/>
        </p:nvSpPr>
        <p:spPr>
          <a:xfrm>
            <a:off x="-10150" y="0"/>
            <a:ext cx="9164400" cy="20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3" name="Google Shape;963;p74"/>
          <p:cNvSpPr/>
          <p:nvPr/>
        </p:nvSpPr>
        <p:spPr>
          <a:xfrm>
            <a:off x="-10200" y="2095025"/>
            <a:ext cx="9164400" cy="11079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4" name="Google Shape;964;p74"/>
          <p:cNvSpPr/>
          <p:nvPr/>
        </p:nvSpPr>
        <p:spPr>
          <a:xfrm>
            <a:off x="0" y="3202925"/>
            <a:ext cx="9164400" cy="1940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5" name="Google Shape;965;p74"/>
          <p:cNvSpPr txBox="1"/>
          <p:nvPr>
            <p:ph idx="4294967295" type="subTitle"/>
          </p:nvPr>
        </p:nvSpPr>
        <p:spPr>
          <a:xfrm>
            <a:off x="5374375" y="217725"/>
            <a:ext cx="3182400" cy="3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HI-FI PROTOTYPE IMPLEMENTATION (CONT.)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6" name="Google Shape;966;p74"/>
          <p:cNvSpPr txBox="1"/>
          <p:nvPr>
            <p:ph idx="12" type="sldNum"/>
          </p:nvPr>
        </p:nvSpPr>
        <p:spPr>
          <a:xfrm>
            <a:off x="8304175" y="217725"/>
            <a:ext cx="548700" cy="2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/>
              <a:t>‹#›</a:t>
            </a:fld>
            <a:endParaRPr sz="700"/>
          </a:p>
        </p:txBody>
      </p:sp>
      <p:sp>
        <p:nvSpPr>
          <p:cNvPr id="967" name="Google Shape;967;p74"/>
          <p:cNvSpPr txBox="1"/>
          <p:nvPr>
            <p:ph idx="4294967295" type="title"/>
          </p:nvPr>
        </p:nvSpPr>
        <p:spPr>
          <a:xfrm>
            <a:off x="151350" y="347525"/>
            <a:ext cx="2927100" cy="4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Unimplemented Features:</a:t>
            </a:r>
            <a:endParaRPr sz="1800"/>
          </a:p>
        </p:txBody>
      </p:sp>
      <p:sp>
        <p:nvSpPr>
          <p:cNvPr id="968" name="Google Shape;968;p74"/>
          <p:cNvSpPr txBox="1"/>
          <p:nvPr>
            <p:ph idx="4294967295" type="title"/>
          </p:nvPr>
        </p:nvSpPr>
        <p:spPr>
          <a:xfrm>
            <a:off x="151350" y="2181450"/>
            <a:ext cx="2927100" cy="4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Issues/Questions: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69" name="Google Shape;969;p74"/>
          <p:cNvSpPr txBox="1"/>
          <p:nvPr>
            <p:ph idx="4294967295" type="title"/>
          </p:nvPr>
        </p:nvSpPr>
        <p:spPr>
          <a:xfrm>
            <a:off x="151350" y="3307900"/>
            <a:ext cx="3236700" cy="4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Moving Forward → Task Lead</a:t>
            </a:r>
            <a:endParaRPr sz="1800"/>
          </a:p>
        </p:txBody>
      </p:sp>
      <p:sp>
        <p:nvSpPr>
          <p:cNvPr id="970" name="Google Shape;970;p74"/>
          <p:cNvSpPr txBox="1"/>
          <p:nvPr/>
        </p:nvSpPr>
        <p:spPr>
          <a:xfrm>
            <a:off x="440575" y="727950"/>
            <a:ext cx="8412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Goal 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breakdown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feature (manual &amp; AI-assisted) → </a:t>
            </a:r>
            <a:r>
              <a:rPr b="1" i="1" lang="en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Top priority!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i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(11/24)</a:t>
            </a:r>
            <a:endParaRPr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Session archive → </a:t>
            </a:r>
            <a:r>
              <a:rPr i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top nice-to-have for record-keeping (11/29)</a:t>
            </a:r>
            <a:endParaRPr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i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Goals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vs. work sessions 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</a:t>
            </a:r>
            <a:r>
              <a:rPr i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Second highest priority, can be merged with Feature (1) (11/26-27)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(opt.) Collaboration/geographic locator → </a:t>
            </a:r>
            <a:r>
              <a:rPr i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if we have time… (12/01)</a:t>
            </a:r>
            <a:endParaRPr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1" name="Google Shape;971;p74"/>
          <p:cNvSpPr txBox="1"/>
          <p:nvPr/>
        </p:nvSpPr>
        <p:spPr>
          <a:xfrm>
            <a:off x="440575" y="2647950"/>
            <a:ext cx="841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None at the moment, we will be sure to ask if anything comes up!</a:t>
            </a:r>
            <a:endParaRPr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2" name="Google Shape;972;p74"/>
          <p:cNvSpPr txBox="1"/>
          <p:nvPr/>
        </p:nvSpPr>
        <p:spPr>
          <a:xfrm>
            <a:off x="440575" y="3727050"/>
            <a:ext cx="8412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Login/register + Supabase reintegration 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Felix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Goal breakdown → Felix/Anthony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Reflections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→ Ayana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Session archive → Ananya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AutoNum type="arabicPeriod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AI integration → Felix/Anthony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75"/>
          <p:cNvSpPr/>
          <p:nvPr/>
        </p:nvSpPr>
        <p:spPr>
          <a:xfrm>
            <a:off x="217500" y="204900"/>
            <a:ext cx="8709000" cy="4733700"/>
          </a:xfrm>
          <a:prstGeom prst="roundRect">
            <a:avLst>
              <a:gd fmla="val 882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78" name="Google Shape;978;p75"/>
          <p:cNvSpPr txBox="1"/>
          <p:nvPr/>
        </p:nvSpPr>
        <p:spPr>
          <a:xfrm>
            <a:off x="2897100" y="2202300"/>
            <a:ext cx="3255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Demo Time!</a:t>
            </a:r>
            <a:endParaRPr sz="360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7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84" name="Google Shape;984;p76" title="task dem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8300" y="161475"/>
            <a:ext cx="6427400" cy="482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77"/>
          <p:cNvSpPr txBox="1"/>
          <p:nvPr>
            <p:ph type="title"/>
          </p:nvPr>
        </p:nvSpPr>
        <p:spPr>
          <a:xfrm>
            <a:off x="451472" y="2024100"/>
            <a:ext cx="4163100" cy="1372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you.</a:t>
            </a:r>
            <a:endParaRPr/>
          </a:p>
        </p:txBody>
      </p:sp>
      <p:sp>
        <p:nvSpPr>
          <p:cNvPr id="990" name="Google Shape;990;p77"/>
          <p:cNvSpPr txBox="1"/>
          <p:nvPr>
            <p:ph idx="1" type="subTitle"/>
          </p:nvPr>
        </p:nvSpPr>
        <p:spPr>
          <a:xfrm>
            <a:off x="451475" y="3776250"/>
            <a:ext cx="3370500" cy="75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Newsreader"/>
                <a:ea typeface="Newsreader"/>
                <a:cs typeface="Newsreader"/>
                <a:sym typeface="Newsreader"/>
              </a:rPr>
              <a:t>Questions?</a:t>
            </a:r>
            <a:endParaRPr sz="2400">
              <a:latin typeface="Newsreader"/>
              <a:ea typeface="Newsreader"/>
              <a:cs typeface="Newsreader"/>
              <a:sym typeface="Newsread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usiness Plan Presentation">
  <a:themeElements>
    <a:clrScheme name="Simple Light">
      <a:dk1>
        <a:srgbClr val="523622"/>
      </a:dk1>
      <a:lt1>
        <a:srgbClr val="F9F9F9"/>
      </a:lt1>
      <a:dk2>
        <a:srgbClr val="8A5E3C"/>
      </a:dk2>
      <a:lt2>
        <a:srgbClr val="B28F6D"/>
      </a:lt2>
      <a:accent1>
        <a:srgbClr val="AF7925"/>
      </a:accent1>
      <a:accent2>
        <a:srgbClr val="E0B166"/>
      </a:accent2>
      <a:accent3>
        <a:srgbClr val="808F52"/>
      </a:accent3>
      <a:accent4>
        <a:srgbClr val="A5B86C"/>
      </a:accent4>
      <a:accent5>
        <a:srgbClr val="7C3030"/>
      </a:accent5>
      <a:accent6>
        <a:srgbClr val="DCDCDC"/>
      </a:accent6>
      <a:hlink>
        <a:srgbClr val="B0D5C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