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5"/>
    <p:sldMasterId id="214748370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5143500" cx="9144000"/>
  <p:notesSz cx="6858000" cy="9144000"/>
  <p:embeddedFontLst>
    <p:embeddedFont>
      <p:font typeface="Manrope Light"/>
      <p:regular r:id="rId36"/>
      <p:bold r:id="rId37"/>
    </p:embeddedFont>
    <p:embeddedFont>
      <p:font typeface="Anton"/>
      <p:regular r:id="rId38"/>
    </p:embeddedFont>
    <p:embeddedFont>
      <p:font typeface="Manrope SemiBold"/>
      <p:regular r:id="rId39"/>
      <p:bold r:id="rId40"/>
    </p:embeddedFont>
    <p:embeddedFont>
      <p:font typeface="Manrope"/>
      <p:regular r:id="rId41"/>
      <p:bold r:id="rId42"/>
    </p:embeddedFont>
    <p:embeddedFont>
      <p:font typeface="Manrope ExtraBold"/>
      <p:bold r:id="rId43"/>
    </p:embeddedFont>
    <p:embeddedFont>
      <p:font typeface="Manrope Medium"/>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D004EA-9E0C-4A1C-A27C-BC5763B70D03}">
  <a:tblStyle styleId="{F8D004EA-9E0C-4A1C-A27C-BC5763B70D0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anropeSemiBold-bold.fntdata"/><Relationship Id="rId20" Type="http://schemas.openxmlformats.org/officeDocument/2006/relationships/slide" Target="slides/slide13.xml"/><Relationship Id="rId42" Type="http://schemas.openxmlformats.org/officeDocument/2006/relationships/font" Target="fonts/Manrope-bold.fntdata"/><Relationship Id="rId41" Type="http://schemas.openxmlformats.org/officeDocument/2006/relationships/font" Target="fonts/Manrope-regular.fntdata"/><Relationship Id="rId22" Type="http://schemas.openxmlformats.org/officeDocument/2006/relationships/slide" Target="slides/slide15.xml"/><Relationship Id="rId44" Type="http://schemas.openxmlformats.org/officeDocument/2006/relationships/font" Target="fonts/ManropeMedium-regular.fntdata"/><Relationship Id="rId21" Type="http://schemas.openxmlformats.org/officeDocument/2006/relationships/slide" Target="slides/slide14.xml"/><Relationship Id="rId43" Type="http://schemas.openxmlformats.org/officeDocument/2006/relationships/font" Target="fonts/ManropeExtraBold-bold.fntdata"/><Relationship Id="rId24" Type="http://schemas.openxmlformats.org/officeDocument/2006/relationships/slide" Target="slides/slide17.xml"/><Relationship Id="rId23" Type="http://schemas.openxmlformats.org/officeDocument/2006/relationships/slide" Target="slides/slide16.xml"/><Relationship Id="rId45" Type="http://schemas.openxmlformats.org/officeDocument/2006/relationships/font" Target="fonts/ManropeMedium-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ManropeLight-bold.fntdata"/><Relationship Id="rId14" Type="http://schemas.openxmlformats.org/officeDocument/2006/relationships/slide" Target="slides/slide7.xml"/><Relationship Id="rId36" Type="http://schemas.openxmlformats.org/officeDocument/2006/relationships/font" Target="fonts/ManropeLight-regular.fntdata"/><Relationship Id="rId17" Type="http://schemas.openxmlformats.org/officeDocument/2006/relationships/slide" Target="slides/slide10.xml"/><Relationship Id="rId39" Type="http://schemas.openxmlformats.org/officeDocument/2006/relationships/font" Target="fonts/ManropeSemiBold-regular.fntdata"/><Relationship Id="rId16" Type="http://schemas.openxmlformats.org/officeDocument/2006/relationships/slide" Target="slides/slide9.xml"/><Relationship Id="rId38" Type="http://schemas.openxmlformats.org/officeDocument/2006/relationships/font" Target="fonts/Anton-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8c86e641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38c86e641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8c86e641b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38c86e641b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8c86e641b2_0_1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38c86e641b2_0_1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38c86e641b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38c86e641b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8c86e641b2_0_1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38c86e641b2_0_1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38c86e641b2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38c86e641b2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38c978941a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38c978941a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38c86e641b2_0_1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38c86e641b2_0_1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38c86e641b2_0_1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38c86e641b2_0_1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8c978941a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38c978941a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38c978941a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38c978941a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94bd38957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94bd38957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8d75855f8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38d75855f8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394bd3895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394bd389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38c978941a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38c978941a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38c86e641b2_0_1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4" name="Google Shape;1194;g38c86e641b2_0_1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38c86e641b2_0_1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38c86e641b2_0_1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8d75855f8a_2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38d75855f8a_2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38d75855f8a_2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38d75855f8a_2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38d75855f8a_2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38d75855f8a_2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38c86e641b2_0_2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38c86e641b2_0_2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38c86e641b2_0_20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38c86e641b2_0_20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8c86e641b2_0_2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38c86e641b2_0_2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8d75855f8a_2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38d75855f8a_2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38c86e641b2_0_2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38c86e641b2_0_2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g38d75855f8a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3" name="Google Shape;1473;g38d75855f8a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38c86e641b2_0_2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38c86e641b2_0_2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38c86e641b2_0_1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38c86e641b2_0_1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p:cSld name="BLANK_1_1_1_1_1_1">
    <p:spTree>
      <p:nvGrpSpPr>
        <p:cNvPr id="53" name="Shape 53"/>
        <p:cNvGrpSpPr/>
        <p:nvPr/>
      </p:nvGrpSpPr>
      <p:grpSpPr>
        <a:xfrm>
          <a:off x="0" y="0"/>
          <a:ext cx="0" cy="0"/>
          <a:chOff x="0" y="0"/>
          <a:chExt cx="0" cy="0"/>
        </a:xfrm>
      </p:grpSpPr>
      <p:grpSp>
        <p:nvGrpSpPr>
          <p:cNvPr id="54" name="Google Shape;54;p14"/>
          <p:cNvGrpSpPr/>
          <p:nvPr/>
        </p:nvGrpSpPr>
        <p:grpSpPr>
          <a:xfrm>
            <a:off x="-23299" y="-8075"/>
            <a:ext cx="9190577" cy="5150040"/>
            <a:chOff x="11751" y="-6300"/>
            <a:chExt cx="9190577" cy="5150040"/>
          </a:xfrm>
        </p:grpSpPr>
        <p:grpSp>
          <p:nvGrpSpPr>
            <p:cNvPr id="55" name="Google Shape;55;p14"/>
            <p:cNvGrpSpPr/>
            <p:nvPr/>
          </p:nvGrpSpPr>
          <p:grpSpPr>
            <a:xfrm>
              <a:off x="11751" y="-6300"/>
              <a:ext cx="4777902" cy="2703033"/>
              <a:chOff x="11750" y="-6290"/>
              <a:chExt cx="9125100" cy="5162400"/>
            </a:xfrm>
          </p:grpSpPr>
          <p:cxnSp>
            <p:nvCxnSpPr>
              <p:cNvPr id="56" name="Google Shape;56;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 name="Google Shape;57;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 name="Google Shape;58;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 name="Google Shape;59;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 name="Google Shape;60;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 name="Google Shape;61;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 name="Google Shape;62;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 name="Google Shape;63;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 name="Google Shape;64;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 name="Google Shape;65;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 name="Google Shape;66;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7" name="Google Shape;67;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8" name="Google Shape;68;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9" name="Google Shape;69;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0" name="Google Shape;70;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1" name="Google Shape;71;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2" name="Google Shape;72;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3" name="Google Shape;73;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4" name="Google Shape;74;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5" name="Google Shape;75;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6" name="Google Shape;76;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7" name="Google Shape;77;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78" name="Google Shape;78;p14"/>
            <p:cNvGrpSpPr/>
            <p:nvPr/>
          </p:nvGrpSpPr>
          <p:grpSpPr>
            <a:xfrm>
              <a:off x="11751" y="2440707"/>
              <a:ext cx="4777902" cy="2703033"/>
              <a:chOff x="11750" y="-6290"/>
              <a:chExt cx="9125100" cy="5162400"/>
            </a:xfrm>
          </p:grpSpPr>
          <p:cxnSp>
            <p:nvCxnSpPr>
              <p:cNvPr id="79" name="Google Shape;79;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0" name="Google Shape;80;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1" name="Google Shape;81;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2" name="Google Shape;82;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3" name="Google Shape;83;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4" name="Google Shape;84;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5" name="Google Shape;85;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6" name="Google Shape;86;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7" name="Google Shape;87;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8" name="Google Shape;88;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9" name="Google Shape;89;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90" name="Google Shape;90;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91" name="Google Shape;91;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2" name="Google Shape;92;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3" name="Google Shape;93;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4" name="Google Shape;94;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5" name="Google Shape;95;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6" name="Google Shape;96;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7" name="Google Shape;97;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8" name="Google Shape;98;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9" name="Google Shape;99;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00" name="Google Shape;100;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01" name="Google Shape;101;p14"/>
            <p:cNvGrpSpPr/>
            <p:nvPr/>
          </p:nvGrpSpPr>
          <p:grpSpPr>
            <a:xfrm>
              <a:off x="4424426" y="-6300"/>
              <a:ext cx="4777902" cy="2703033"/>
              <a:chOff x="11750" y="-6290"/>
              <a:chExt cx="9125100" cy="5162400"/>
            </a:xfrm>
          </p:grpSpPr>
          <p:cxnSp>
            <p:nvCxnSpPr>
              <p:cNvPr id="102" name="Google Shape;102;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3" name="Google Shape;103;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4" name="Google Shape;104;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5" name="Google Shape;105;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6" name="Google Shape;106;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7" name="Google Shape;107;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8" name="Google Shape;108;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9" name="Google Shape;109;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0" name="Google Shape;110;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1" name="Google Shape;111;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2" name="Google Shape;112;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3" name="Google Shape;113;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4" name="Google Shape;114;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5" name="Google Shape;115;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6" name="Google Shape;116;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7" name="Google Shape;117;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8" name="Google Shape;118;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9" name="Google Shape;119;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0" name="Google Shape;120;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1" name="Google Shape;121;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2" name="Google Shape;122;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3" name="Google Shape;123;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24" name="Google Shape;124;p14"/>
            <p:cNvGrpSpPr/>
            <p:nvPr/>
          </p:nvGrpSpPr>
          <p:grpSpPr>
            <a:xfrm>
              <a:off x="4424426" y="2440707"/>
              <a:ext cx="4777902" cy="2703033"/>
              <a:chOff x="11750" y="-6290"/>
              <a:chExt cx="9125100" cy="5162400"/>
            </a:xfrm>
          </p:grpSpPr>
          <p:cxnSp>
            <p:nvCxnSpPr>
              <p:cNvPr id="125" name="Google Shape;125;p14"/>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6" name="Google Shape;126;p14"/>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7" name="Google Shape;127;p14"/>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8" name="Google Shape;128;p14"/>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9" name="Google Shape;129;p14"/>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0" name="Google Shape;130;p14"/>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1" name="Google Shape;131;p14"/>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2" name="Google Shape;132;p14"/>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3" name="Google Shape;133;p14"/>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4" name="Google Shape;134;p14"/>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5" name="Google Shape;135;p14"/>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6" name="Google Shape;136;p14"/>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7" name="Google Shape;137;p14"/>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8" name="Google Shape;138;p14"/>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9" name="Google Shape;139;p14"/>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0" name="Google Shape;140;p14"/>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1" name="Google Shape;141;p14"/>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2" name="Google Shape;142;p14"/>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3" name="Google Shape;143;p14"/>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4" name="Google Shape;144;p14"/>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5" name="Google Shape;145;p14"/>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6" name="Google Shape;146;p14"/>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147" name="Google Shape;147;p14"/>
          <p:cNvSpPr txBox="1"/>
          <p:nvPr>
            <p:ph type="title"/>
          </p:nvPr>
        </p:nvSpPr>
        <p:spPr>
          <a:xfrm>
            <a:off x="1081850" y="1719900"/>
            <a:ext cx="6984900" cy="1694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Font typeface="Anton"/>
              <a:buNone/>
              <a:defRPr sz="6000"/>
            </a:lvl1pPr>
            <a:lvl2pPr lvl="1" algn="ctr">
              <a:lnSpc>
                <a:spcPct val="80000"/>
              </a:lnSpc>
              <a:spcBef>
                <a:spcPts val="0"/>
              </a:spcBef>
              <a:spcAft>
                <a:spcPts val="0"/>
              </a:spcAft>
              <a:buSzPts val="1400"/>
              <a:buNone/>
              <a:defRPr/>
            </a:lvl2pPr>
            <a:lvl3pPr lvl="2" algn="ctr">
              <a:lnSpc>
                <a:spcPct val="80000"/>
              </a:lnSpc>
              <a:spcBef>
                <a:spcPts val="0"/>
              </a:spcBef>
              <a:spcAft>
                <a:spcPts val="0"/>
              </a:spcAft>
              <a:buSzPts val="1400"/>
              <a:buNone/>
              <a:defRPr/>
            </a:lvl3pPr>
            <a:lvl4pPr lvl="3" algn="ctr">
              <a:lnSpc>
                <a:spcPct val="80000"/>
              </a:lnSpc>
              <a:spcBef>
                <a:spcPts val="0"/>
              </a:spcBef>
              <a:spcAft>
                <a:spcPts val="0"/>
              </a:spcAft>
              <a:buSzPts val="1400"/>
              <a:buNone/>
              <a:defRPr/>
            </a:lvl4pPr>
            <a:lvl5pPr lvl="4" algn="ctr">
              <a:lnSpc>
                <a:spcPct val="80000"/>
              </a:lnSpc>
              <a:spcBef>
                <a:spcPts val="0"/>
              </a:spcBef>
              <a:spcAft>
                <a:spcPts val="0"/>
              </a:spcAft>
              <a:buSzPts val="1400"/>
              <a:buNone/>
              <a:defRPr/>
            </a:lvl5pPr>
            <a:lvl6pPr lvl="5" algn="ctr">
              <a:lnSpc>
                <a:spcPct val="80000"/>
              </a:lnSpc>
              <a:spcBef>
                <a:spcPts val="0"/>
              </a:spcBef>
              <a:spcAft>
                <a:spcPts val="0"/>
              </a:spcAft>
              <a:buSzPts val="1400"/>
              <a:buNone/>
              <a:defRPr/>
            </a:lvl6pPr>
            <a:lvl7pPr lvl="6" algn="ctr">
              <a:lnSpc>
                <a:spcPct val="80000"/>
              </a:lnSpc>
              <a:spcBef>
                <a:spcPts val="0"/>
              </a:spcBef>
              <a:spcAft>
                <a:spcPts val="0"/>
              </a:spcAft>
              <a:buSzPts val="1400"/>
              <a:buNone/>
              <a:defRPr/>
            </a:lvl7pPr>
            <a:lvl8pPr lvl="7" algn="ctr">
              <a:lnSpc>
                <a:spcPct val="80000"/>
              </a:lnSpc>
              <a:spcBef>
                <a:spcPts val="0"/>
              </a:spcBef>
              <a:spcAft>
                <a:spcPts val="0"/>
              </a:spcAft>
              <a:buSzPts val="1400"/>
              <a:buNone/>
              <a:defRPr/>
            </a:lvl8pPr>
            <a:lvl9pPr lvl="8" algn="ctr">
              <a:lnSpc>
                <a:spcPct val="80000"/>
              </a:lnSpc>
              <a:spcBef>
                <a:spcPts val="0"/>
              </a:spcBef>
              <a:spcAft>
                <a:spcPts val="0"/>
              </a:spcAft>
              <a:buSzPts val="1400"/>
              <a:buNone/>
              <a:defRPr/>
            </a:lvl9pPr>
          </a:lstStyle>
          <a:p/>
        </p:txBody>
      </p:sp>
      <p:sp>
        <p:nvSpPr>
          <p:cNvPr id="148" name="Google Shape;148;p14"/>
          <p:cNvSpPr txBox="1"/>
          <p:nvPr>
            <p:ph idx="2" type="title"/>
          </p:nvPr>
        </p:nvSpPr>
        <p:spPr>
          <a:xfrm rot="-54379">
            <a:off x="5015453" y="3227438"/>
            <a:ext cx="1517290" cy="301238"/>
          </a:xfrm>
          <a:prstGeom prst="rect">
            <a:avLst/>
          </a:prstGeom>
          <a:solidFill>
            <a:schemeClr val="accent3"/>
          </a:solidFill>
        </p:spPr>
        <p:txBody>
          <a:bodyPr anchorCtr="0" anchor="ctr" bIns="91425" lIns="91425" spcFirstLastPara="1" rIns="91425" wrap="square" tIns="91425">
            <a:sp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49" name="Google Shape;149;p14"/>
          <p:cNvSpPr txBox="1"/>
          <p:nvPr>
            <p:ph idx="1" type="body"/>
          </p:nvPr>
        </p:nvSpPr>
        <p:spPr>
          <a:xfrm>
            <a:off x="2422100" y="4170725"/>
            <a:ext cx="4304400" cy="438300"/>
          </a:xfrm>
          <a:prstGeom prst="rect">
            <a:avLst/>
          </a:prstGeom>
        </p:spPr>
        <p:txBody>
          <a:bodyPr anchorCtr="0" anchor="ctr" bIns="91425" lIns="91425" spcFirstLastPara="1" rIns="91425" wrap="square" tIns="91425">
            <a:noAutofit/>
          </a:bodyPr>
          <a:lstStyle>
            <a:lvl1pPr indent="-292100" lvl="0" marL="457200" algn="ctr">
              <a:spcBef>
                <a:spcPts val="0"/>
              </a:spcBef>
              <a:spcAft>
                <a:spcPts val="0"/>
              </a:spcAft>
              <a:buSzPts val="1000"/>
              <a:buFont typeface="Manrope Light"/>
              <a:buChar char="●"/>
              <a:defRPr sz="1000">
                <a:latin typeface="Manrope Light"/>
                <a:ea typeface="Manrope Light"/>
                <a:cs typeface="Manrope Light"/>
                <a:sym typeface="Manrope Light"/>
              </a:defRPr>
            </a:lvl1pPr>
            <a:lvl2pPr indent="-292100" lvl="1" marL="914400" algn="ctr">
              <a:spcBef>
                <a:spcPts val="800"/>
              </a:spcBef>
              <a:spcAft>
                <a:spcPts val="0"/>
              </a:spcAft>
              <a:buSzPts val="1000"/>
              <a:buFont typeface="Manrope Light"/>
              <a:buChar char="○"/>
              <a:defRPr sz="1000">
                <a:latin typeface="Manrope Light"/>
                <a:ea typeface="Manrope Light"/>
                <a:cs typeface="Manrope Light"/>
                <a:sym typeface="Manrope Light"/>
              </a:defRPr>
            </a:lvl2pPr>
            <a:lvl3pPr indent="-292100" lvl="2" marL="1371600" algn="ctr">
              <a:spcBef>
                <a:spcPts val="800"/>
              </a:spcBef>
              <a:spcAft>
                <a:spcPts val="0"/>
              </a:spcAft>
              <a:buSzPts val="1000"/>
              <a:buFont typeface="Manrope Light"/>
              <a:buChar char="■"/>
              <a:defRPr sz="1000">
                <a:latin typeface="Manrope Light"/>
                <a:ea typeface="Manrope Light"/>
                <a:cs typeface="Manrope Light"/>
                <a:sym typeface="Manrope Light"/>
              </a:defRPr>
            </a:lvl3pPr>
            <a:lvl4pPr indent="-292100" lvl="3" marL="1828800" algn="ctr">
              <a:spcBef>
                <a:spcPts val="800"/>
              </a:spcBef>
              <a:spcAft>
                <a:spcPts val="0"/>
              </a:spcAft>
              <a:buSzPts val="1000"/>
              <a:buFont typeface="Manrope Light"/>
              <a:buChar char="●"/>
              <a:defRPr sz="1000">
                <a:latin typeface="Manrope Light"/>
                <a:ea typeface="Manrope Light"/>
                <a:cs typeface="Manrope Light"/>
                <a:sym typeface="Manrope Light"/>
              </a:defRPr>
            </a:lvl4pPr>
            <a:lvl5pPr indent="-292100" lvl="4" marL="2286000" algn="ctr">
              <a:spcBef>
                <a:spcPts val="800"/>
              </a:spcBef>
              <a:spcAft>
                <a:spcPts val="0"/>
              </a:spcAft>
              <a:buSzPts val="1000"/>
              <a:buFont typeface="Manrope Light"/>
              <a:buChar char="○"/>
              <a:defRPr sz="1000">
                <a:latin typeface="Manrope Light"/>
                <a:ea typeface="Manrope Light"/>
                <a:cs typeface="Manrope Light"/>
                <a:sym typeface="Manrope Light"/>
              </a:defRPr>
            </a:lvl5pPr>
            <a:lvl6pPr indent="-292100" lvl="5" marL="2743200" algn="ctr">
              <a:spcBef>
                <a:spcPts val="800"/>
              </a:spcBef>
              <a:spcAft>
                <a:spcPts val="0"/>
              </a:spcAft>
              <a:buSzPts val="1000"/>
              <a:buFont typeface="Manrope Light"/>
              <a:buChar char="■"/>
              <a:defRPr sz="1000">
                <a:latin typeface="Manrope Light"/>
                <a:ea typeface="Manrope Light"/>
                <a:cs typeface="Manrope Light"/>
                <a:sym typeface="Manrope Light"/>
              </a:defRPr>
            </a:lvl6pPr>
            <a:lvl7pPr indent="-292100" lvl="6" marL="3200400" algn="ctr">
              <a:spcBef>
                <a:spcPts val="800"/>
              </a:spcBef>
              <a:spcAft>
                <a:spcPts val="0"/>
              </a:spcAft>
              <a:buSzPts val="1000"/>
              <a:buFont typeface="Manrope Light"/>
              <a:buChar char="●"/>
              <a:defRPr sz="1000">
                <a:latin typeface="Manrope Light"/>
                <a:ea typeface="Manrope Light"/>
                <a:cs typeface="Manrope Light"/>
                <a:sym typeface="Manrope Light"/>
              </a:defRPr>
            </a:lvl7pPr>
            <a:lvl8pPr indent="-292100" lvl="7" marL="3657600" algn="ctr">
              <a:spcBef>
                <a:spcPts val="800"/>
              </a:spcBef>
              <a:spcAft>
                <a:spcPts val="0"/>
              </a:spcAft>
              <a:buSzPts val="1000"/>
              <a:buFont typeface="Manrope Light"/>
              <a:buChar char="○"/>
              <a:defRPr sz="1000">
                <a:latin typeface="Manrope Light"/>
                <a:ea typeface="Manrope Light"/>
                <a:cs typeface="Manrope Light"/>
                <a:sym typeface="Manrope Light"/>
              </a:defRPr>
            </a:lvl8pPr>
            <a:lvl9pPr indent="-292100" lvl="8" marL="4114800" algn="ctr">
              <a:spcBef>
                <a:spcPts val="800"/>
              </a:spcBef>
              <a:spcAft>
                <a:spcPts val="800"/>
              </a:spcAft>
              <a:buSzPts val="1000"/>
              <a:buFont typeface="Manrope Light"/>
              <a:buChar char="■"/>
              <a:defRPr sz="1000">
                <a:latin typeface="Manrope Light"/>
                <a:ea typeface="Manrope Light"/>
                <a:cs typeface="Manrope Light"/>
                <a:sym typeface="Manrope Light"/>
              </a:defRPr>
            </a:lvl9pPr>
          </a:lstStyle>
          <a:p/>
        </p:txBody>
      </p:sp>
      <p:sp>
        <p:nvSpPr>
          <p:cNvPr id="150" name="Google Shape;150;p14"/>
          <p:cNvSpPr txBox="1"/>
          <p:nvPr>
            <p:ph idx="3" type="title"/>
          </p:nvPr>
        </p:nvSpPr>
        <p:spPr>
          <a:xfrm rot="-555761">
            <a:off x="6594632" y="3130269"/>
            <a:ext cx="1047458" cy="301246"/>
          </a:xfrm>
          <a:prstGeom prst="rect">
            <a:avLst/>
          </a:prstGeom>
          <a:solidFill>
            <a:schemeClr val="lt2"/>
          </a:solidFill>
        </p:spPr>
        <p:txBody>
          <a:bodyPr anchorCtr="0" anchor="ctr" bIns="91425" lIns="91425" spcFirstLastPara="1" rIns="91425" wrap="square" tIns="91425">
            <a:no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51" name="Google Shape;151;p14"/>
          <p:cNvSpPr txBox="1"/>
          <p:nvPr>
            <p:ph idx="4" type="subTitle"/>
          </p:nvPr>
        </p:nvSpPr>
        <p:spPr>
          <a:xfrm rot="-503039">
            <a:off x="2206578" y="1204399"/>
            <a:ext cx="2211838" cy="438184"/>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1300"/>
              <a:buFont typeface="Manrope"/>
              <a:buNone/>
              <a:defRPr b="1"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1">
    <p:bg>
      <p:bgPr>
        <a:solidFill>
          <a:schemeClr val="lt1"/>
        </a:solidFill>
      </p:bgPr>
    </p:bg>
    <p:spTree>
      <p:nvGrpSpPr>
        <p:cNvPr id="152" name="Shape 152"/>
        <p:cNvGrpSpPr/>
        <p:nvPr/>
      </p:nvGrpSpPr>
      <p:grpSpPr>
        <a:xfrm>
          <a:off x="0" y="0"/>
          <a:ext cx="0" cy="0"/>
          <a:chOff x="0" y="0"/>
          <a:chExt cx="0" cy="0"/>
        </a:xfrm>
      </p:grpSpPr>
      <p:sp>
        <p:nvSpPr>
          <p:cNvPr id="153" name="Google Shape;153;p15"/>
          <p:cNvSpPr/>
          <p:nvPr/>
        </p:nvSpPr>
        <p:spPr>
          <a:xfrm>
            <a:off x="0" y="0"/>
            <a:ext cx="9161700" cy="5143500"/>
          </a:xfrm>
          <a:prstGeom prst="snip1Rect">
            <a:avLst>
              <a:gd fmla="val 24161"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4" name="Google Shape;154;p15"/>
          <p:cNvSpPr txBox="1"/>
          <p:nvPr>
            <p:ph type="title"/>
          </p:nvPr>
        </p:nvSpPr>
        <p:spPr>
          <a:xfrm>
            <a:off x="460500" y="2025700"/>
            <a:ext cx="4703100" cy="1821300"/>
          </a:xfrm>
          <a:prstGeom prst="rect">
            <a:avLst/>
          </a:prstGeom>
        </p:spPr>
        <p:txBody>
          <a:bodyPr anchorCtr="0" anchor="b" bIns="0" lIns="91425" spcFirstLastPara="1" rIns="91425" wrap="square" tIns="91425">
            <a:noAutofit/>
          </a:bodyPr>
          <a:lstStyle>
            <a:lvl1pPr lvl="0">
              <a:spcBef>
                <a:spcPts val="0"/>
              </a:spcBef>
              <a:spcAft>
                <a:spcPts val="0"/>
              </a:spcAft>
              <a:buSzPts val="9600"/>
              <a:buNone/>
              <a:defRPr b="0" sz="9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15"/>
          <p:cNvSpPr txBox="1"/>
          <p:nvPr>
            <p:ph idx="1" type="body"/>
          </p:nvPr>
        </p:nvSpPr>
        <p:spPr>
          <a:xfrm>
            <a:off x="460500" y="4085525"/>
            <a:ext cx="3501600" cy="598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156" name="Google Shape;156;p15"/>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BLANK_1_1_1_1_1_1_1_1_1_1_1">
    <p:spTree>
      <p:nvGrpSpPr>
        <p:cNvPr id="157" name="Shape 157"/>
        <p:cNvGrpSpPr/>
        <p:nvPr/>
      </p:nvGrpSpPr>
      <p:grpSpPr>
        <a:xfrm>
          <a:off x="0" y="0"/>
          <a:ext cx="0" cy="0"/>
          <a:chOff x="0" y="0"/>
          <a:chExt cx="0" cy="0"/>
        </a:xfrm>
      </p:grpSpPr>
      <p:sp>
        <p:nvSpPr>
          <p:cNvPr id="158" name="Google Shape;158;p16"/>
          <p:cNvSpPr txBox="1"/>
          <p:nvPr>
            <p:ph idx="1" type="body"/>
          </p:nvPr>
        </p:nvSpPr>
        <p:spPr>
          <a:xfrm>
            <a:off x="925650" y="1204025"/>
            <a:ext cx="4028700" cy="3671400"/>
          </a:xfrm>
          <a:prstGeom prst="rect">
            <a:avLst/>
          </a:prstGeom>
        </p:spPr>
        <p:txBody>
          <a:bodyPr anchorCtr="0" anchor="t" bIns="91425" lIns="91425" spcFirstLastPara="1" rIns="91425" wrap="square" tIns="91425">
            <a:normAutofit/>
          </a:bodyPr>
          <a:lstStyle>
            <a:lvl1pPr indent="-323850" lvl="0" marL="457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1pPr>
            <a:lvl2pPr indent="-323850" lvl="1" marL="914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2pPr>
            <a:lvl3pPr indent="-323850" lvl="2" marL="1371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3pPr>
            <a:lvl4pPr indent="-323850" lvl="3" marL="1828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4pPr>
            <a:lvl5pPr indent="-323850" lvl="4" marL="22860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5pPr>
            <a:lvl6pPr indent="-323850" lvl="5" marL="2743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6pPr>
            <a:lvl7pPr indent="-323850" lvl="6" marL="3200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7pPr>
            <a:lvl8pPr indent="-323850" lvl="7" marL="3657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8pPr>
            <a:lvl9pPr indent="-323850" lvl="8" marL="4114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9pPr>
          </a:lstStyle>
          <a:p/>
        </p:txBody>
      </p:sp>
      <p:grpSp>
        <p:nvGrpSpPr>
          <p:cNvPr id="159" name="Google Shape;159;p16"/>
          <p:cNvGrpSpPr/>
          <p:nvPr/>
        </p:nvGrpSpPr>
        <p:grpSpPr>
          <a:xfrm>
            <a:off x="-6750" y="576950"/>
            <a:ext cx="9144146" cy="4114800"/>
            <a:chOff x="-6750" y="576950"/>
            <a:chExt cx="9144146" cy="4114800"/>
          </a:xfrm>
        </p:grpSpPr>
        <p:cxnSp>
          <p:nvCxnSpPr>
            <p:cNvPr id="160" name="Google Shape;160;p16"/>
            <p:cNvCxnSpPr/>
            <p:nvPr/>
          </p:nvCxnSpPr>
          <p:spPr>
            <a:xfrm>
              <a:off x="-6750" y="5769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1" name="Google Shape;161;p16"/>
            <p:cNvCxnSpPr/>
            <p:nvPr/>
          </p:nvCxnSpPr>
          <p:spPr>
            <a:xfrm>
              <a:off x="-4" y="10913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2" name="Google Shape;162;p16"/>
            <p:cNvCxnSpPr/>
            <p:nvPr/>
          </p:nvCxnSpPr>
          <p:spPr>
            <a:xfrm>
              <a:off x="-4" y="16056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3" name="Google Shape;163;p16"/>
            <p:cNvCxnSpPr/>
            <p:nvPr/>
          </p:nvCxnSpPr>
          <p:spPr>
            <a:xfrm>
              <a:off x="-4" y="21200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4" name="Google Shape;164;p16"/>
            <p:cNvCxnSpPr/>
            <p:nvPr/>
          </p:nvCxnSpPr>
          <p:spPr>
            <a:xfrm>
              <a:off x="-4" y="26343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5" name="Google Shape;165;p16"/>
            <p:cNvCxnSpPr/>
            <p:nvPr/>
          </p:nvCxnSpPr>
          <p:spPr>
            <a:xfrm>
              <a:off x="-4" y="31487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6" name="Google Shape;166;p16"/>
            <p:cNvCxnSpPr/>
            <p:nvPr/>
          </p:nvCxnSpPr>
          <p:spPr>
            <a:xfrm>
              <a:off x="-4" y="36630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7" name="Google Shape;167;p16"/>
            <p:cNvCxnSpPr/>
            <p:nvPr/>
          </p:nvCxnSpPr>
          <p:spPr>
            <a:xfrm>
              <a:off x="-4" y="41774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168" name="Google Shape;168;p16"/>
            <p:cNvCxnSpPr/>
            <p:nvPr/>
          </p:nvCxnSpPr>
          <p:spPr>
            <a:xfrm>
              <a:off x="-4" y="4691750"/>
              <a:ext cx="9137400" cy="0"/>
            </a:xfrm>
            <a:prstGeom prst="straightConnector1">
              <a:avLst/>
            </a:prstGeom>
            <a:noFill/>
            <a:ln cap="flat" cmpd="sng" w="9525">
              <a:solidFill>
                <a:schemeClr val="accent5"/>
              </a:solidFill>
              <a:prstDash val="solid"/>
              <a:round/>
              <a:headEnd len="sm" w="sm" type="none"/>
              <a:tailEnd len="sm" w="sm" type="none"/>
            </a:ln>
          </p:spPr>
        </p:cxnSp>
      </p:grpSp>
      <p:cxnSp>
        <p:nvCxnSpPr>
          <p:cNvPr id="169" name="Google Shape;169;p16"/>
          <p:cNvCxnSpPr/>
          <p:nvPr/>
        </p:nvCxnSpPr>
        <p:spPr>
          <a:xfrm>
            <a:off x="710300" y="0"/>
            <a:ext cx="0" cy="5143500"/>
          </a:xfrm>
          <a:prstGeom prst="straightConnector1">
            <a:avLst/>
          </a:prstGeom>
          <a:noFill/>
          <a:ln cap="flat" cmpd="sng" w="9525">
            <a:solidFill>
              <a:schemeClr val="accent1"/>
            </a:solidFill>
            <a:prstDash val="solid"/>
            <a:round/>
            <a:headEnd len="sm" w="sm" type="none"/>
            <a:tailEnd len="sm" w="sm" type="none"/>
          </a:ln>
        </p:spPr>
      </p:cxnSp>
      <p:cxnSp>
        <p:nvCxnSpPr>
          <p:cNvPr id="170" name="Google Shape;170;p16"/>
          <p:cNvCxnSpPr/>
          <p:nvPr/>
        </p:nvCxnSpPr>
        <p:spPr>
          <a:xfrm>
            <a:off x="664825" y="0"/>
            <a:ext cx="0" cy="5143500"/>
          </a:xfrm>
          <a:prstGeom prst="straightConnector1">
            <a:avLst/>
          </a:prstGeom>
          <a:noFill/>
          <a:ln cap="flat" cmpd="sng" w="9525">
            <a:solidFill>
              <a:schemeClr val="accent1"/>
            </a:solidFill>
            <a:prstDash val="solid"/>
            <a:round/>
            <a:headEnd len="sm" w="sm" type="none"/>
            <a:tailEnd len="sm" w="sm" type="none"/>
          </a:ln>
        </p:spPr>
      </p:cxnSp>
      <p:sp>
        <p:nvSpPr>
          <p:cNvPr id="171" name="Google Shape;171;p16"/>
          <p:cNvSpPr/>
          <p:nvPr/>
        </p:nvSpPr>
        <p:spPr>
          <a:xfrm>
            <a:off x="245425" y="1542047"/>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72" name="Google Shape;172;p16"/>
          <p:cNvSpPr/>
          <p:nvPr/>
        </p:nvSpPr>
        <p:spPr>
          <a:xfrm>
            <a:off x="245425" y="3599460"/>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73" name="Google Shape;173;p16"/>
          <p:cNvSpPr txBox="1"/>
          <p:nvPr>
            <p:ph type="title"/>
          </p:nvPr>
        </p:nvSpPr>
        <p:spPr>
          <a:xfrm rot="-289081">
            <a:off x="587746" y="495097"/>
            <a:ext cx="2100221" cy="569601"/>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3000"/>
              <a:buFont typeface="Anton"/>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Quarter's Goals">
  <p:cSld name="CUSTOM_1_1_3_1_1">
    <p:spTree>
      <p:nvGrpSpPr>
        <p:cNvPr id="174" name="Shape 174"/>
        <p:cNvGrpSpPr/>
        <p:nvPr/>
      </p:nvGrpSpPr>
      <p:grpSpPr>
        <a:xfrm>
          <a:off x="0" y="0"/>
          <a:ext cx="0" cy="0"/>
          <a:chOff x="0" y="0"/>
          <a:chExt cx="0" cy="0"/>
        </a:xfrm>
      </p:grpSpPr>
      <p:grpSp>
        <p:nvGrpSpPr>
          <p:cNvPr id="175" name="Google Shape;175;p17"/>
          <p:cNvGrpSpPr/>
          <p:nvPr/>
        </p:nvGrpSpPr>
        <p:grpSpPr>
          <a:xfrm>
            <a:off x="392964" y="576950"/>
            <a:ext cx="8764835" cy="4114800"/>
            <a:chOff x="374175" y="576950"/>
            <a:chExt cx="8783280" cy="4114800"/>
          </a:xfrm>
        </p:grpSpPr>
        <p:cxnSp>
          <p:nvCxnSpPr>
            <p:cNvPr id="176" name="Google Shape;176;p17"/>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7" name="Google Shape;177;p17"/>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8" name="Google Shape;178;p17"/>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79" name="Google Shape;179;p17"/>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0" name="Google Shape;180;p17"/>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1" name="Google Shape;181;p17"/>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2" name="Google Shape;182;p17"/>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3" name="Google Shape;183;p17"/>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84" name="Google Shape;184;p17"/>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185" name="Google Shape;185;p17"/>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186" name="Google Shape;186;p17"/>
          <p:cNvGrpSpPr/>
          <p:nvPr/>
        </p:nvGrpSpPr>
        <p:grpSpPr>
          <a:xfrm>
            <a:off x="114421" y="175123"/>
            <a:ext cx="134104" cy="4750255"/>
            <a:chOff x="114421" y="175123"/>
            <a:chExt cx="134104" cy="4750255"/>
          </a:xfrm>
        </p:grpSpPr>
        <p:grpSp>
          <p:nvGrpSpPr>
            <p:cNvPr id="187" name="Google Shape;187;p17"/>
            <p:cNvGrpSpPr/>
            <p:nvPr/>
          </p:nvGrpSpPr>
          <p:grpSpPr>
            <a:xfrm>
              <a:off x="114421" y="175123"/>
              <a:ext cx="134104" cy="4334807"/>
              <a:chOff x="5432271" y="383100"/>
              <a:chExt cx="137854" cy="4456010"/>
            </a:xfrm>
          </p:grpSpPr>
          <p:grpSp>
            <p:nvGrpSpPr>
              <p:cNvPr id="188" name="Google Shape;188;p17"/>
              <p:cNvGrpSpPr/>
              <p:nvPr/>
            </p:nvGrpSpPr>
            <p:grpSpPr>
              <a:xfrm>
                <a:off x="5432271" y="383100"/>
                <a:ext cx="137854" cy="981668"/>
                <a:chOff x="5432271" y="383100"/>
                <a:chExt cx="137854" cy="981668"/>
              </a:xfrm>
            </p:grpSpPr>
            <p:sp>
              <p:nvSpPr>
                <p:cNvPr id="189" name="Google Shape;189;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0" name="Google Shape;190;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1" name="Google Shape;191;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92" name="Google Shape;192;p17"/>
              <p:cNvGrpSpPr/>
              <p:nvPr/>
            </p:nvGrpSpPr>
            <p:grpSpPr>
              <a:xfrm>
                <a:off x="5432271" y="1678500"/>
                <a:ext cx="137854" cy="981668"/>
                <a:chOff x="5432271" y="383100"/>
                <a:chExt cx="137854" cy="981668"/>
              </a:xfrm>
            </p:grpSpPr>
            <p:sp>
              <p:nvSpPr>
                <p:cNvPr id="193" name="Google Shape;193;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4" name="Google Shape;194;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5" name="Google Shape;195;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96" name="Google Shape;196;p17"/>
              <p:cNvGrpSpPr/>
              <p:nvPr/>
            </p:nvGrpSpPr>
            <p:grpSpPr>
              <a:xfrm>
                <a:off x="5432271" y="2973900"/>
                <a:ext cx="137854" cy="981668"/>
                <a:chOff x="5432271" y="383100"/>
                <a:chExt cx="137854" cy="981668"/>
              </a:xfrm>
            </p:grpSpPr>
            <p:sp>
              <p:nvSpPr>
                <p:cNvPr id="197" name="Google Shape;197;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8" name="Google Shape;198;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99" name="Google Shape;199;p17"/>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00" name="Google Shape;200;p17"/>
              <p:cNvGrpSpPr/>
              <p:nvPr/>
            </p:nvGrpSpPr>
            <p:grpSpPr>
              <a:xfrm>
                <a:off x="5432271" y="4269300"/>
                <a:ext cx="137854" cy="569810"/>
                <a:chOff x="5432271" y="383100"/>
                <a:chExt cx="137854" cy="569810"/>
              </a:xfrm>
            </p:grpSpPr>
            <p:sp>
              <p:nvSpPr>
                <p:cNvPr id="201" name="Google Shape;201;p17"/>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02" name="Google Shape;202;p17"/>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203" name="Google Shape;203;p17"/>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204" name="Google Shape;204;p17"/>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205" name="Google Shape;205;p17"/>
          <p:cNvSpPr txBox="1"/>
          <p:nvPr>
            <p:ph idx="1" type="body"/>
          </p:nvPr>
        </p:nvSpPr>
        <p:spPr>
          <a:xfrm>
            <a:off x="3993050" y="2658175"/>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6" name="Google Shape;206;p17"/>
          <p:cNvSpPr txBox="1"/>
          <p:nvPr>
            <p:ph idx="2" type="body"/>
          </p:nvPr>
        </p:nvSpPr>
        <p:spPr>
          <a:xfrm>
            <a:off x="3993050" y="36684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7" name="Google Shape;207;p17"/>
          <p:cNvSpPr txBox="1"/>
          <p:nvPr>
            <p:ph idx="3" type="body"/>
          </p:nvPr>
        </p:nvSpPr>
        <p:spPr>
          <a:xfrm>
            <a:off x="3993050" y="16445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8" name="Google Shape;208;p17"/>
          <p:cNvSpPr txBox="1"/>
          <p:nvPr>
            <p:ph idx="4" type="title"/>
          </p:nvPr>
        </p:nvSpPr>
        <p:spPr>
          <a:xfrm>
            <a:off x="1075800" y="2925625"/>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09" name="Google Shape;209;p17"/>
          <p:cNvSpPr txBox="1"/>
          <p:nvPr>
            <p:ph idx="5" type="title"/>
          </p:nvPr>
        </p:nvSpPr>
        <p:spPr>
          <a:xfrm>
            <a:off x="1075800" y="39359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10" name="Google Shape;210;p17"/>
          <p:cNvSpPr txBox="1"/>
          <p:nvPr>
            <p:ph idx="6" type="title"/>
          </p:nvPr>
        </p:nvSpPr>
        <p:spPr>
          <a:xfrm>
            <a:off x="1075800" y="19120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11" name="Google Shape;211;p17"/>
          <p:cNvSpPr txBox="1"/>
          <p:nvPr>
            <p:ph idx="7" type="title"/>
          </p:nvPr>
        </p:nvSpPr>
        <p:spPr>
          <a:xfrm>
            <a:off x="543400" y="19120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12" name="Google Shape;212;p17"/>
          <p:cNvSpPr txBox="1"/>
          <p:nvPr>
            <p:ph idx="8" type="title"/>
          </p:nvPr>
        </p:nvSpPr>
        <p:spPr>
          <a:xfrm>
            <a:off x="543400" y="2925625"/>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13" name="Google Shape;213;p17"/>
          <p:cNvSpPr txBox="1"/>
          <p:nvPr>
            <p:ph idx="9" type="title"/>
          </p:nvPr>
        </p:nvSpPr>
        <p:spPr>
          <a:xfrm>
            <a:off x="543400" y="39359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1_1_1_3_1">
    <p:bg>
      <p:bgPr>
        <a:solidFill>
          <a:schemeClr val="lt1"/>
        </a:solidFill>
      </p:bgPr>
    </p:bg>
    <p:spTree>
      <p:nvGrpSpPr>
        <p:cNvPr id="214" name="Shape 214"/>
        <p:cNvGrpSpPr/>
        <p:nvPr/>
      </p:nvGrpSpPr>
      <p:grpSpPr>
        <a:xfrm>
          <a:off x="0" y="0"/>
          <a:ext cx="0" cy="0"/>
          <a:chOff x="0" y="0"/>
          <a:chExt cx="0" cy="0"/>
        </a:xfrm>
      </p:grpSpPr>
      <p:sp>
        <p:nvSpPr>
          <p:cNvPr id="215" name="Google Shape;215;p18"/>
          <p:cNvSpPr txBox="1"/>
          <p:nvPr>
            <p:ph type="title"/>
          </p:nvPr>
        </p:nvSpPr>
        <p:spPr>
          <a:xfrm rot="276584">
            <a:off x="5845454" y="1487909"/>
            <a:ext cx="2123971" cy="496007"/>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6" name="Google Shape;216;p18"/>
          <p:cNvSpPr txBox="1"/>
          <p:nvPr>
            <p:ph idx="1" type="body"/>
          </p:nvPr>
        </p:nvSpPr>
        <p:spPr>
          <a:xfrm rot="274997">
            <a:off x="5798057" y="2041282"/>
            <a:ext cx="2121183" cy="603735"/>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17" name="Google Shape;217;p18"/>
          <p:cNvSpPr txBox="1"/>
          <p:nvPr>
            <p:ph idx="2" type="title"/>
          </p:nvPr>
        </p:nvSpPr>
        <p:spPr>
          <a:xfrm rot="-689737">
            <a:off x="3250012" y="1354783"/>
            <a:ext cx="2124008" cy="495921"/>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8" name="Google Shape;218;p18"/>
          <p:cNvSpPr txBox="1"/>
          <p:nvPr>
            <p:ph idx="3" type="body"/>
          </p:nvPr>
        </p:nvSpPr>
        <p:spPr>
          <a:xfrm rot="-691086">
            <a:off x="3372841" y="1897943"/>
            <a:ext cx="2121422" cy="603767"/>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19" name="Google Shape;219;p18"/>
          <p:cNvSpPr txBox="1"/>
          <p:nvPr>
            <p:ph idx="4" type="title"/>
          </p:nvPr>
        </p:nvSpPr>
        <p:spPr>
          <a:xfrm>
            <a:off x="508875" y="1801500"/>
            <a:ext cx="2645400" cy="16944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accent6"/>
              </a:buClr>
              <a:buSzPts val="6400"/>
              <a:buNone/>
              <a:defRPr b="0" sz="6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220" name="Google Shape;220;p18"/>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1" name="Google Shape;221;p18"/>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2" name="Google Shape;222;p18"/>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23" name="Google Shape;223;p18"/>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224" name="Google Shape;224;p18"/>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225" name="Google Shape;225;p18"/>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226" name="Google Shape;226;p18"/>
          <p:cNvSpPr txBox="1"/>
          <p:nvPr>
            <p:ph idx="5" type="title"/>
          </p:nvPr>
        </p:nvSpPr>
        <p:spPr>
          <a:xfrm rot="486">
            <a:off x="4078754" y="2803718"/>
            <a:ext cx="2124000" cy="4959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7" name="Google Shape;227;p18"/>
          <p:cNvSpPr txBox="1"/>
          <p:nvPr>
            <p:ph idx="6" type="body"/>
          </p:nvPr>
        </p:nvSpPr>
        <p:spPr>
          <a:xfrm rot="-972">
            <a:off x="4080134" y="3359087"/>
            <a:ext cx="2121300" cy="603600"/>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p:cSld name="CUSTOM_1_1">
    <p:spTree>
      <p:nvGrpSpPr>
        <p:cNvPr id="228" name="Shape 228"/>
        <p:cNvGrpSpPr/>
        <p:nvPr/>
      </p:nvGrpSpPr>
      <p:grpSpPr>
        <a:xfrm>
          <a:off x="0" y="0"/>
          <a:ext cx="0" cy="0"/>
          <a:chOff x="0" y="0"/>
          <a:chExt cx="0" cy="0"/>
        </a:xfrm>
      </p:grpSpPr>
      <p:grpSp>
        <p:nvGrpSpPr>
          <p:cNvPr id="229" name="Google Shape;229;p19"/>
          <p:cNvGrpSpPr/>
          <p:nvPr/>
        </p:nvGrpSpPr>
        <p:grpSpPr>
          <a:xfrm>
            <a:off x="392964" y="576950"/>
            <a:ext cx="8764835" cy="4114800"/>
            <a:chOff x="374175" y="576950"/>
            <a:chExt cx="8783280" cy="4114800"/>
          </a:xfrm>
        </p:grpSpPr>
        <p:cxnSp>
          <p:nvCxnSpPr>
            <p:cNvPr id="230" name="Google Shape;230;p19"/>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1" name="Google Shape;231;p19"/>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2" name="Google Shape;232;p19"/>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3" name="Google Shape;233;p19"/>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4" name="Google Shape;234;p19"/>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5" name="Google Shape;235;p19"/>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6" name="Google Shape;236;p19"/>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7" name="Google Shape;237;p19"/>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8" name="Google Shape;238;p19"/>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39" name="Google Shape;239;p19"/>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40" name="Google Shape;240;p19"/>
          <p:cNvGrpSpPr/>
          <p:nvPr/>
        </p:nvGrpSpPr>
        <p:grpSpPr>
          <a:xfrm>
            <a:off x="114406" y="175123"/>
            <a:ext cx="134104" cy="4750255"/>
            <a:chOff x="114406" y="175123"/>
            <a:chExt cx="134104" cy="4750255"/>
          </a:xfrm>
        </p:grpSpPr>
        <p:grpSp>
          <p:nvGrpSpPr>
            <p:cNvPr id="241" name="Google Shape;241;p19"/>
            <p:cNvGrpSpPr/>
            <p:nvPr/>
          </p:nvGrpSpPr>
          <p:grpSpPr>
            <a:xfrm>
              <a:off x="114406" y="175123"/>
              <a:ext cx="134104" cy="4334807"/>
              <a:chOff x="5432271" y="383100"/>
              <a:chExt cx="137854" cy="4456010"/>
            </a:xfrm>
          </p:grpSpPr>
          <p:grpSp>
            <p:nvGrpSpPr>
              <p:cNvPr id="242" name="Google Shape;242;p19"/>
              <p:cNvGrpSpPr/>
              <p:nvPr/>
            </p:nvGrpSpPr>
            <p:grpSpPr>
              <a:xfrm>
                <a:off x="5432271" y="383100"/>
                <a:ext cx="137854" cy="981668"/>
                <a:chOff x="5432271" y="383100"/>
                <a:chExt cx="137854" cy="981668"/>
              </a:xfrm>
            </p:grpSpPr>
            <p:sp>
              <p:nvSpPr>
                <p:cNvPr id="243" name="Google Shape;243;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4" name="Google Shape;244;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5" name="Google Shape;245;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46" name="Google Shape;246;p19"/>
              <p:cNvGrpSpPr/>
              <p:nvPr/>
            </p:nvGrpSpPr>
            <p:grpSpPr>
              <a:xfrm>
                <a:off x="5432271" y="1678500"/>
                <a:ext cx="137854" cy="981668"/>
                <a:chOff x="5432271" y="383100"/>
                <a:chExt cx="137854" cy="981668"/>
              </a:xfrm>
            </p:grpSpPr>
            <p:sp>
              <p:nvSpPr>
                <p:cNvPr id="247" name="Google Shape;247;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8" name="Google Shape;248;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9" name="Google Shape;249;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50" name="Google Shape;250;p19"/>
              <p:cNvGrpSpPr/>
              <p:nvPr/>
            </p:nvGrpSpPr>
            <p:grpSpPr>
              <a:xfrm>
                <a:off x="5432271" y="2973900"/>
                <a:ext cx="137854" cy="981668"/>
                <a:chOff x="5432271" y="383100"/>
                <a:chExt cx="137854" cy="981668"/>
              </a:xfrm>
            </p:grpSpPr>
            <p:sp>
              <p:nvSpPr>
                <p:cNvPr id="251" name="Google Shape;251;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2" name="Google Shape;252;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3" name="Google Shape;253;p1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54" name="Google Shape;254;p19"/>
              <p:cNvGrpSpPr/>
              <p:nvPr/>
            </p:nvGrpSpPr>
            <p:grpSpPr>
              <a:xfrm>
                <a:off x="5432271" y="4269300"/>
                <a:ext cx="137854" cy="569810"/>
                <a:chOff x="5432271" y="383100"/>
                <a:chExt cx="137854" cy="569810"/>
              </a:xfrm>
            </p:grpSpPr>
            <p:sp>
              <p:nvSpPr>
                <p:cNvPr id="255" name="Google Shape;255;p1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6" name="Google Shape;256;p1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257" name="Google Shape;257;p19"/>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258" name="Google Shape;258;p19"/>
          <p:cNvSpPr txBox="1"/>
          <p:nvPr>
            <p:ph type="title"/>
          </p:nvPr>
        </p:nvSpPr>
        <p:spPr>
          <a:xfrm>
            <a:off x="87132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59" name="Google Shape;259;p19"/>
          <p:cNvSpPr txBox="1"/>
          <p:nvPr>
            <p:ph idx="2" type="title"/>
          </p:nvPr>
        </p:nvSpPr>
        <p:spPr>
          <a:xfrm>
            <a:off x="3587619"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60" name="Google Shape;260;p19"/>
          <p:cNvSpPr txBox="1"/>
          <p:nvPr>
            <p:ph idx="3" type="title"/>
          </p:nvPr>
        </p:nvSpPr>
        <p:spPr>
          <a:xfrm>
            <a:off x="617907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261" name="Google Shape;261;p19"/>
          <p:cNvSpPr/>
          <p:nvPr>
            <p:ph idx="4" type="pic"/>
          </p:nvPr>
        </p:nvSpPr>
        <p:spPr>
          <a:xfrm>
            <a:off x="895300" y="1487250"/>
            <a:ext cx="2264100" cy="2729700"/>
          </a:xfrm>
          <a:prstGeom prst="rect">
            <a:avLst/>
          </a:prstGeom>
          <a:noFill/>
          <a:ln>
            <a:noFill/>
          </a:ln>
        </p:spPr>
      </p:sp>
      <p:sp>
        <p:nvSpPr>
          <p:cNvPr id="262" name="Google Shape;262;p19"/>
          <p:cNvSpPr/>
          <p:nvPr>
            <p:ph idx="5" type="pic"/>
          </p:nvPr>
        </p:nvSpPr>
        <p:spPr>
          <a:xfrm>
            <a:off x="3605775" y="1487250"/>
            <a:ext cx="2264100" cy="2729700"/>
          </a:xfrm>
          <a:prstGeom prst="rect">
            <a:avLst/>
          </a:prstGeom>
          <a:noFill/>
          <a:ln>
            <a:noFill/>
          </a:ln>
        </p:spPr>
      </p:sp>
      <p:sp>
        <p:nvSpPr>
          <p:cNvPr id="263" name="Google Shape;263;p19"/>
          <p:cNvSpPr/>
          <p:nvPr>
            <p:ph idx="6" type="pic"/>
          </p:nvPr>
        </p:nvSpPr>
        <p:spPr>
          <a:xfrm>
            <a:off x="6197225" y="1487250"/>
            <a:ext cx="2264100" cy="2729700"/>
          </a:xfrm>
          <a:prstGeom prst="rect">
            <a:avLst/>
          </a:prstGeom>
          <a:noFill/>
          <a:ln>
            <a:noFill/>
          </a:ln>
        </p:spPr>
      </p:sp>
      <p:sp>
        <p:nvSpPr>
          <p:cNvPr id="264" name="Google Shape;264;p19"/>
          <p:cNvSpPr txBox="1"/>
          <p:nvPr>
            <p:ph idx="1" type="subTitle"/>
          </p:nvPr>
        </p:nvSpPr>
        <p:spPr>
          <a:xfrm>
            <a:off x="1187675" y="4299825"/>
            <a:ext cx="1667700" cy="22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19"/>
          <p:cNvSpPr txBox="1"/>
          <p:nvPr>
            <p:ph idx="7" type="subTitle"/>
          </p:nvPr>
        </p:nvSpPr>
        <p:spPr>
          <a:xfrm rot="-214117">
            <a:off x="3902250" y="4346193"/>
            <a:ext cx="1667634"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19"/>
          <p:cNvSpPr txBox="1"/>
          <p:nvPr>
            <p:ph idx="8" type="subTitle"/>
          </p:nvPr>
        </p:nvSpPr>
        <p:spPr>
          <a:xfrm rot="215969">
            <a:off x="6495540" y="4324572"/>
            <a:ext cx="1667690"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body and image">
  <p:cSld name="BLANK_1_1_1_1_1_1_1_1_1_1_1_1">
    <p:bg>
      <p:bgPr>
        <a:solidFill>
          <a:schemeClr val="lt1"/>
        </a:solidFill>
      </p:bgPr>
    </p:bg>
    <p:spTree>
      <p:nvGrpSpPr>
        <p:cNvPr id="267" name="Shape 267"/>
        <p:cNvGrpSpPr/>
        <p:nvPr/>
      </p:nvGrpSpPr>
      <p:grpSpPr>
        <a:xfrm>
          <a:off x="0" y="0"/>
          <a:ext cx="0" cy="0"/>
          <a:chOff x="0" y="0"/>
          <a:chExt cx="0" cy="0"/>
        </a:xfrm>
      </p:grpSpPr>
      <p:sp>
        <p:nvSpPr>
          <p:cNvPr id="268" name="Google Shape;268;p20"/>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69" name="Google Shape;269;p20"/>
          <p:cNvSpPr/>
          <p:nvPr>
            <p:ph idx="2" type="pic"/>
          </p:nvPr>
        </p:nvSpPr>
        <p:spPr>
          <a:xfrm>
            <a:off x="2050" y="2050"/>
            <a:ext cx="4778400" cy="5143500"/>
          </a:xfrm>
          <a:prstGeom prst="rect">
            <a:avLst/>
          </a:prstGeom>
          <a:noFill/>
          <a:ln>
            <a:noFill/>
          </a:ln>
        </p:spPr>
      </p:sp>
      <p:sp>
        <p:nvSpPr>
          <p:cNvPr id="270" name="Google Shape;270;p20"/>
          <p:cNvSpPr/>
          <p:nvPr/>
        </p:nvSpPr>
        <p:spPr>
          <a:xfrm rot="134178">
            <a:off x="5002593" y="293901"/>
            <a:ext cx="3782581" cy="4555675"/>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1" name="Google Shape;271;p20"/>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72" name="Google Shape;272;p20"/>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273" name="Google Shape;273;p20"/>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BLANK_1_1_1_1_1_1_1_1_1_1_1_1_2_1">
    <p:bg>
      <p:bgPr>
        <a:solidFill>
          <a:schemeClr val="lt1"/>
        </a:solidFill>
      </p:bgPr>
    </p:bg>
    <p:spTree>
      <p:nvGrpSpPr>
        <p:cNvPr id="274" name="Shape 274"/>
        <p:cNvGrpSpPr/>
        <p:nvPr/>
      </p:nvGrpSpPr>
      <p:grpSpPr>
        <a:xfrm>
          <a:off x="0" y="0"/>
          <a:ext cx="0" cy="0"/>
          <a:chOff x="0" y="0"/>
          <a:chExt cx="0" cy="0"/>
        </a:xfrm>
      </p:grpSpPr>
      <p:sp>
        <p:nvSpPr>
          <p:cNvPr id="275" name="Google Shape;275;p21"/>
          <p:cNvSpPr/>
          <p:nvPr/>
        </p:nvSpPr>
        <p:spPr>
          <a:xfrm rot="482751">
            <a:off x="407815" y="419618"/>
            <a:ext cx="3577314" cy="430840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6" name="Google Shape;276;p21"/>
          <p:cNvSpPr/>
          <p:nvPr>
            <p:ph idx="2" type="pic"/>
          </p:nvPr>
        </p:nvSpPr>
        <p:spPr>
          <a:xfrm>
            <a:off x="4372975" y="2050"/>
            <a:ext cx="4778400" cy="5143500"/>
          </a:xfrm>
          <a:prstGeom prst="rect">
            <a:avLst/>
          </a:prstGeom>
          <a:noFill/>
          <a:ln>
            <a:noFill/>
          </a:ln>
        </p:spPr>
      </p:sp>
      <p:sp>
        <p:nvSpPr>
          <p:cNvPr id="277" name="Google Shape;277;p21"/>
          <p:cNvSpPr/>
          <p:nvPr/>
        </p:nvSpPr>
        <p:spPr>
          <a:xfrm rot="-98716">
            <a:off x="327421" y="293858"/>
            <a:ext cx="3782459" cy="4555878"/>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8" name="Google Shape;278;p21"/>
          <p:cNvSpPr txBox="1"/>
          <p:nvPr>
            <p:ph type="title"/>
          </p:nvPr>
        </p:nvSpPr>
        <p:spPr>
          <a:xfrm rot="-108624">
            <a:off x="673475" y="530154"/>
            <a:ext cx="3038717" cy="61381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79" name="Google Shape;279;p21"/>
          <p:cNvSpPr txBox="1"/>
          <p:nvPr>
            <p:ph idx="1" type="body"/>
          </p:nvPr>
        </p:nvSpPr>
        <p:spPr>
          <a:xfrm flipH="1" rot="-131721">
            <a:off x="577990" y="3865770"/>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3">
  <p:cSld name="BLANK_1_1_1_1_1_1_1_1_1_1_1_1_2">
    <p:bg>
      <p:bgPr>
        <a:solidFill>
          <a:schemeClr val="lt1"/>
        </a:solidFill>
      </p:bgPr>
    </p:bg>
    <p:spTree>
      <p:nvGrpSpPr>
        <p:cNvPr id="280" name="Shape 280"/>
        <p:cNvGrpSpPr/>
        <p:nvPr/>
      </p:nvGrpSpPr>
      <p:grpSpPr>
        <a:xfrm>
          <a:off x="0" y="0"/>
          <a:ext cx="0" cy="0"/>
          <a:chOff x="0" y="0"/>
          <a:chExt cx="0" cy="0"/>
        </a:xfrm>
      </p:grpSpPr>
      <p:sp>
        <p:nvSpPr>
          <p:cNvPr id="281" name="Google Shape;281;p22"/>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82" name="Google Shape;282;p22"/>
          <p:cNvSpPr/>
          <p:nvPr>
            <p:ph idx="2" type="pic"/>
          </p:nvPr>
        </p:nvSpPr>
        <p:spPr>
          <a:xfrm>
            <a:off x="2050" y="2050"/>
            <a:ext cx="4778400" cy="5143500"/>
          </a:xfrm>
          <a:prstGeom prst="rect">
            <a:avLst/>
          </a:prstGeom>
          <a:noFill/>
          <a:ln>
            <a:noFill/>
          </a:ln>
        </p:spPr>
      </p:sp>
      <p:sp>
        <p:nvSpPr>
          <p:cNvPr id="283" name="Google Shape;283;p22"/>
          <p:cNvSpPr/>
          <p:nvPr/>
        </p:nvSpPr>
        <p:spPr>
          <a:xfrm rot="134178">
            <a:off x="5002660" y="293903"/>
            <a:ext cx="3782581" cy="4555675"/>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84" name="Google Shape;284;p22"/>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285" name="Google Shape;285;p22"/>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286" name="Google Shape;286;p22"/>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p:cSld name="CUSTOM_1_1_3_1">
    <p:spTree>
      <p:nvGrpSpPr>
        <p:cNvPr id="287" name="Shape 287"/>
        <p:cNvGrpSpPr/>
        <p:nvPr/>
      </p:nvGrpSpPr>
      <p:grpSpPr>
        <a:xfrm>
          <a:off x="0" y="0"/>
          <a:ext cx="0" cy="0"/>
          <a:chOff x="0" y="0"/>
          <a:chExt cx="0" cy="0"/>
        </a:xfrm>
      </p:grpSpPr>
      <p:grpSp>
        <p:nvGrpSpPr>
          <p:cNvPr id="288" name="Google Shape;288;p23"/>
          <p:cNvGrpSpPr/>
          <p:nvPr/>
        </p:nvGrpSpPr>
        <p:grpSpPr>
          <a:xfrm>
            <a:off x="392964" y="576950"/>
            <a:ext cx="8764835" cy="4114800"/>
            <a:chOff x="374175" y="576950"/>
            <a:chExt cx="8783280" cy="4114800"/>
          </a:xfrm>
        </p:grpSpPr>
        <p:cxnSp>
          <p:nvCxnSpPr>
            <p:cNvPr id="289" name="Google Shape;289;p23"/>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0" name="Google Shape;290;p23"/>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1" name="Google Shape;291;p23"/>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2" name="Google Shape;292;p23"/>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3" name="Google Shape;293;p23"/>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4" name="Google Shape;294;p23"/>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5" name="Google Shape;295;p23"/>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6" name="Google Shape;296;p23"/>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97" name="Google Shape;297;p23"/>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98" name="Google Shape;298;p23"/>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99" name="Google Shape;299;p23"/>
          <p:cNvGrpSpPr/>
          <p:nvPr/>
        </p:nvGrpSpPr>
        <p:grpSpPr>
          <a:xfrm>
            <a:off x="114406" y="175123"/>
            <a:ext cx="134104" cy="4750255"/>
            <a:chOff x="114406" y="175123"/>
            <a:chExt cx="134104" cy="4750255"/>
          </a:xfrm>
        </p:grpSpPr>
        <p:grpSp>
          <p:nvGrpSpPr>
            <p:cNvPr id="300" name="Google Shape;300;p23"/>
            <p:cNvGrpSpPr/>
            <p:nvPr/>
          </p:nvGrpSpPr>
          <p:grpSpPr>
            <a:xfrm>
              <a:off x="114406" y="175123"/>
              <a:ext cx="134104" cy="4334807"/>
              <a:chOff x="5432271" y="383100"/>
              <a:chExt cx="137854" cy="4456010"/>
            </a:xfrm>
          </p:grpSpPr>
          <p:grpSp>
            <p:nvGrpSpPr>
              <p:cNvPr id="301" name="Google Shape;301;p23"/>
              <p:cNvGrpSpPr/>
              <p:nvPr/>
            </p:nvGrpSpPr>
            <p:grpSpPr>
              <a:xfrm>
                <a:off x="5432271" y="383100"/>
                <a:ext cx="137854" cy="981668"/>
                <a:chOff x="5432271" y="383100"/>
                <a:chExt cx="137854" cy="981668"/>
              </a:xfrm>
            </p:grpSpPr>
            <p:sp>
              <p:nvSpPr>
                <p:cNvPr id="302" name="Google Shape;302;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3" name="Google Shape;303;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4" name="Google Shape;304;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05" name="Google Shape;305;p23"/>
              <p:cNvGrpSpPr/>
              <p:nvPr/>
            </p:nvGrpSpPr>
            <p:grpSpPr>
              <a:xfrm>
                <a:off x="5432271" y="1678500"/>
                <a:ext cx="137854" cy="981668"/>
                <a:chOff x="5432271" y="383100"/>
                <a:chExt cx="137854" cy="981668"/>
              </a:xfrm>
            </p:grpSpPr>
            <p:sp>
              <p:nvSpPr>
                <p:cNvPr id="306" name="Google Shape;306;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7" name="Google Shape;307;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8" name="Google Shape;308;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09" name="Google Shape;309;p23"/>
              <p:cNvGrpSpPr/>
              <p:nvPr/>
            </p:nvGrpSpPr>
            <p:grpSpPr>
              <a:xfrm>
                <a:off x="5432271" y="2973900"/>
                <a:ext cx="137854" cy="981668"/>
                <a:chOff x="5432271" y="383100"/>
                <a:chExt cx="137854" cy="981668"/>
              </a:xfrm>
            </p:grpSpPr>
            <p:sp>
              <p:nvSpPr>
                <p:cNvPr id="310" name="Google Shape;310;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1" name="Google Shape;311;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2" name="Google Shape;312;p23"/>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13" name="Google Shape;313;p23"/>
              <p:cNvGrpSpPr/>
              <p:nvPr/>
            </p:nvGrpSpPr>
            <p:grpSpPr>
              <a:xfrm>
                <a:off x="5432271" y="4269300"/>
                <a:ext cx="137854" cy="569810"/>
                <a:chOff x="5432271" y="383100"/>
                <a:chExt cx="137854" cy="569810"/>
              </a:xfrm>
            </p:grpSpPr>
            <p:sp>
              <p:nvSpPr>
                <p:cNvPr id="314" name="Google Shape;314;p23"/>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5" name="Google Shape;315;p23"/>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316" name="Google Shape;316;p23"/>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317" name="Google Shape;317;p23"/>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 name="Google Shape;318;p23"/>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BLANK_1_1_1_1_1_1_1_1_1_1_1_1_1_1_1">
    <p:bg>
      <p:bgPr>
        <a:solidFill>
          <a:schemeClr val="lt1"/>
        </a:solidFill>
      </p:bgPr>
    </p:bg>
    <p:spTree>
      <p:nvGrpSpPr>
        <p:cNvPr id="319" name="Shape 319"/>
        <p:cNvGrpSpPr/>
        <p:nvPr/>
      </p:nvGrpSpPr>
      <p:grpSpPr>
        <a:xfrm>
          <a:off x="0" y="0"/>
          <a:ext cx="0" cy="0"/>
          <a:chOff x="0" y="0"/>
          <a:chExt cx="0" cy="0"/>
        </a:xfrm>
      </p:grpSpPr>
      <p:sp>
        <p:nvSpPr>
          <p:cNvPr id="320" name="Google Shape;320;p24"/>
          <p:cNvSpPr txBox="1"/>
          <p:nvPr>
            <p:ph idx="1" type="body"/>
          </p:nvPr>
        </p:nvSpPr>
        <p:spPr>
          <a:xfrm rot="-188853">
            <a:off x="683183" y="2219155"/>
            <a:ext cx="1890452" cy="1486342"/>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grpSp>
        <p:nvGrpSpPr>
          <p:cNvPr id="321" name="Google Shape;321;p24"/>
          <p:cNvGrpSpPr/>
          <p:nvPr/>
        </p:nvGrpSpPr>
        <p:grpSpPr>
          <a:xfrm>
            <a:off x="8663938" y="3954675"/>
            <a:ext cx="502925" cy="1209925"/>
            <a:chOff x="8642600" y="3954675"/>
            <a:chExt cx="502925" cy="1209925"/>
          </a:xfrm>
        </p:grpSpPr>
        <p:sp>
          <p:nvSpPr>
            <p:cNvPr id="322" name="Google Shape;322;p24"/>
            <p:cNvSpPr/>
            <p:nvPr/>
          </p:nvSpPr>
          <p:spPr>
            <a:xfrm>
              <a:off x="8642600" y="3954675"/>
              <a:ext cx="502925" cy="1196325"/>
            </a:xfrm>
            <a:custGeom>
              <a:rect b="b" l="l" r="r" t="t"/>
              <a:pathLst>
                <a:path extrusionOk="0" h="47853" w="20117">
                  <a:moveTo>
                    <a:pt x="20117" y="0"/>
                  </a:moveTo>
                  <a:lnTo>
                    <a:pt x="20117" y="47853"/>
                  </a:lnTo>
                  <a:lnTo>
                    <a:pt x="0" y="47853"/>
                  </a:lnTo>
                  <a:close/>
                </a:path>
              </a:pathLst>
            </a:custGeom>
            <a:solidFill>
              <a:schemeClr val="dk1"/>
            </a:solidFill>
            <a:ln>
              <a:noFill/>
            </a:ln>
          </p:spPr>
        </p:sp>
        <p:cxnSp>
          <p:nvCxnSpPr>
            <p:cNvPr id="323" name="Google Shape;323;p24"/>
            <p:cNvCxnSpPr/>
            <p:nvPr/>
          </p:nvCxnSpPr>
          <p:spPr>
            <a:xfrm flipH="1">
              <a:off x="8779700" y="4349200"/>
              <a:ext cx="358200" cy="815400"/>
            </a:xfrm>
            <a:prstGeom prst="straightConnector1">
              <a:avLst/>
            </a:prstGeom>
            <a:noFill/>
            <a:ln cap="flat" cmpd="sng" w="9525">
              <a:solidFill>
                <a:schemeClr val="lt1"/>
              </a:solidFill>
              <a:prstDash val="solid"/>
              <a:round/>
              <a:headEnd len="sm" w="sm" type="none"/>
              <a:tailEnd len="sm" w="sm" type="none"/>
            </a:ln>
          </p:spPr>
        </p:cxnSp>
      </p:grpSp>
      <p:sp>
        <p:nvSpPr>
          <p:cNvPr id="324" name="Google Shape;324;p24"/>
          <p:cNvSpPr txBox="1"/>
          <p:nvPr>
            <p:ph idx="2" type="body"/>
          </p:nvPr>
        </p:nvSpPr>
        <p:spPr>
          <a:xfrm rot="124964">
            <a:off x="5014631" y="765881"/>
            <a:ext cx="1890349" cy="148628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5" name="Google Shape;325;p24"/>
          <p:cNvSpPr txBox="1"/>
          <p:nvPr>
            <p:ph idx="3" type="body"/>
          </p:nvPr>
        </p:nvSpPr>
        <p:spPr>
          <a:xfrm rot="351430">
            <a:off x="3021711" y="3296608"/>
            <a:ext cx="1890268" cy="1486173"/>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800"/>
              </a:spcBef>
              <a:spcAft>
                <a:spcPts val="80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6" name="Google Shape;326;p24"/>
          <p:cNvSpPr txBox="1"/>
          <p:nvPr>
            <p:ph idx="4" type="body"/>
          </p:nvPr>
        </p:nvSpPr>
        <p:spPr>
          <a:xfrm rot="3819">
            <a:off x="6728901" y="3168092"/>
            <a:ext cx="1890601" cy="148590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27" name="Google Shape;327;p24"/>
          <p:cNvSpPr txBox="1"/>
          <p:nvPr>
            <p:ph type="title"/>
          </p:nvPr>
        </p:nvSpPr>
        <p:spPr>
          <a:xfrm>
            <a:off x="513300" y="375350"/>
            <a:ext cx="2796300" cy="651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b="0" sz="2400">
                <a:solidFill>
                  <a:schemeClr val="dk1"/>
                </a:solidFill>
              </a:defRPr>
            </a:lvl1pPr>
            <a:lvl2pPr lvl="1">
              <a:spcBef>
                <a:spcPts val="0"/>
              </a:spcBef>
              <a:spcAft>
                <a:spcPts val="0"/>
              </a:spcAft>
              <a:buClr>
                <a:schemeClr val="lt1"/>
              </a:buClr>
              <a:buSzPts val="2400"/>
              <a:buNone/>
              <a:defRPr sz="2400"/>
            </a:lvl2pPr>
            <a:lvl3pPr lvl="2">
              <a:spcBef>
                <a:spcPts val="0"/>
              </a:spcBef>
              <a:spcAft>
                <a:spcPts val="0"/>
              </a:spcAft>
              <a:buClr>
                <a:schemeClr val="lt1"/>
              </a:buClr>
              <a:buSzPts val="2400"/>
              <a:buNone/>
              <a:defRPr sz="2400"/>
            </a:lvl3pPr>
            <a:lvl4pPr lvl="3">
              <a:spcBef>
                <a:spcPts val="0"/>
              </a:spcBef>
              <a:spcAft>
                <a:spcPts val="0"/>
              </a:spcAft>
              <a:buClr>
                <a:schemeClr val="lt1"/>
              </a:buClr>
              <a:buSzPts val="2400"/>
              <a:buNone/>
              <a:defRPr sz="2400"/>
            </a:lvl4pPr>
            <a:lvl5pPr lvl="4">
              <a:spcBef>
                <a:spcPts val="0"/>
              </a:spcBef>
              <a:spcAft>
                <a:spcPts val="0"/>
              </a:spcAft>
              <a:buClr>
                <a:schemeClr val="lt1"/>
              </a:buClr>
              <a:buSzPts val="2400"/>
              <a:buNone/>
              <a:defRPr sz="2400"/>
            </a:lvl5pPr>
            <a:lvl6pPr lvl="5">
              <a:spcBef>
                <a:spcPts val="0"/>
              </a:spcBef>
              <a:spcAft>
                <a:spcPts val="0"/>
              </a:spcAft>
              <a:buClr>
                <a:schemeClr val="lt1"/>
              </a:buClr>
              <a:buSzPts val="2400"/>
              <a:buNone/>
              <a:defRPr sz="2400"/>
            </a:lvl6pPr>
            <a:lvl7pPr lvl="6">
              <a:spcBef>
                <a:spcPts val="0"/>
              </a:spcBef>
              <a:spcAft>
                <a:spcPts val="0"/>
              </a:spcAft>
              <a:buClr>
                <a:schemeClr val="lt1"/>
              </a:buClr>
              <a:buSzPts val="2400"/>
              <a:buNone/>
              <a:defRPr sz="2400"/>
            </a:lvl7pPr>
            <a:lvl8pPr lvl="7">
              <a:spcBef>
                <a:spcPts val="0"/>
              </a:spcBef>
              <a:spcAft>
                <a:spcPts val="0"/>
              </a:spcAft>
              <a:buClr>
                <a:schemeClr val="lt1"/>
              </a:buClr>
              <a:buSzPts val="2400"/>
              <a:buNone/>
              <a:defRPr sz="2400"/>
            </a:lvl8pPr>
            <a:lvl9pPr lvl="8">
              <a:spcBef>
                <a:spcPts val="0"/>
              </a:spcBef>
              <a:spcAft>
                <a:spcPts val="0"/>
              </a:spcAft>
              <a:buClr>
                <a:schemeClr val="lt1"/>
              </a:buClr>
              <a:buSzPts val="2400"/>
              <a:buNone/>
              <a:defRPr sz="2400"/>
            </a:lvl9pPr>
          </a:lstStyle>
          <a:p/>
        </p:txBody>
      </p:sp>
      <p:sp>
        <p:nvSpPr>
          <p:cNvPr id="328" name="Google Shape;328;p24"/>
          <p:cNvSpPr txBox="1"/>
          <p:nvPr>
            <p:ph idx="5" type="subTitle"/>
          </p:nvPr>
        </p:nvSpPr>
        <p:spPr>
          <a:xfrm rot="-226014">
            <a:off x="619152" y="1527866"/>
            <a:ext cx="1890484" cy="5477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29" name="Google Shape;329;p24"/>
          <p:cNvSpPr txBox="1"/>
          <p:nvPr>
            <p:ph idx="6" type="subTitle"/>
          </p:nvPr>
        </p:nvSpPr>
        <p:spPr>
          <a:xfrm rot="126162">
            <a:off x="5024491" y="108292"/>
            <a:ext cx="1970527" cy="549668"/>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30" name="Google Shape;330;p24"/>
          <p:cNvSpPr txBox="1"/>
          <p:nvPr>
            <p:ph idx="7" type="subTitle"/>
          </p:nvPr>
        </p:nvSpPr>
        <p:spPr>
          <a:xfrm rot="348762">
            <a:off x="3115150" y="2659506"/>
            <a:ext cx="1943191" cy="546097"/>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31" name="Google Shape;331;p24"/>
          <p:cNvSpPr txBox="1"/>
          <p:nvPr>
            <p:ph idx="8" type="subTitle"/>
          </p:nvPr>
        </p:nvSpPr>
        <p:spPr>
          <a:xfrm rot="-59757">
            <a:off x="6687978" y="2476634"/>
            <a:ext cx="1915789" cy="5496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2">
  <p:cSld name="BLANK_1_1_1_1_1_1_1_1">
    <p:bg>
      <p:bgPr>
        <a:solidFill>
          <a:schemeClr val="lt1"/>
        </a:solidFill>
      </p:bgPr>
    </p:bg>
    <p:spTree>
      <p:nvGrpSpPr>
        <p:cNvPr id="332" name="Shape 332"/>
        <p:cNvGrpSpPr/>
        <p:nvPr/>
      </p:nvGrpSpPr>
      <p:grpSpPr>
        <a:xfrm>
          <a:off x="0" y="0"/>
          <a:ext cx="0" cy="0"/>
          <a:chOff x="0" y="0"/>
          <a:chExt cx="0" cy="0"/>
        </a:xfrm>
      </p:grpSpPr>
      <p:sp>
        <p:nvSpPr>
          <p:cNvPr id="333" name="Google Shape;333;p25"/>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3000"/>
              <a:buNone/>
              <a:defRPr b="0">
                <a:solidFill>
                  <a:schemeClr val="dk1"/>
                </a:solidFill>
              </a:defRPr>
            </a:lvl1pPr>
            <a:lvl2pPr lvl="1">
              <a:lnSpc>
                <a:spcPct val="100000"/>
              </a:lnSpc>
              <a:spcBef>
                <a:spcPts val="0"/>
              </a:spcBef>
              <a:spcAft>
                <a:spcPts val="0"/>
              </a:spcAft>
              <a:buClr>
                <a:schemeClr val="dk1"/>
              </a:buClr>
              <a:buSzPts val="1400"/>
              <a:buNone/>
              <a:defRPr>
                <a:solidFill>
                  <a:schemeClr val="dk1"/>
                </a:solidFill>
              </a:defRPr>
            </a:lvl2pPr>
            <a:lvl3pPr lvl="2">
              <a:lnSpc>
                <a:spcPct val="100000"/>
              </a:lnSpc>
              <a:spcBef>
                <a:spcPts val="0"/>
              </a:spcBef>
              <a:spcAft>
                <a:spcPts val="0"/>
              </a:spcAft>
              <a:buClr>
                <a:schemeClr val="dk1"/>
              </a:buClr>
              <a:buSzPts val="1400"/>
              <a:buNone/>
              <a:defRPr>
                <a:solidFill>
                  <a:schemeClr val="dk1"/>
                </a:solidFill>
              </a:defRPr>
            </a:lvl3pPr>
            <a:lvl4pPr lvl="3">
              <a:lnSpc>
                <a:spcPct val="100000"/>
              </a:lnSpc>
              <a:spcBef>
                <a:spcPts val="0"/>
              </a:spcBef>
              <a:spcAft>
                <a:spcPts val="0"/>
              </a:spcAft>
              <a:buClr>
                <a:schemeClr val="dk1"/>
              </a:buClr>
              <a:buSzPts val="1400"/>
              <a:buNone/>
              <a:defRPr>
                <a:solidFill>
                  <a:schemeClr val="dk1"/>
                </a:solidFill>
              </a:defRPr>
            </a:lvl4pPr>
            <a:lvl5pPr lvl="4">
              <a:lnSpc>
                <a:spcPct val="100000"/>
              </a:lnSpc>
              <a:spcBef>
                <a:spcPts val="0"/>
              </a:spcBef>
              <a:spcAft>
                <a:spcPts val="0"/>
              </a:spcAft>
              <a:buClr>
                <a:schemeClr val="dk1"/>
              </a:buClr>
              <a:buSzPts val="1400"/>
              <a:buNone/>
              <a:defRPr>
                <a:solidFill>
                  <a:schemeClr val="dk1"/>
                </a:solidFill>
              </a:defRPr>
            </a:lvl5pPr>
            <a:lvl6pPr lvl="5">
              <a:lnSpc>
                <a:spcPct val="100000"/>
              </a:lnSpc>
              <a:spcBef>
                <a:spcPts val="0"/>
              </a:spcBef>
              <a:spcAft>
                <a:spcPts val="0"/>
              </a:spcAft>
              <a:buClr>
                <a:schemeClr val="dk1"/>
              </a:buClr>
              <a:buSzPts val="1400"/>
              <a:buNone/>
              <a:defRPr>
                <a:solidFill>
                  <a:schemeClr val="dk1"/>
                </a:solidFill>
              </a:defRPr>
            </a:lvl6pPr>
            <a:lvl7pPr lvl="6">
              <a:lnSpc>
                <a:spcPct val="100000"/>
              </a:lnSpc>
              <a:spcBef>
                <a:spcPts val="0"/>
              </a:spcBef>
              <a:spcAft>
                <a:spcPts val="0"/>
              </a:spcAft>
              <a:buClr>
                <a:schemeClr val="dk1"/>
              </a:buClr>
              <a:buSzPts val="1400"/>
              <a:buNone/>
              <a:defRPr>
                <a:solidFill>
                  <a:schemeClr val="dk1"/>
                </a:solidFill>
              </a:defRPr>
            </a:lvl7pPr>
            <a:lvl8pPr lvl="7">
              <a:lnSpc>
                <a:spcPct val="100000"/>
              </a:lnSpc>
              <a:spcBef>
                <a:spcPts val="0"/>
              </a:spcBef>
              <a:spcAft>
                <a:spcPts val="0"/>
              </a:spcAft>
              <a:buClr>
                <a:schemeClr val="dk1"/>
              </a:buClr>
              <a:buSzPts val="1400"/>
              <a:buNone/>
              <a:defRPr>
                <a:solidFill>
                  <a:schemeClr val="dk1"/>
                </a:solidFill>
              </a:defRPr>
            </a:lvl8pPr>
            <a:lvl9pPr lvl="8">
              <a:lnSpc>
                <a:spcPct val="100000"/>
              </a:lnSpc>
              <a:spcBef>
                <a:spcPts val="0"/>
              </a:spcBef>
              <a:spcAft>
                <a:spcPts val="0"/>
              </a:spcAft>
              <a:buClr>
                <a:schemeClr val="dk1"/>
              </a:buClr>
              <a:buSzPts val="1400"/>
              <a:buNone/>
              <a:defRPr>
                <a:solidFill>
                  <a:schemeClr val="dk1"/>
                </a:solidFill>
              </a:defRPr>
            </a:lvl9pPr>
          </a:lstStyle>
          <a:p/>
        </p:txBody>
      </p:sp>
      <p:sp>
        <p:nvSpPr>
          <p:cNvPr id="334" name="Google Shape;334;p25"/>
          <p:cNvSpPr txBox="1"/>
          <p:nvPr/>
        </p:nvSpPr>
        <p:spPr>
          <a:xfrm>
            <a:off x="5712000" y="3474850"/>
            <a:ext cx="732900" cy="366600"/>
          </a:xfrm>
          <a:prstGeom prst="rect">
            <a:avLst/>
          </a:prstGeom>
          <a:noFill/>
          <a:ln>
            <a:noFill/>
          </a:ln>
        </p:spPr>
        <p:txBody>
          <a:bodyPr anchorCtr="0" anchor="t" bIns="91425" lIns="0" spcFirstLastPara="1" rIns="91425" wrap="square" tIns="91425">
            <a:noAutofit/>
          </a:bodyPr>
          <a:lstStyle/>
          <a:p>
            <a:pPr indent="0" lvl="0" marL="0" rtl="0" algn="l">
              <a:lnSpc>
                <a:spcPct val="60000"/>
              </a:lnSpc>
              <a:spcBef>
                <a:spcPts val="0"/>
              </a:spcBef>
              <a:spcAft>
                <a:spcPts val="0"/>
              </a:spcAft>
              <a:buSzPts val="7200"/>
              <a:buNone/>
            </a:pPr>
            <a:r>
              <a:rPr lang="en" sz="7200">
                <a:solidFill>
                  <a:schemeClr val="lt1"/>
                </a:solidFill>
                <a:latin typeface="Manrope ExtraBold"/>
                <a:ea typeface="Manrope ExtraBold"/>
                <a:cs typeface="Manrope ExtraBold"/>
                <a:sym typeface="Manrope ExtraBold"/>
              </a:rPr>
              <a:t>“</a:t>
            </a:r>
            <a:endParaRPr i="1" sz="7200">
              <a:solidFill>
                <a:schemeClr val="lt1"/>
              </a:solidFill>
              <a:latin typeface="Manrope ExtraBold"/>
              <a:ea typeface="Manrope ExtraBold"/>
              <a:cs typeface="Manrope ExtraBold"/>
              <a:sym typeface="Manrope ExtraBold"/>
            </a:endParaRPr>
          </a:p>
        </p:txBody>
      </p:sp>
      <p:sp>
        <p:nvSpPr>
          <p:cNvPr id="335" name="Google Shape;335;p25"/>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Clr>
                <a:schemeClr val="dk1"/>
              </a:buClr>
              <a:buSzPts val="1200"/>
              <a:buNone/>
              <a:defRPr>
                <a:solidFill>
                  <a:schemeClr val="dk1"/>
                </a:solidFill>
              </a:defRPr>
            </a:lvl1pPr>
            <a:lvl2pPr indent="-228600" lvl="1" marL="914400">
              <a:lnSpc>
                <a:spcPct val="100000"/>
              </a:lnSpc>
              <a:spcBef>
                <a:spcPts val="0"/>
              </a:spcBef>
              <a:spcAft>
                <a:spcPts val="0"/>
              </a:spcAft>
              <a:buClr>
                <a:schemeClr val="dk1"/>
              </a:buClr>
              <a:buSzPts val="1200"/>
              <a:buNone/>
              <a:defRPr>
                <a:solidFill>
                  <a:schemeClr val="dk1"/>
                </a:solidFill>
              </a:defRPr>
            </a:lvl2pPr>
            <a:lvl3pPr indent="-228600" lvl="2" marL="1371600">
              <a:lnSpc>
                <a:spcPct val="100000"/>
              </a:lnSpc>
              <a:spcBef>
                <a:spcPts val="0"/>
              </a:spcBef>
              <a:spcAft>
                <a:spcPts val="0"/>
              </a:spcAft>
              <a:buClr>
                <a:schemeClr val="dk1"/>
              </a:buClr>
              <a:buSzPts val="1200"/>
              <a:buNone/>
              <a:defRPr>
                <a:solidFill>
                  <a:schemeClr val="dk1"/>
                </a:solidFill>
              </a:defRPr>
            </a:lvl3pPr>
            <a:lvl4pPr indent="-228600" lvl="3" marL="1828800">
              <a:lnSpc>
                <a:spcPct val="100000"/>
              </a:lnSpc>
              <a:spcBef>
                <a:spcPts val="0"/>
              </a:spcBef>
              <a:spcAft>
                <a:spcPts val="0"/>
              </a:spcAft>
              <a:buClr>
                <a:schemeClr val="dk1"/>
              </a:buClr>
              <a:buSzPts val="1200"/>
              <a:buNone/>
              <a:defRPr>
                <a:solidFill>
                  <a:schemeClr val="dk1"/>
                </a:solidFill>
              </a:defRPr>
            </a:lvl4pPr>
            <a:lvl5pPr indent="-228600" lvl="4" marL="2286000">
              <a:lnSpc>
                <a:spcPct val="100000"/>
              </a:lnSpc>
              <a:spcBef>
                <a:spcPts val="0"/>
              </a:spcBef>
              <a:spcAft>
                <a:spcPts val="0"/>
              </a:spcAft>
              <a:buClr>
                <a:schemeClr val="dk1"/>
              </a:buClr>
              <a:buSzPts val="1200"/>
              <a:buNone/>
              <a:defRPr>
                <a:solidFill>
                  <a:schemeClr val="dk1"/>
                </a:solidFill>
              </a:defRPr>
            </a:lvl5pPr>
            <a:lvl6pPr indent="-228600" lvl="5" marL="2743200">
              <a:lnSpc>
                <a:spcPct val="100000"/>
              </a:lnSpc>
              <a:spcBef>
                <a:spcPts val="0"/>
              </a:spcBef>
              <a:spcAft>
                <a:spcPts val="0"/>
              </a:spcAft>
              <a:buClr>
                <a:schemeClr val="dk1"/>
              </a:buClr>
              <a:buSzPts val="1200"/>
              <a:buNone/>
              <a:defRPr>
                <a:solidFill>
                  <a:schemeClr val="dk1"/>
                </a:solidFill>
              </a:defRPr>
            </a:lvl6pPr>
            <a:lvl7pPr indent="-228600" lvl="6" marL="3200400">
              <a:lnSpc>
                <a:spcPct val="100000"/>
              </a:lnSpc>
              <a:spcBef>
                <a:spcPts val="0"/>
              </a:spcBef>
              <a:spcAft>
                <a:spcPts val="0"/>
              </a:spcAft>
              <a:buClr>
                <a:schemeClr val="dk1"/>
              </a:buClr>
              <a:buSzPts val="1200"/>
              <a:buNone/>
              <a:defRPr>
                <a:solidFill>
                  <a:schemeClr val="dk1"/>
                </a:solidFill>
              </a:defRPr>
            </a:lvl7pPr>
            <a:lvl8pPr indent="-228600" lvl="7" marL="3657600">
              <a:lnSpc>
                <a:spcPct val="100000"/>
              </a:lnSpc>
              <a:spcBef>
                <a:spcPts val="0"/>
              </a:spcBef>
              <a:spcAft>
                <a:spcPts val="0"/>
              </a:spcAft>
              <a:buClr>
                <a:schemeClr val="dk1"/>
              </a:buClr>
              <a:buSzPts val="1200"/>
              <a:buNone/>
              <a:defRPr>
                <a:solidFill>
                  <a:schemeClr val="dk1"/>
                </a:solidFill>
              </a:defRPr>
            </a:lvl8pPr>
            <a:lvl9pPr indent="-228600" lvl="8" marL="4114800">
              <a:lnSpc>
                <a:spcPct val="100000"/>
              </a:lnSpc>
              <a:spcBef>
                <a:spcPts val="0"/>
              </a:spcBef>
              <a:spcAft>
                <a:spcPts val="0"/>
              </a:spcAft>
              <a:buClr>
                <a:schemeClr val="dk1"/>
              </a:buClr>
              <a:buSzPts val="1200"/>
              <a:buNone/>
              <a:defRPr>
                <a:solidFill>
                  <a:schemeClr val="dk1"/>
                </a:solidFill>
              </a:defRPr>
            </a:lvl9pPr>
          </a:lstStyle>
          <a:p/>
        </p:txBody>
      </p:sp>
      <p:sp>
        <p:nvSpPr>
          <p:cNvPr id="336" name="Google Shape;336;p25"/>
          <p:cNvSpPr txBox="1"/>
          <p:nvPr>
            <p:ph idx="2" type="title"/>
          </p:nvPr>
        </p:nvSpPr>
        <p:spPr>
          <a:xfrm rot="-173518">
            <a:off x="5146753" y="4343806"/>
            <a:ext cx="1974114" cy="245408"/>
          </a:xfrm>
          <a:prstGeom prst="rect">
            <a:avLst/>
          </a:prstGeom>
          <a:solidFill>
            <a:schemeClr val="dk1"/>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Font typeface="Manrope"/>
              <a:buNone/>
              <a:defRPr b="0" sz="1000">
                <a:latin typeface="Manrope"/>
                <a:ea typeface="Manrope"/>
                <a:cs typeface="Manrope"/>
                <a:sym typeface="Manrope"/>
              </a:defRPr>
            </a:lvl1pPr>
            <a:lvl2pPr lvl="1">
              <a:spcBef>
                <a:spcPts val="0"/>
              </a:spcBef>
              <a:spcAft>
                <a:spcPts val="0"/>
              </a:spcAft>
              <a:buClr>
                <a:schemeClr val="lt1"/>
              </a:buClr>
              <a:buSzPts val="1400"/>
              <a:buFont typeface="Manrope"/>
              <a:buNone/>
              <a:defRPr>
                <a:latin typeface="Manrope"/>
                <a:ea typeface="Manrope"/>
                <a:cs typeface="Manrope"/>
                <a:sym typeface="Manrope"/>
              </a:defRPr>
            </a:lvl2pPr>
            <a:lvl3pPr lvl="2">
              <a:spcBef>
                <a:spcPts val="0"/>
              </a:spcBef>
              <a:spcAft>
                <a:spcPts val="0"/>
              </a:spcAft>
              <a:buClr>
                <a:schemeClr val="lt1"/>
              </a:buClr>
              <a:buSzPts val="1400"/>
              <a:buFont typeface="Manrope"/>
              <a:buNone/>
              <a:defRPr>
                <a:latin typeface="Manrope"/>
                <a:ea typeface="Manrope"/>
                <a:cs typeface="Manrope"/>
                <a:sym typeface="Manrope"/>
              </a:defRPr>
            </a:lvl3pPr>
            <a:lvl4pPr lvl="3">
              <a:spcBef>
                <a:spcPts val="0"/>
              </a:spcBef>
              <a:spcAft>
                <a:spcPts val="0"/>
              </a:spcAft>
              <a:buClr>
                <a:schemeClr val="lt1"/>
              </a:buClr>
              <a:buSzPts val="1400"/>
              <a:buFont typeface="Manrope"/>
              <a:buNone/>
              <a:defRPr>
                <a:latin typeface="Manrope"/>
                <a:ea typeface="Manrope"/>
                <a:cs typeface="Manrope"/>
                <a:sym typeface="Manrope"/>
              </a:defRPr>
            </a:lvl4pPr>
            <a:lvl5pPr lvl="4">
              <a:spcBef>
                <a:spcPts val="0"/>
              </a:spcBef>
              <a:spcAft>
                <a:spcPts val="0"/>
              </a:spcAft>
              <a:buClr>
                <a:schemeClr val="lt1"/>
              </a:buClr>
              <a:buSzPts val="1400"/>
              <a:buFont typeface="Manrope"/>
              <a:buNone/>
              <a:defRPr>
                <a:latin typeface="Manrope"/>
                <a:ea typeface="Manrope"/>
                <a:cs typeface="Manrope"/>
                <a:sym typeface="Manrope"/>
              </a:defRPr>
            </a:lvl5pPr>
            <a:lvl6pPr lvl="5">
              <a:spcBef>
                <a:spcPts val="0"/>
              </a:spcBef>
              <a:spcAft>
                <a:spcPts val="0"/>
              </a:spcAft>
              <a:buClr>
                <a:schemeClr val="lt1"/>
              </a:buClr>
              <a:buSzPts val="1400"/>
              <a:buFont typeface="Manrope"/>
              <a:buNone/>
              <a:defRPr>
                <a:latin typeface="Manrope"/>
                <a:ea typeface="Manrope"/>
                <a:cs typeface="Manrope"/>
                <a:sym typeface="Manrope"/>
              </a:defRPr>
            </a:lvl6pPr>
            <a:lvl7pPr lvl="6">
              <a:spcBef>
                <a:spcPts val="0"/>
              </a:spcBef>
              <a:spcAft>
                <a:spcPts val="0"/>
              </a:spcAft>
              <a:buClr>
                <a:schemeClr val="lt1"/>
              </a:buClr>
              <a:buSzPts val="1400"/>
              <a:buFont typeface="Manrope"/>
              <a:buNone/>
              <a:defRPr>
                <a:latin typeface="Manrope"/>
                <a:ea typeface="Manrope"/>
                <a:cs typeface="Manrope"/>
                <a:sym typeface="Manrope"/>
              </a:defRPr>
            </a:lvl7pPr>
            <a:lvl8pPr lvl="7">
              <a:spcBef>
                <a:spcPts val="0"/>
              </a:spcBef>
              <a:spcAft>
                <a:spcPts val="0"/>
              </a:spcAft>
              <a:buClr>
                <a:schemeClr val="lt1"/>
              </a:buClr>
              <a:buSzPts val="1400"/>
              <a:buFont typeface="Manrope"/>
              <a:buNone/>
              <a:defRPr>
                <a:latin typeface="Manrope"/>
                <a:ea typeface="Manrope"/>
                <a:cs typeface="Manrope"/>
                <a:sym typeface="Manrope"/>
              </a:defRPr>
            </a:lvl8pPr>
            <a:lvl9pPr lvl="8">
              <a:spcBef>
                <a:spcPts val="0"/>
              </a:spcBef>
              <a:spcAft>
                <a:spcPts val="0"/>
              </a:spcAft>
              <a:buClr>
                <a:schemeClr val="lt1"/>
              </a:buClr>
              <a:buSzPts val="1400"/>
              <a:buFont typeface="Manrope"/>
              <a:buNone/>
              <a:defRPr>
                <a:latin typeface="Manrope"/>
                <a:ea typeface="Manrope"/>
                <a:cs typeface="Manrope"/>
                <a:sym typeface="Manrope"/>
              </a:defRPr>
            </a:lvl9pPr>
          </a:lstStyle>
          <a:p/>
        </p:txBody>
      </p:sp>
      <p:sp>
        <p:nvSpPr>
          <p:cNvPr id="337" name="Google Shape;337;p25"/>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8" name="Google Shape;338;p25"/>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9" name="Google Shape;339;p25"/>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40" name="Google Shape;340;p25"/>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341" name="Google Shape;341;p25"/>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342" name="Google Shape;342;p25"/>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343" name="Google Shape;343;p25"/>
          <p:cNvSpPr txBox="1"/>
          <p:nvPr>
            <p:ph idx="3" type="title"/>
          </p:nvPr>
        </p:nvSpPr>
        <p:spPr>
          <a:xfrm rot="-130161">
            <a:off x="5805931" y="3651002"/>
            <a:ext cx="2662908" cy="733131"/>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000"/>
              <a:buNone/>
              <a:defRPr sz="1000">
                <a:solidFill>
                  <a:schemeClr val="dk1"/>
                </a:solidFill>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BLANK_1_1_1_1_1_1_1_1_2">
    <p:spTree>
      <p:nvGrpSpPr>
        <p:cNvPr id="344" name="Shape 344"/>
        <p:cNvGrpSpPr/>
        <p:nvPr/>
      </p:nvGrpSpPr>
      <p:grpSpPr>
        <a:xfrm>
          <a:off x="0" y="0"/>
          <a:ext cx="0" cy="0"/>
          <a:chOff x="0" y="0"/>
          <a:chExt cx="0" cy="0"/>
        </a:xfrm>
      </p:grpSpPr>
      <p:grpSp>
        <p:nvGrpSpPr>
          <p:cNvPr id="345" name="Google Shape;345;p26"/>
          <p:cNvGrpSpPr/>
          <p:nvPr/>
        </p:nvGrpSpPr>
        <p:grpSpPr>
          <a:xfrm>
            <a:off x="0" y="-6300"/>
            <a:ext cx="9143705" cy="5150040"/>
            <a:chOff x="11751" y="-6300"/>
            <a:chExt cx="9190577" cy="5150040"/>
          </a:xfrm>
        </p:grpSpPr>
        <p:grpSp>
          <p:nvGrpSpPr>
            <p:cNvPr id="346" name="Google Shape;346;p26"/>
            <p:cNvGrpSpPr/>
            <p:nvPr/>
          </p:nvGrpSpPr>
          <p:grpSpPr>
            <a:xfrm>
              <a:off x="11751" y="-6300"/>
              <a:ext cx="4777902" cy="2703033"/>
              <a:chOff x="11750" y="-6290"/>
              <a:chExt cx="9125100" cy="5162400"/>
            </a:xfrm>
          </p:grpSpPr>
          <p:cxnSp>
            <p:nvCxnSpPr>
              <p:cNvPr id="347" name="Google Shape;347;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48" name="Google Shape;348;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49" name="Google Shape;349;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0" name="Google Shape;350;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1" name="Google Shape;351;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2" name="Google Shape;352;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3" name="Google Shape;353;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4" name="Google Shape;354;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5" name="Google Shape;355;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6" name="Google Shape;356;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7" name="Google Shape;357;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8" name="Google Shape;358;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59" name="Google Shape;359;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0" name="Google Shape;360;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1" name="Google Shape;361;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2" name="Google Shape;362;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3" name="Google Shape;363;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4" name="Google Shape;364;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5" name="Google Shape;365;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6" name="Google Shape;366;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7" name="Google Shape;367;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68" name="Google Shape;368;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369" name="Google Shape;369;p26"/>
            <p:cNvGrpSpPr/>
            <p:nvPr/>
          </p:nvGrpSpPr>
          <p:grpSpPr>
            <a:xfrm>
              <a:off x="11751" y="2440707"/>
              <a:ext cx="4777902" cy="2703033"/>
              <a:chOff x="11750" y="-6290"/>
              <a:chExt cx="9125100" cy="5162400"/>
            </a:xfrm>
          </p:grpSpPr>
          <p:cxnSp>
            <p:nvCxnSpPr>
              <p:cNvPr id="370" name="Google Shape;370;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1" name="Google Shape;371;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2" name="Google Shape;372;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3" name="Google Shape;373;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4" name="Google Shape;374;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5" name="Google Shape;375;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6" name="Google Shape;376;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7" name="Google Shape;377;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8" name="Google Shape;378;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79" name="Google Shape;379;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0" name="Google Shape;380;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1" name="Google Shape;381;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82" name="Google Shape;382;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3" name="Google Shape;383;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4" name="Google Shape;384;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5" name="Google Shape;385;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6" name="Google Shape;386;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7" name="Google Shape;387;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8" name="Google Shape;388;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89" name="Google Shape;389;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90" name="Google Shape;390;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391" name="Google Shape;391;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392" name="Google Shape;392;p26"/>
            <p:cNvGrpSpPr/>
            <p:nvPr/>
          </p:nvGrpSpPr>
          <p:grpSpPr>
            <a:xfrm>
              <a:off x="4424426" y="-6300"/>
              <a:ext cx="4777902" cy="2703033"/>
              <a:chOff x="11750" y="-6290"/>
              <a:chExt cx="9125100" cy="5162400"/>
            </a:xfrm>
          </p:grpSpPr>
          <p:cxnSp>
            <p:nvCxnSpPr>
              <p:cNvPr id="393" name="Google Shape;393;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4" name="Google Shape;394;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5" name="Google Shape;395;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6" name="Google Shape;396;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7" name="Google Shape;397;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8" name="Google Shape;398;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9" name="Google Shape;399;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0" name="Google Shape;400;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1" name="Google Shape;401;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2" name="Google Shape;402;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3" name="Google Shape;403;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4" name="Google Shape;404;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5" name="Google Shape;405;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6" name="Google Shape;406;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7" name="Google Shape;407;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8" name="Google Shape;408;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9" name="Google Shape;409;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0" name="Google Shape;410;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1" name="Google Shape;411;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2" name="Google Shape;412;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3" name="Google Shape;413;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4" name="Google Shape;414;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415" name="Google Shape;415;p26"/>
            <p:cNvGrpSpPr/>
            <p:nvPr/>
          </p:nvGrpSpPr>
          <p:grpSpPr>
            <a:xfrm>
              <a:off x="4424426" y="2440707"/>
              <a:ext cx="4777902" cy="2703033"/>
              <a:chOff x="11750" y="-6290"/>
              <a:chExt cx="9125100" cy="5162400"/>
            </a:xfrm>
          </p:grpSpPr>
          <p:cxnSp>
            <p:nvCxnSpPr>
              <p:cNvPr id="416" name="Google Shape;416;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7" name="Google Shape;417;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8" name="Google Shape;418;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19" name="Google Shape;419;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0" name="Google Shape;420;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1" name="Google Shape;421;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2" name="Google Shape;422;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3" name="Google Shape;423;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4" name="Google Shape;424;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5" name="Google Shape;425;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6" name="Google Shape;426;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7" name="Google Shape;427;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8" name="Google Shape;428;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29" name="Google Shape;429;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0" name="Google Shape;430;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1" name="Google Shape;431;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2" name="Google Shape;432;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3" name="Google Shape;433;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4" name="Google Shape;434;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5" name="Google Shape;435;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6" name="Google Shape;436;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7" name="Google Shape;437;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438" name="Google Shape;438;p26"/>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3000"/>
              <a:buNone/>
              <a:defRPr b="0"/>
            </a:lvl1pPr>
            <a:lvl2pPr lvl="1">
              <a:lnSpc>
                <a:spcPct val="100000"/>
              </a:lnSpc>
              <a:spcBef>
                <a:spcPts val="0"/>
              </a:spcBef>
              <a:spcAft>
                <a:spcPts val="0"/>
              </a:spcAft>
              <a:buClr>
                <a:schemeClr val="lt1"/>
              </a:buClr>
              <a:buSzPts val="1400"/>
              <a:buNone/>
              <a:defRPr/>
            </a:lvl2pPr>
            <a:lvl3pPr lvl="2">
              <a:lnSpc>
                <a:spcPct val="100000"/>
              </a:lnSpc>
              <a:spcBef>
                <a:spcPts val="0"/>
              </a:spcBef>
              <a:spcAft>
                <a:spcPts val="0"/>
              </a:spcAft>
              <a:buClr>
                <a:schemeClr val="lt1"/>
              </a:buClr>
              <a:buSzPts val="1400"/>
              <a:buNone/>
              <a:defRPr/>
            </a:lvl3pPr>
            <a:lvl4pPr lvl="3">
              <a:lnSpc>
                <a:spcPct val="100000"/>
              </a:lnSpc>
              <a:spcBef>
                <a:spcPts val="0"/>
              </a:spcBef>
              <a:spcAft>
                <a:spcPts val="0"/>
              </a:spcAft>
              <a:buClr>
                <a:schemeClr val="lt1"/>
              </a:buClr>
              <a:buSzPts val="1400"/>
              <a:buNone/>
              <a:defRPr/>
            </a:lvl4pPr>
            <a:lvl5pPr lvl="4">
              <a:lnSpc>
                <a:spcPct val="100000"/>
              </a:lnSpc>
              <a:spcBef>
                <a:spcPts val="0"/>
              </a:spcBef>
              <a:spcAft>
                <a:spcPts val="0"/>
              </a:spcAft>
              <a:buClr>
                <a:schemeClr val="lt1"/>
              </a:buClr>
              <a:buSzPts val="1400"/>
              <a:buNone/>
              <a:defRPr/>
            </a:lvl5pPr>
            <a:lvl6pPr lvl="5">
              <a:lnSpc>
                <a:spcPct val="100000"/>
              </a:lnSpc>
              <a:spcBef>
                <a:spcPts val="0"/>
              </a:spcBef>
              <a:spcAft>
                <a:spcPts val="0"/>
              </a:spcAft>
              <a:buClr>
                <a:schemeClr val="lt1"/>
              </a:buClr>
              <a:buSzPts val="1400"/>
              <a:buNone/>
              <a:defRPr/>
            </a:lvl6pPr>
            <a:lvl7pPr lvl="6">
              <a:lnSpc>
                <a:spcPct val="100000"/>
              </a:lnSpc>
              <a:spcBef>
                <a:spcPts val="0"/>
              </a:spcBef>
              <a:spcAft>
                <a:spcPts val="0"/>
              </a:spcAft>
              <a:buClr>
                <a:schemeClr val="lt1"/>
              </a:buClr>
              <a:buSzPts val="1400"/>
              <a:buNone/>
              <a:defRPr/>
            </a:lvl7pPr>
            <a:lvl8pPr lvl="7">
              <a:lnSpc>
                <a:spcPct val="100000"/>
              </a:lnSpc>
              <a:spcBef>
                <a:spcPts val="0"/>
              </a:spcBef>
              <a:spcAft>
                <a:spcPts val="0"/>
              </a:spcAft>
              <a:buClr>
                <a:schemeClr val="lt1"/>
              </a:buClr>
              <a:buSzPts val="1400"/>
              <a:buNone/>
              <a:defRPr/>
            </a:lvl8pPr>
            <a:lvl9pPr lvl="8">
              <a:lnSpc>
                <a:spcPct val="100000"/>
              </a:lnSpc>
              <a:spcBef>
                <a:spcPts val="0"/>
              </a:spcBef>
              <a:spcAft>
                <a:spcPts val="0"/>
              </a:spcAft>
              <a:buClr>
                <a:schemeClr val="lt1"/>
              </a:buClr>
              <a:buSzPts val="1400"/>
              <a:buNone/>
              <a:defRPr/>
            </a:lvl9pPr>
          </a:lstStyle>
          <a:p/>
        </p:txBody>
      </p:sp>
      <p:sp>
        <p:nvSpPr>
          <p:cNvPr id="439" name="Google Shape;439;p26"/>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228600" lvl="1" marL="914400">
              <a:lnSpc>
                <a:spcPct val="100000"/>
              </a:lnSpc>
              <a:spcBef>
                <a:spcPts val="0"/>
              </a:spcBef>
              <a:spcAft>
                <a:spcPts val="0"/>
              </a:spcAft>
              <a:buSzPts val="1200"/>
              <a:buNone/>
              <a:defRPr/>
            </a:lvl2pPr>
            <a:lvl3pPr indent="-228600" lvl="2" marL="1371600">
              <a:lnSpc>
                <a:spcPct val="100000"/>
              </a:lnSpc>
              <a:spcBef>
                <a:spcPts val="0"/>
              </a:spcBef>
              <a:spcAft>
                <a:spcPts val="0"/>
              </a:spcAft>
              <a:buSzPts val="1200"/>
              <a:buNone/>
              <a:defRPr/>
            </a:lvl3pPr>
            <a:lvl4pPr indent="-228600" lvl="3" marL="1828800">
              <a:lnSpc>
                <a:spcPct val="100000"/>
              </a:lnSpc>
              <a:spcBef>
                <a:spcPts val="0"/>
              </a:spcBef>
              <a:spcAft>
                <a:spcPts val="0"/>
              </a:spcAft>
              <a:buSzPts val="1200"/>
              <a:buNone/>
              <a:defRPr/>
            </a:lvl4pPr>
            <a:lvl5pPr indent="-228600" lvl="4" marL="2286000">
              <a:lnSpc>
                <a:spcPct val="100000"/>
              </a:lnSpc>
              <a:spcBef>
                <a:spcPts val="0"/>
              </a:spcBef>
              <a:spcAft>
                <a:spcPts val="0"/>
              </a:spcAft>
              <a:buSzPts val="1200"/>
              <a:buNone/>
              <a:defRPr/>
            </a:lvl5pPr>
            <a:lvl6pPr indent="-228600" lvl="5" marL="2743200">
              <a:lnSpc>
                <a:spcPct val="100000"/>
              </a:lnSpc>
              <a:spcBef>
                <a:spcPts val="0"/>
              </a:spcBef>
              <a:spcAft>
                <a:spcPts val="0"/>
              </a:spcAft>
              <a:buSzPts val="1200"/>
              <a:buNone/>
              <a:defRPr/>
            </a:lvl6pPr>
            <a:lvl7pPr indent="-228600" lvl="6" marL="3200400">
              <a:lnSpc>
                <a:spcPct val="100000"/>
              </a:lnSpc>
              <a:spcBef>
                <a:spcPts val="0"/>
              </a:spcBef>
              <a:spcAft>
                <a:spcPts val="0"/>
              </a:spcAft>
              <a:buSzPts val="1200"/>
              <a:buNone/>
              <a:defRPr/>
            </a:lvl7pPr>
            <a:lvl8pPr indent="-228600" lvl="7" marL="3657600">
              <a:lnSpc>
                <a:spcPct val="100000"/>
              </a:lnSpc>
              <a:spcBef>
                <a:spcPts val="0"/>
              </a:spcBef>
              <a:spcAft>
                <a:spcPts val="0"/>
              </a:spcAft>
              <a:buSzPts val="1200"/>
              <a:buNone/>
              <a:defRPr/>
            </a:lvl8pPr>
            <a:lvl9pPr indent="-228600" lvl="8" marL="4114800">
              <a:lnSpc>
                <a:spcPct val="100000"/>
              </a:lnSpc>
              <a:spcBef>
                <a:spcPts val="0"/>
              </a:spcBef>
              <a:spcAft>
                <a:spcPts val="0"/>
              </a:spcAft>
              <a:buSzPts val="1200"/>
              <a:buNone/>
              <a:defRPr/>
            </a:lvl9pPr>
          </a:lstStyle>
          <a:p/>
        </p:txBody>
      </p:sp>
      <p:sp>
        <p:nvSpPr>
          <p:cNvPr id="440" name="Google Shape;440;p26"/>
          <p:cNvSpPr txBox="1"/>
          <p:nvPr>
            <p:ph idx="2" type="title"/>
          </p:nvPr>
        </p:nvSpPr>
        <p:spPr>
          <a:xfrm rot="-173518">
            <a:off x="5146753" y="4388081"/>
            <a:ext cx="1974114" cy="245408"/>
          </a:xfrm>
          <a:prstGeom prst="rect">
            <a:avLst/>
          </a:prstGeom>
          <a:solidFill>
            <a:schemeClr val="accent6"/>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441" name="Google Shape;441;p26"/>
          <p:cNvSpPr txBox="1"/>
          <p:nvPr>
            <p:ph idx="3" type="title"/>
          </p:nvPr>
        </p:nvSpPr>
        <p:spPr>
          <a:xfrm rot="-130161">
            <a:off x="5801505" y="3629872"/>
            <a:ext cx="2662908" cy="632256"/>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BLANK_1_1_1_1_1_1_1">
    <p:spTree>
      <p:nvGrpSpPr>
        <p:cNvPr id="442" name="Shape 442"/>
        <p:cNvGrpSpPr/>
        <p:nvPr/>
      </p:nvGrpSpPr>
      <p:grpSpPr>
        <a:xfrm>
          <a:off x="0" y="0"/>
          <a:ext cx="0" cy="0"/>
          <a:chOff x="0" y="0"/>
          <a:chExt cx="0" cy="0"/>
        </a:xfrm>
      </p:grpSpPr>
      <p:grpSp>
        <p:nvGrpSpPr>
          <p:cNvPr id="443" name="Google Shape;443;p27"/>
          <p:cNvGrpSpPr/>
          <p:nvPr/>
        </p:nvGrpSpPr>
        <p:grpSpPr>
          <a:xfrm>
            <a:off x="0" y="939481"/>
            <a:ext cx="9144000" cy="3964219"/>
            <a:chOff x="0" y="939481"/>
            <a:chExt cx="9144000" cy="3964219"/>
          </a:xfrm>
        </p:grpSpPr>
        <p:cxnSp>
          <p:nvCxnSpPr>
            <p:cNvPr id="444" name="Google Shape;444;p27"/>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5" name="Google Shape;445;p27"/>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6" name="Google Shape;446;p27"/>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7" name="Google Shape;447;p27"/>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8" name="Google Shape;448;p27"/>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49" name="Google Shape;449;p27"/>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0" name="Google Shape;450;p27"/>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1" name="Google Shape;451;p27"/>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2" name="Google Shape;452;p27"/>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3" name="Google Shape;453;p27"/>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54" name="Google Shape;454;p27"/>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grpSp>
      <p:sp>
        <p:nvSpPr>
          <p:cNvPr id="455" name="Google Shape;455;p27"/>
          <p:cNvSpPr/>
          <p:nvPr/>
        </p:nvSpPr>
        <p:spPr>
          <a:xfrm rot="341415">
            <a:off x="4870163" y="329972"/>
            <a:ext cx="3279862" cy="4606714"/>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456" name="Google Shape;456;p27"/>
          <p:cNvGrpSpPr/>
          <p:nvPr/>
        </p:nvGrpSpPr>
        <p:grpSpPr>
          <a:xfrm rot="341264">
            <a:off x="4864199" y="350512"/>
            <a:ext cx="184449" cy="4334311"/>
            <a:chOff x="5380497" y="383100"/>
            <a:chExt cx="189628" cy="4456010"/>
          </a:xfrm>
        </p:grpSpPr>
        <p:grpSp>
          <p:nvGrpSpPr>
            <p:cNvPr id="457" name="Google Shape;457;p27"/>
            <p:cNvGrpSpPr/>
            <p:nvPr/>
          </p:nvGrpSpPr>
          <p:grpSpPr>
            <a:xfrm>
              <a:off x="5380497" y="383100"/>
              <a:ext cx="189628" cy="981668"/>
              <a:chOff x="5380497" y="383100"/>
              <a:chExt cx="189628" cy="981668"/>
            </a:xfrm>
          </p:grpSpPr>
          <p:grpSp>
            <p:nvGrpSpPr>
              <p:cNvPr id="458" name="Google Shape;458;p27"/>
              <p:cNvGrpSpPr/>
              <p:nvPr/>
            </p:nvGrpSpPr>
            <p:grpSpPr>
              <a:xfrm>
                <a:off x="5380497" y="383100"/>
                <a:ext cx="187974" cy="130800"/>
                <a:chOff x="4804925" y="764100"/>
                <a:chExt cx="187974" cy="130800"/>
              </a:xfrm>
            </p:grpSpPr>
            <p:sp>
              <p:nvSpPr>
                <p:cNvPr id="459" name="Google Shape;45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0" name="Google Shape;46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61" name="Google Shape;461;p27"/>
              <p:cNvGrpSpPr/>
              <p:nvPr/>
            </p:nvGrpSpPr>
            <p:grpSpPr>
              <a:xfrm>
                <a:off x="5382151" y="822110"/>
                <a:ext cx="187974" cy="130800"/>
                <a:chOff x="4804925" y="764100"/>
                <a:chExt cx="187974" cy="130800"/>
              </a:xfrm>
            </p:grpSpPr>
            <p:sp>
              <p:nvSpPr>
                <p:cNvPr id="462" name="Google Shape;46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3" name="Google Shape;46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64" name="Google Shape;464;p27"/>
              <p:cNvGrpSpPr/>
              <p:nvPr/>
            </p:nvGrpSpPr>
            <p:grpSpPr>
              <a:xfrm>
                <a:off x="5382151" y="1233968"/>
                <a:ext cx="187974" cy="130800"/>
                <a:chOff x="4804925" y="764100"/>
                <a:chExt cx="187974" cy="130800"/>
              </a:xfrm>
            </p:grpSpPr>
            <p:sp>
              <p:nvSpPr>
                <p:cNvPr id="465" name="Google Shape;46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66" name="Google Shape;46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67" name="Google Shape;467;p27"/>
            <p:cNvGrpSpPr/>
            <p:nvPr/>
          </p:nvGrpSpPr>
          <p:grpSpPr>
            <a:xfrm>
              <a:off x="5380497" y="1678500"/>
              <a:ext cx="189628" cy="981668"/>
              <a:chOff x="5380497" y="383100"/>
              <a:chExt cx="189628" cy="981668"/>
            </a:xfrm>
          </p:grpSpPr>
          <p:grpSp>
            <p:nvGrpSpPr>
              <p:cNvPr id="468" name="Google Shape;468;p27"/>
              <p:cNvGrpSpPr/>
              <p:nvPr/>
            </p:nvGrpSpPr>
            <p:grpSpPr>
              <a:xfrm>
                <a:off x="5380497" y="383100"/>
                <a:ext cx="187974" cy="130800"/>
                <a:chOff x="4804925" y="764100"/>
                <a:chExt cx="187974" cy="130800"/>
              </a:xfrm>
            </p:grpSpPr>
            <p:sp>
              <p:nvSpPr>
                <p:cNvPr id="469" name="Google Shape;46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0" name="Google Shape;47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71" name="Google Shape;471;p27"/>
              <p:cNvGrpSpPr/>
              <p:nvPr/>
            </p:nvGrpSpPr>
            <p:grpSpPr>
              <a:xfrm>
                <a:off x="5382151" y="822110"/>
                <a:ext cx="187974" cy="130800"/>
                <a:chOff x="4804925" y="764100"/>
                <a:chExt cx="187974" cy="130800"/>
              </a:xfrm>
            </p:grpSpPr>
            <p:sp>
              <p:nvSpPr>
                <p:cNvPr id="472" name="Google Shape;47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3" name="Google Shape;47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74" name="Google Shape;474;p27"/>
              <p:cNvGrpSpPr/>
              <p:nvPr/>
            </p:nvGrpSpPr>
            <p:grpSpPr>
              <a:xfrm>
                <a:off x="5382151" y="1233968"/>
                <a:ext cx="187974" cy="130800"/>
                <a:chOff x="4804925" y="764100"/>
                <a:chExt cx="187974" cy="130800"/>
              </a:xfrm>
            </p:grpSpPr>
            <p:sp>
              <p:nvSpPr>
                <p:cNvPr id="475" name="Google Shape;47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76" name="Google Shape;47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77" name="Google Shape;477;p27"/>
            <p:cNvGrpSpPr/>
            <p:nvPr/>
          </p:nvGrpSpPr>
          <p:grpSpPr>
            <a:xfrm>
              <a:off x="5380497" y="2973900"/>
              <a:ext cx="189628" cy="981668"/>
              <a:chOff x="5380497" y="383100"/>
              <a:chExt cx="189628" cy="981668"/>
            </a:xfrm>
          </p:grpSpPr>
          <p:grpSp>
            <p:nvGrpSpPr>
              <p:cNvPr id="478" name="Google Shape;478;p27"/>
              <p:cNvGrpSpPr/>
              <p:nvPr/>
            </p:nvGrpSpPr>
            <p:grpSpPr>
              <a:xfrm>
                <a:off x="5380497" y="383100"/>
                <a:ext cx="187974" cy="130800"/>
                <a:chOff x="4804925" y="764100"/>
                <a:chExt cx="187974" cy="130800"/>
              </a:xfrm>
            </p:grpSpPr>
            <p:sp>
              <p:nvSpPr>
                <p:cNvPr id="479" name="Google Shape;47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0" name="Google Shape;48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81" name="Google Shape;481;p27"/>
              <p:cNvGrpSpPr/>
              <p:nvPr/>
            </p:nvGrpSpPr>
            <p:grpSpPr>
              <a:xfrm>
                <a:off x="5382151" y="822110"/>
                <a:ext cx="187974" cy="130800"/>
                <a:chOff x="4804925" y="764100"/>
                <a:chExt cx="187974" cy="130800"/>
              </a:xfrm>
            </p:grpSpPr>
            <p:sp>
              <p:nvSpPr>
                <p:cNvPr id="482" name="Google Shape;48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3" name="Google Shape;48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84" name="Google Shape;484;p27"/>
              <p:cNvGrpSpPr/>
              <p:nvPr/>
            </p:nvGrpSpPr>
            <p:grpSpPr>
              <a:xfrm>
                <a:off x="5382151" y="1233968"/>
                <a:ext cx="187974" cy="130800"/>
                <a:chOff x="4804925" y="764100"/>
                <a:chExt cx="187974" cy="130800"/>
              </a:xfrm>
            </p:grpSpPr>
            <p:sp>
              <p:nvSpPr>
                <p:cNvPr id="485" name="Google Shape;485;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86" name="Google Shape;486;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487" name="Google Shape;487;p27"/>
            <p:cNvGrpSpPr/>
            <p:nvPr/>
          </p:nvGrpSpPr>
          <p:grpSpPr>
            <a:xfrm>
              <a:off x="5380497" y="4269300"/>
              <a:ext cx="189628" cy="569810"/>
              <a:chOff x="5380497" y="383100"/>
              <a:chExt cx="189628" cy="569810"/>
            </a:xfrm>
          </p:grpSpPr>
          <p:grpSp>
            <p:nvGrpSpPr>
              <p:cNvPr id="488" name="Google Shape;488;p27"/>
              <p:cNvGrpSpPr/>
              <p:nvPr/>
            </p:nvGrpSpPr>
            <p:grpSpPr>
              <a:xfrm>
                <a:off x="5380497" y="383100"/>
                <a:ext cx="187974" cy="130800"/>
                <a:chOff x="4804925" y="764100"/>
                <a:chExt cx="187974" cy="130800"/>
              </a:xfrm>
            </p:grpSpPr>
            <p:sp>
              <p:nvSpPr>
                <p:cNvPr id="489" name="Google Shape;489;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0" name="Google Shape;490;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491" name="Google Shape;491;p27"/>
              <p:cNvGrpSpPr/>
              <p:nvPr/>
            </p:nvGrpSpPr>
            <p:grpSpPr>
              <a:xfrm>
                <a:off x="5382151" y="822110"/>
                <a:ext cx="187974" cy="130800"/>
                <a:chOff x="4804925" y="764100"/>
                <a:chExt cx="187974" cy="130800"/>
              </a:xfrm>
            </p:grpSpPr>
            <p:sp>
              <p:nvSpPr>
                <p:cNvPr id="492" name="Google Shape;492;p27"/>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3" name="Google Shape;493;p27"/>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494" name="Google Shape;494;p27"/>
          <p:cNvSpPr/>
          <p:nvPr/>
        </p:nvSpPr>
        <p:spPr>
          <a:xfrm>
            <a:off x="5136896" y="329628"/>
            <a:ext cx="3280500" cy="4607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495" name="Google Shape;495;p27"/>
          <p:cNvGrpSpPr/>
          <p:nvPr/>
        </p:nvGrpSpPr>
        <p:grpSpPr>
          <a:xfrm>
            <a:off x="5137471" y="504148"/>
            <a:ext cx="184470" cy="4334807"/>
            <a:chOff x="5380497" y="383100"/>
            <a:chExt cx="189628" cy="4456010"/>
          </a:xfrm>
        </p:grpSpPr>
        <p:grpSp>
          <p:nvGrpSpPr>
            <p:cNvPr id="496" name="Google Shape;496;p27"/>
            <p:cNvGrpSpPr/>
            <p:nvPr/>
          </p:nvGrpSpPr>
          <p:grpSpPr>
            <a:xfrm>
              <a:off x="5380497" y="383100"/>
              <a:ext cx="189628" cy="981668"/>
              <a:chOff x="5380497" y="383100"/>
              <a:chExt cx="189628" cy="981668"/>
            </a:xfrm>
          </p:grpSpPr>
          <p:grpSp>
            <p:nvGrpSpPr>
              <p:cNvPr id="497" name="Google Shape;497;p27"/>
              <p:cNvGrpSpPr/>
              <p:nvPr/>
            </p:nvGrpSpPr>
            <p:grpSpPr>
              <a:xfrm>
                <a:off x="5380497" y="383100"/>
                <a:ext cx="187974" cy="130800"/>
                <a:chOff x="4804925" y="764100"/>
                <a:chExt cx="187974" cy="130800"/>
              </a:xfrm>
            </p:grpSpPr>
            <p:sp>
              <p:nvSpPr>
                <p:cNvPr id="498" name="Google Shape;49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499" name="Google Shape;49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00" name="Google Shape;500;p27"/>
              <p:cNvGrpSpPr/>
              <p:nvPr/>
            </p:nvGrpSpPr>
            <p:grpSpPr>
              <a:xfrm>
                <a:off x="5382151" y="822110"/>
                <a:ext cx="187974" cy="130800"/>
                <a:chOff x="4804925" y="764100"/>
                <a:chExt cx="187974" cy="130800"/>
              </a:xfrm>
            </p:grpSpPr>
            <p:sp>
              <p:nvSpPr>
                <p:cNvPr id="501" name="Google Shape;50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2" name="Google Shape;50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03" name="Google Shape;503;p27"/>
              <p:cNvGrpSpPr/>
              <p:nvPr/>
            </p:nvGrpSpPr>
            <p:grpSpPr>
              <a:xfrm>
                <a:off x="5382151" y="1233968"/>
                <a:ext cx="187974" cy="130800"/>
                <a:chOff x="4804925" y="764100"/>
                <a:chExt cx="187974" cy="130800"/>
              </a:xfrm>
            </p:grpSpPr>
            <p:sp>
              <p:nvSpPr>
                <p:cNvPr id="504" name="Google Shape;50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5" name="Google Shape;50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06" name="Google Shape;506;p27"/>
            <p:cNvGrpSpPr/>
            <p:nvPr/>
          </p:nvGrpSpPr>
          <p:grpSpPr>
            <a:xfrm>
              <a:off x="5380497" y="1678500"/>
              <a:ext cx="189628" cy="981668"/>
              <a:chOff x="5380497" y="383100"/>
              <a:chExt cx="189628" cy="981668"/>
            </a:xfrm>
          </p:grpSpPr>
          <p:grpSp>
            <p:nvGrpSpPr>
              <p:cNvPr id="507" name="Google Shape;507;p27"/>
              <p:cNvGrpSpPr/>
              <p:nvPr/>
            </p:nvGrpSpPr>
            <p:grpSpPr>
              <a:xfrm>
                <a:off x="5380497" y="383100"/>
                <a:ext cx="187974" cy="130800"/>
                <a:chOff x="4804925" y="764100"/>
                <a:chExt cx="187974" cy="130800"/>
              </a:xfrm>
            </p:grpSpPr>
            <p:sp>
              <p:nvSpPr>
                <p:cNvPr id="508" name="Google Shape;50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9" name="Google Shape;50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0" name="Google Shape;510;p27"/>
              <p:cNvGrpSpPr/>
              <p:nvPr/>
            </p:nvGrpSpPr>
            <p:grpSpPr>
              <a:xfrm>
                <a:off x="5382151" y="822110"/>
                <a:ext cx="187974" cy="130800"/>
                <a:chOff x="4804925" y="764100"/>
                <a:chExt cx="187974" cy="130800"/>
              </a:xfrm>
            </p:grpSpPr>
            <p:sp>
              <p:nvSpPr>
                <p:cNvPr id="511" name="Google Shape;51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2" name="Google Shape;51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3" name="Google Shape;513;p27"/>
              <p:cNvGrpSpPr/>
              <p:nvPr/>
            </p:nvGrpSpPr>
            <p:grpSpPr>
              <a:xfrm>
                <a:off x="5382151" y="1233968"/>
                <a:ext cx="187974" cy="130800"/>
                <a:chOff x="4804925" y="764100"/>
                <a:chExt cx="187974" cy="130800"/>
              </a:xfrm>
            </p:grpSpPr>
            <p:sp>
              <p:nvSpPr>
                <p:cNvPr id="514" name="Google Shape;51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5" name="Google Shape;51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16" name="Google Shape;516;p27"/>
            <p:cNvGrpSpPr/>
            <p:nvPr/>
          </p:nvGrpSpPr>
          <p:grpSpPr>
            <a:xfrm>
              <a:off x="5380497" y="2973900"/>
              <a:ext cx="189628" cy="981668"/>
              <a:chOff x="5380497" y="383100"/>
              <a:chExt cx="189628" cy="981668"/>
            </a:xfrm>
          </p:grpSpPr>
          <p:grpSp>
            <p:nvGrpSpPr>
              <p:cNvPr id="517" name="Google Shape;517;p27"/>
              <p:cNvGrpSpPr/>
              <p:nvPr/>
            </p:nvGrpSpPr>
            <p:grpSpPr>
              <a:xfrm>
                <a:off x="5380497" y="383100"/>
                <a:ext cx="187974" cy="130800"/>
                <a:chOff x="4804925" y="764100"/>
                <a:chExt cx="187974" cy="130800"/>
              </a:xfrm>
            </p:grpSpPr>
            <p:sp>
              <p:nvSpPr>
                <p:cNvPr id="518" name="Google Shape;51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9" name="Google Shape;51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0" name="Google Shape;520;p27"/>
              <p:cNvGrpSpPr/>
              <p:nvPr/>
            </p:nvGrpSpPr>
            <p:grpSpPr>
              <a:xfrm>
                <a:off x="5382151" y="822110"/>
                <a:ext cx="187974" cy="130800"/>
                <a:chOff x="4804925" y="764100"/>
                <a:chExt cx="187974" cy="130800"/>
              </a:xfrm>
            </p:grpSpPr>
            <p:sp>
              <p:nvSpPr>
                <p:cNvPr id="521" name="Google Shape;52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2" name="Google Shape;52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3" name="Google Shape;523;p27"/>
              <p:cNvGrpSpPr/>
              <p:nvPr/>
            </p:nvGrpSpPr>
            <p:grpSpPr>
              <a:xfrm>
                <a:off x="5382151" y="1233968"/>
                <a:ext cx="187974" cy="130800"/>
                <a:chOff x="4804925" y="764100"/>
                <a:chExt cx="187974" cy="130800"/>
              </a:xfrm>
            </p:grpSpPr>
            <p:sp>
              <p:nvSpPr>
                <p:cNvPr id="524" name="Google Shape;524;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5" name="Google Shape;525;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26" name="Google Shape;526;p27"/>
            <p:cNvGrpSpPr/>
            <p:nvPr/>
          </p:nvGrpSpPr>
          <p:grpSpPr>
            <a:xfrm>
              <a:off x="5380497" y="4269300"/>
              <a:ext cx="189628" cy="569810"/>
              <a:chOff x="5380497" y="383100"/>
              <a:chExt cx="189628" cy="569810"/>
            </a:xfrm>
          </p:grpSpPr>
          <p:grpSp>
            <p:nvGrpSpPr>
              <p:cNvPr id="527" name="Google Shape;527;p27"/>
              <p:cNvGrpSpPr/>
              <p:nvPr/>
            </p:nvGrpSpPr>
            <p:grpSpPr>
              <a:xfrm>
                <a:off x="5380497" y="383100"/>
                <a:ext cx="187974" cy="130800"/>
                <a:chOff x="4804925" y="764100"/>
                <a:chExt cx="187974" cy="130800"/>
              </a:xfrm>
            </p:grpSpPr>
            <p:sp>
              <p:nvSpPr>
                <p:cNvPr id="528" name="Google Shape;528;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9" name="Google Shape;529;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30" name="Google Shape;530;p27"/>
              <p:cNvGrpSpPr/>
              <p:nvPr/>
            </p:nvGrpSpPr>
            <p:grpSpPr>
              <a:xfrm>
                <a:off x="5382151" y="822110"/>
                <a:ext cx="187974" cy="130800"/>
                <a:chOff x="4804925" y="764100"/>
                <a:chExt cx="187974" cy="130800"/>
              </a:xfrm>
            </p:grpSpPr>
            <p:sp>
              <p:nvSpPr>
                <p:cNvPr id="531" name="Google Shape;531;p27"/>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32" name="Google Shape;532;p27"/>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533" name="Google Shape;533;p27"/>
          <p:cNvSpPr txBox="1"/>
          <p:nvPr>
            <p:ph idx="1" type="body"/>
          </p:nvPr>
        </p:nvSpPr>
        <p:spPr>
          <a:xfrm>
            <a:off x="5586600" y="641275"/>
            <a:ext cx="2627700" cy="31194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Clr>
                <a:schemeClr val="lt1"/>
              </a:buClr>
              <a:buSzPts val="1400"/>
              <a:buChar char="●"/>
              <a:defRPr sz="1000">
                <a:latin typeface="Manrope Medium"/>
                <a:ea typeface="Manrope Medium"/>
                <a:cs typeface="Manrope Medium"/>
                <a:sym typeface="Manrope Medium"/>
              </a:defRPr>
            </a:lvl1pPr>
            <a:lvl2pPr indent="-317500" lvl="1" marL="914400">
              <a:spcBef>
                <a:spcPts val="0"/>
              </a:spcBef>
              <a:spcAft>
                <a:spcPts val="0"/>
              </a:spcAft>
              <a:buClr>
                <a:schemeClr val="lt1"/>
              </a:buClr>
              <a:buSzPts val="1400"/>
              <a:buChar char="○"/>
              <a:defRPr sz="1000">
                <a:latin typeface="Manrope Medium"/>
                <a:ea typeface="Manrope Medium"/>
                <a:cs typeface="Manrope Medium"/>
                <a:sym typeface="Manrope Medium"/>
              </a:defRPr>
            </a:lvl2pPr>
            <a:lvl3pPr indent="-317500" lvl="2" marL="1371600">
              <a:spcBef>
                <a:spcPts val="0"/>
              </a:spcBef>
              <a:spcAft>
                <a:spcPts val="0"/>
              </a:spcAft>
              <a:buClr>
                <a:schemeClr val="lt1"/>
              </a:buClr>
              <a:buSzPts val="1400"/>
              <a:buChar char="■"/>
              <a:defRPr sz="1000">
                <a:latin typeface="Manrope Medium"/>
                <a:ea typeface="Manrope Medium"/>
                <a:cs typeface="Manrope Medium"/>
                <a:sym typeface="Manrope Medium"/>
              </a:defRPr>
            </a:lvl3pPr>
            <a:lvl4pPr indent="-317500" lvl="3" marL="1828800">
              <a:spcBef>
                <a:spcPts val="0"/>
              </a:spcBef>
              <a:spcAft>
                <a:spcPts val="0"/>
              </a:spcAft>
              <a:buClr>
                <a:schemeClr val="lt1"/>
              </a:buClr>
              <a:buSzPts val="1400"/>
              <a:buChar char="●"/>
              <a:defRPr sz="1000">
                <a:latin typeface="Manrope Medium"/>
                <a:ea typeface="Manrope Medium"/>
                <a:cs typeface="Manrope Medium"/>
                <a:sym typeface="Manrope Medium"/>
              </a:defRPr>
            </a:lvl4pPr>
            <a:lvl5pPr indent="-317500" lvl="4" marL="2286000">
              <a:spcBef>
                <a:spcPts val="0"/>
              </a:spcBef>
              <a:spcAft>
                <a:spcPts val="0"/>
              </a:spcAft>
              <a:buClr>
                <a:schemeClr val="lt1"/>
              </a:buClr>
              <a:buSzPts val="1400"/>
              <a:buChar char="○"/>
              <a:defRPr sz="1000">
                <a:latin typeface="Manrope Medium"/>
                <a:ea typeface="Manrope Medium"/>
                <a:cs typeface="Manrope Medium"/>
                <a:sym typeface="Manrope Medium"/>
              </a:defRPr>
            </a:lvl5pPr>
            <a:lvl6pPr indent="-317500" lvl="5" marL="2743200">
              <a:spcBef>
                <a:spcPts val="0"/>
              </a:spcBef>
              <a:spcAft>
                <a:spcPts val="0"/>
              </a:spcAft>
              <a:buClr>
                <a:schemeClr val="lt1"/>
              </a:buClr>
              <a:buSzPts val="1400"/>
              <a:buChar char="■"/>
              <a:defRPr sz="1000">
                <a:latin typeface="Manrope Medium"/>
                <a:ea typeface="Manrope Medium"/>
                <a:cs typeface="Manrope Medium"/>
                <a:sym typeface="Manrope Medium"/>
              </a:defRPr>
            </a:lvl6pPr>
            <a:lvl7pPr indent="-317500" lvl="6" marL="3200400">
              <a:spcBef>
                <a:spcPts val="0"/>
              </a:spcBef>
              <a:spcAft>
                <a:spcPts val="0"/>
              </a:spcAft>
              <a:buClr>
                <a:schemeClr val="lt1"/>
              </a:buClr>
              <a:buSzPts val="1400"/>
              <a:buChar char="●"/>
              <a:defRPr sz="1000">
                <a:latin typeface="Manrope Medium"/>
                <a:ea typeface="Manrope Medium"/>
                <a:cs typeface="Manrope Medium"/>
                <a:sym typeface="Manrope Medium"/>
              </a:defRPr>
            </a:lvl7pPr>
            <a:lvl8pPr indent="-317500" lvl="7" marL="3657600">
              <a:spcBef>
                <a:spcPts val="0"/>
              </a:spcBef>
              <a:spcAft>
                <a:spcPts val="0"/>
              </a:spcAft>
              <a:buSzPts val="1400"/>
              <a:buChar char="○"/>
              <a:defRPr sz="1000">
                <a:latin typeface="Manrope Medium"/>
                <a:ea typeface="Manrope Medium"/>
                <a:cs typeface="Manrope Medium"/>
                <a:sym typeface="Manrope Medium"/>
              </a:defRPr>
            </a:lvl8pPr>
            <a:lvl9pPr indent="-317500" lvl="8" marL="4114800">
              <a:spcBef>
                <a:spcPts val="0"/>
              </a:spcBef>
              <a:spcAft>
                <a:spcPts val="0"/>
              </a:spcAft>
              <a:buClr>
                <a:schemeClr val="lt1"/>
              </a:buClr>
              <a:buSzPts val="1400"/>
              <a:buChar char="■"/>
              <a:defRPr sz="1000">
                <a:latin typeface="Manrope Medium"/>
                <a:ea typeface="Manrope Medium"/>
                <a:cs typeface="Manrope Medium"/>
                <a:sym typeface="Manrope Medium"/>
              </a:defRPr>
            </a:lvl9pPr>
          </a:lstStyle>
          <a:p/>
        </p:txBody>
      </p:sp>
      <p:sp>
        <p:nvSpPr>
          <p:cNvPr id="534" name="Google Shape;534;p27"/>
          <p:cNvSpPr txBox="1"/>
          <p:nvPr>
            <p:ph type="title"/>
          </p:nvPr>
        </p:nvSpPr>
        <p:spPr>
          <a:xfrm>
            <a:off x="521275" y="525800"/>
            <a:ext cx="20949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otes ">
  <p:cSld name="CUSTOM_2">
    <p:spTree>
      <p:nvGrpSpPr>
        <p:cNvPr id="535" name="Shape 535"/>
        <p:cNvGrpSpPr/>
        <p:nvPr/>
      </p:nvGrpSpPr>
      <p:grpSpPr>
        <a:xfrm>
          <a:off x="0" y="0"/>
          <a:ext cx="0" cy="0"/>
          <a:chOff x="0" y="0"/>
          <a:chExt cx="0" cy="0"/>
        </a:xfrm>
      </p:grpSpPr>
      <p:grpSp>
        <p:nvGrpSpPr>
          <p:cNvPr id="536" name="Google Shape;536;p28"/>
          <p:cNvGrpSpPr/>
          <p:nvPr/>
        </p:nvGrpSpPr>
        <p:grpSpPr>
          <a:xfrm>
            <a:off x="0" y="-6300"/>
            <a:ext cx="9162087" cy="5150040"/>
            <a:chOff x="11751" y="-6300"/>
            <a:chExt cx="9190577" cy="5150040"/>
          </a:xfrm>
        </p:grpSpPr>
        <p:grpSp>
          <p:nvGrpSpPr>
            <p:cNvPr id="537" name="Google Shape;537;p28"/>
            <p:cNvGrpSpPr/>
            <p:nvPr/>
          </p:nvGrpSpPr>
          <p:grpSpPr>
            <a:xfrm>
              <a:off x="11751" y="-6300"/>
              <a:ext cx="4777902" cy="2703033"/>
              <a:chOff x="11750" y="-6290"/>
              <a:chExt cx="9125100" cy="5162400"/>
            </a:xfrm>
          </p:grpSpPr>
          <p:cxnSp>
            <p:nvCxnSpPr>
              <p:cNvPr id="538" name="Google Shape;538;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39" name="Google Shape;539;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0" name="Google Shape;540;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1" name="Google Shape;541;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2" name="Google Shape;542;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3" name="Google Shape;543;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4" name="Google Shape;544;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5" name="Google Shape;545;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6" name="Google Shape;546;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7" name="Google Shape;547;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8" name="Google Shape;548;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9" name="Google Shape;549;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50" name="Google Shape;550;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1" name="Google Shape;551;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2" name="Google Shape;552;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3" name="Google Shape;553;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4" name="Google Shape;554;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5" name="Google Shape;555;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6" name="Google Shape;556;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7" name="Google Shape;557;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8" name="Google Shape;558;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59" name="Google Shape;559;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560" name="Google Shape;560;p28"/>
            <p:cNvGrpSpPr/>
            <p:nvPr/>
          </p:nvGrpSpPr>
          <p:grpSpPr>
            <a:xfrm>
              <a:off x="11751" y="2440707"/>
              <a:ext cx="4777902" cy="2703033"/>
              <a:chOff x="11750" y="-6290"/>
              <a:chExt cx="9125100" cy="5162400"/>
            </a:xfrm>
          </p:grpSpPr>
          <p:cxnSp>
            <p:nvCxnSpPr>
              <p:cNvPr id="561" name="Google Shape;561;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2" name="Google Shape;562;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3" name="Google Shape;563;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4" name="Google Shape;564;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5" name="Google Shape;565;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6" name="Google Shape;566;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7" name="Google Shape;567;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8" name="Google Shape;568;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9" name="Google Shape;569;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0" name="Google Shape;570;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1" name="Google Shape;571;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2" name="Google Shape;572;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3" name="Google Shape;573;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4" name="Google Shape;574;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5" name="Google Shape;575;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6" name="Google Shape;576;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7" name="Google Shape;577;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8" name="Google Shape;578;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79" name="Google Shape;579;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0" name="Google Shape;580;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1" name="Google Shape;581;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82" name="Google Shape;582;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583" name="Google Shape;583;p28"/>
            <p:cNvGrpSpPr/>
            <p:nvPr/>
          </p:nvGrpSpPr>
          <p:grpSpPr>
            <a:xfrm>
              <a:off x="4424426" y="-6300"/>
              <a:ext cx="4777902" cy="2703033"/>
              <a:chOff x="11750" y="-6290"/>
              <a:chExt cx="9125100" cy="5162400"/>
            </a:xfrm>
          </p:grpSpPr>
          <p:cxnSp>
            <p:nvCxnSpPr>
              <p:cNvPr id="584" name="Google Shape;584;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5" name="Google Shape;585;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6" name="Google Shape;586;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7" name="Google Shape;587;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8" name="Google Shape;588;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9" name="Google Shape;589;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0" name="Google Shape;590;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1" name="Google Shape;591;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2" name="Google Shape;592;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3" name="Google Shape;593;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4" name="Google Shape;594;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5" name="Google Shape;595;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6" name="Google Shape;596;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7" name="Google Shape;597;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8" name="Google Shape;598;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599" name="Google Shape;599;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0" name="Google Shape;600;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1" name="Google Shape;601;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2" name="Google Shape;602;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3" name="Google Shape;603;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4" name="Google Shape;604;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5" name="Google Shape;605;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606" name="Google Shape;606;p28"/>
            <p:cNvGrpSpPr/>
            <p:nvPr/>
          </p:nvGrpSpPr>
          <p:grpSpPr>
            <a:xfrm>
              <a:off x="4424426" y="2440707"/>
              <a:ext cx="4777902" cy="2703033"/>
              <a:chOff x="11750" y="-6290"/>
              <a:chExt cx="9125100" cy="5162400"/>
            </a:xfrm>
          </p:grpSpPr>
          <p:cxnSp>
            <p:nvCxnSpPr>
              <p:cNvPr id="607" name="Google Shape;607;p2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8" name="Google Shape;608;p2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9" name="Google Shape;609;p2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0" name="Google Shape;610;p2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1" name="Google Shape;611;p2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2" name="Google Shape;612;p2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3" name="Google Shape;613;p2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4" name="Google Shape;614;p2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5" name="Google Shape;615;p2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6" name="Google Shape;616;p2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7" name="Google Shape;617;p2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8" name="Google Shape;618;p2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9" name="Google Shape;619;p2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0" name="Google Shape;620;p2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1" name="Google Shape;621;p2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2" name="Google Shape;622;p2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3" name="Google Shape;623;p2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4" name="Google Shape;624;p2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5" name="Google Shape;625;p2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6" name="Google Shape;626;p2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7" name="Google Shape;627;p2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8" name="Google Shape;628;p2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629" name="Google Shape;629;p28"/>
          <p:cNvSpPr txBox="1"/>
          <p:nvPr>
            <p:ph type="title"/>
          </p:nvPr>
        </p:nvSpPr>
        <p:spPr>
          <a:xfrm>
            <a:off x="532800" y="1269600"/>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3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0" name="Google Shape;630;p28"/>
          <p:cNvSpPr txBox="1"/>
          <p:nvPr>
            <p:ph idx="1" type="subTitle"/>
          </p:nvPr>
        </p:nvSpPr>
        <p:spPr>
          <a:xfrm>
            <a:off x="520800" y="1711450"/>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28"/>
          <p:cNvSpPr txBox="1"/>
          <p:nvPr>
            <p:ph idx="2" type="subTitle"/>
          </p:nvPr>
        </p:nvSpPr>
        <p:spPr>
          <a:xfrm>
            <a:off x="531875" y="2928325"/>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28"/>
          <p:cNvSpPr txBox="1"/>
          <p:nvPr>
            <p:ph idx="3" type="title"/>
          </p:nvPr>
        </p:nvSpPr>
        <p:spPr>
          <a:xfrm rot="139861">
            <a:off x="3291201" y="1217875"/>
            <a:ext cx="2618467" cy="472890"/>
          </a:xfrm>
          <a:prstGeom prst="rect">
            <a:avLst/>
          </a:prstGeom>
        </p:spPr>
        <p:txBody>
          <a:bodyPr anchorCtr="0" anchor="ctr" bIns="91425" lIns="182875" spcFirstLastPara="1" rIns="91425" wrap="square" tIns="91425">
            <a:sp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3" name="Google Shape;633;p28"/>
          <p:cNvSpPr txBox="1"/>
          <p:nvPr>
            <p:ph idx="4" type="subTitle"/>
          </p:nvPr>
        </p:nvSpPr>
        <p:spPr>
          <a:xfrm rot="139761">
            <a:off x="3245632" y="1659003"/>
            <a:ext cx="2642483" cy="1240624"/>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28"/>
          <p:cNvSpPr txBox="1"/>
          <p:nvPr>
            <p:ph idx="5" type="subTitle"/>
          </p:nvPr>
        </p:nvSpPr>
        <p:spPr>
          <a:xfrm rot="139861">
            <a:off x="3224189" y="2875212"/>
            <a:ext cx="2618467" cy="395132"/>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5" name="Google Shape;635;p28"/>
          <p:cNvSpPr txBox="1"/>
          <p:nvPr>
            <p:ph idx="6" type="title"/>
          </p:nvPr>
        </p:nvSpPr>
        <p:spPr>
          <a:xfrm>
            <a:off x="5994100" y="1252413"/>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36" name="Google Shape;636;p28"/>
          <p:cNvSpPr txBox="1"/>
          <p:nvPr>
            <p:ph idx="7" type="subTitle"/>
          </p:nvPr>
        </p:nvSpPr>
        <p:spPr>
          <a:xfrm>
            <a:off x="5982100" y="1694263"/>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7" name="Google Shape;637;p28"/>
          <p:cNvSpPr txBox="1"/>
          <p:nvPr>
            <p:ph idx="8" type="subTitle"/>
          </p:nvPr>
        </p:nvSpPr>
        <p:spPr>
          <a:xfrm>
            <a:off x="5993175" y="2911138"/>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8" name="Google Shape;638;p28"/>
          <p:cNvSpPr txBox="1"/>
          <p:nvPr>
            <p:ph idx="9" type="subTitle"/>
          </p:nvPr>
        </p:nvSpPr>
        <p:spPr>
          <a:xfrm>
            <a:off x="3254000" y="3461675"/>
            <a:ext cx="25293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300"/>
              <a:buFont typeface="Arial"/>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28"/>
          <p:cNvSpPr txBox="1"/>
          <p:nvPr>
            <p:ph idx="13" type="subTitle"/>
          </p:nvPr>
        </p:nvSpPr>
        <p:spPr>
          <a:xfrm>
            <a:off x="3254000" y="384047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28"/>
          <p:cNvSpPr txBox="1"/>
          <p:nvPr>
            <p:ph idx="14" type="subTitle"/>
          </p:nvPr>
        </p:nvSpPr>
        <p:spPr>
          <a:xfrm rot="-143344">
            <a:off x="503564" y="3472782"/>
            <a:ext cx="2526096" cy="935014"/>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28"/>
          <p:cNvSpPr txBox="1"/>
          <p:nvPr>
            <p:ph idx="15" type="subTitle"/>
          </p:nvPr>
        </p:nvSpPr>
        <p:spPr>
          <a:xfrm rot="-143157">
            <a:off x="515751" y="3848927"/>
            <a:ext cx="2644693" cy="761165"/>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28"/>
          <p:cNvSpPr txBox="1"/>
          <p:nvPr>
            <p:ph idx="16" type="subTitle"/>
          </p:nvPr>
        </p:nvSpPr>
        <p:spPr>
          <a:xfrm>
            <a:off x="5975950" y="3457125"/>
            <a:ext cx="25068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3" name="Google Shape;643;p28"/>
          <p:cNvSpPr txBox="1"/>
          <p:nvPr>
            <p:ph idx="17" type="subTitle"/>
          </p:nvPr>
        </p:nvSpPr>
        <p:spPr>
          <a:xfrm>
            <a:off x="5975950" y="383592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Subtitle and Note">
  <p:cSld name="CUSTOM_1_1_2_2">
    <p:spTree>
      <p:nvGrpSpPr>
        <p:cNvPr id="644" name="Shape 644"/>
        <p:cNvGrpSpPr/>
        <p:nvPr/>
      </p:nvGrpSpPr>
      <p:grpSpPr>
        <a:xfrm>
          <a:off x="0" y="0"/>
          <a:ext cx="0" cy="0"/>
          <a:chOff x="0" y="0"/>
          <a:chExt cx="0" cy="0"/>
        </a:xfrm>
      </p:grpSpPr>
      <p:sp>
        <p:nvSpPr>
          <p:cNvPr id="645" name="Google Shape;645;p29"/>
          <p:cNvSpPr txBox="1"/>
          <p:nvPr>
            <p:ph idx="1" type="body"/>
          </p:nvPr>
        </p:nvSpPr>
        <p:spPr>
          <a:xfrm>
            <a:off x="509725" y="1130288"/>
            <a:ext cx="4174800" cy="33540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304800" lvl="1" marL="914400">
              <a:spcBef>
                <a:spcPts val="0"/>
              </a:spcBef>
              <a:spcAft>
                <a:spcPts val="0"/>
              </a:spcAft>
              <a:buSzPts val="1200"/>
              <a:buFont typeface="Manrope"/>
              <a:buChar char="○"/>
              <a:defRPr/>
            </a:lvl2pPr>
            <a:lvl3pPr indent="-304800" lvl="2" marL="1371600">
              <a:spcBef>
                <a:spcPts val="0"/>
              </a:spcBef>
              <a:spcAft>
                <a:spcPts val="0"/>
              </a:spcAft>
              <a:buSzPts val="1200"/>
              <a:buFont typeface="Manrope"/>
              <a:buChar char="■"/>
              <a:defRPr/>
            </a:lvl3pPr>
            <a:lvl4pPr indent="-304800" lvl="3" marL="1828800">
              <a:spcBef>
                <a:spcPts val="0"/>
              </a:spcBef>
              <a:spcAft>
                <a:spcPts val="0"/>
              </a:spcAft>
              <a:buSzPts val="1200"/>
              <a:buFont typeface="Manrope"/>
              <a:buChar char="●"/>
              <a:defRPr/>
            </a:lvl4pPr>
            <a:lvl5pPr indent="-304800" lvl="4" marL="2286000">
              <a:spcBef>
                <a:spcPts val="0"/>
              </a:spcBef>
              <a:spcAft>
                <a:spcPts val="0"/>
              </a:spcAft>
              <a:buSzPts val="1200"/>
              <a:buFont typeface="Manrope"/>
              <a:buChar char="○"/>
              <a:defRPr/>
            </a:lvl5pPr>
            <a:lvl6pPr indent="-304800" lvl="5" marL="2743200">
              <a:spcBef>
                <a:spcPts val="0"/>
              </a:spcBef>
              <a:spcAft>
                <a:spcPts val="0"/>
              </a:spcAft>
              <a:buSzPts val="1200"/>
              <a:buFont typeface="Manrope"/>
              <a:buChar char="■"/>
              <a:defRPr/>
            </a:lvl6pPr>
            <a:lvl7pPr indent="-304800" lvl="6" marL="3200400">
              <a:spcBef>
                <a:spcPts val="0"/>
              </a:spcBef>
              <a:spcAft>
                <a:spcPts val="0"/>
              </a:spcAft>
              <a:buSzPts val="1200"/>
              <a:buFont typeface="Manrope"/>
              <a:buChar char="●"/>
              <a:defRPr/>
            </a:lvl7pPr>
            <a:lvl8pPr indent="-304800" lvl="7" marL="3657600">
              <a:spcBef>
                <a:spcPts val="0"/>
              </a:spcBef>
              <a:spcAft>
                <a:spcPts val="0"/>
              </a:spcAft>
              <a:buSzPts val="1200"/>
              <a:buFont typeface="Manrope"/>
              <a:buChar char="○"/>
              <a:defRPr/>
            </a:lvl8pPr>
            <a:lvl9pPr indent="-304800" lvl="8" marL="4114800">
              <a:spcBef>
                <a:spcPts val="0"/>
              </a:spcBef>
              <a:spcAft>
                <a:spcPts val="0"/>
              </a:spcAft>
              <a:buSzPts val="1200"/>
              <a:buFont typeface="Manrope"/>
              <a:buChar char="■"/>
              <a:defRPr/>
            </a:lvl9pPr>
          </a:lstStyle>
          <a:p/>
        </p:txBody>
      </p:sp>
      <p:cxnSp>
        <p:nvCxnSpPr>
          <p:cNvPr id="646" name="Google Shape;646;p29"/>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7" name="Google Shape;647;p29"/>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8" name="Google Shape;648;p29"/>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49" name="Google Shape;649;p29"/>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0" name="Google Shape;650;p29"/>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1" name="Google Shape;651;p29"/>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2" name="Google Shape;652;p29"/>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3" name="Google Shape;653;p29"/>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4" name="Google Shape;654;p29"/>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5" name="Google Shape;655;p29"/>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56" name="Google Shape;656;p29"/>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sp>
        <p:nvSpPr>
          <p:cNvPr id="657" name="Google Shape;657;p29"/>
          <p:cNvSpPr txBox="1"/>
          <p:nvPr>
            <p:ph type="title"/>
          </p:nvPr>
        </p:nvSpPr>
        <p:spPr>
          <a:xfrm>
            <a:off x="509725" y="525800"/>
            <a:ext cx="4785900" cy="600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58" name="Google Shape;658;p29"/>
          <p:cNvSpPr txBox="1"/>
          <p:nvPr>
            <p:ph idx="2" type="subTitle"/>
          </p:nvPr>
        </p:nvSpPr>
        <p:spPr>
          <a:xfrm rot="-182546">
            <a:off x="5376031" y="2587214"/>
            <a:ext cx="3108782" cy="501711"/>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9" name="Google Shape;659;p29"/>
          <p:cNvSpPr txBox="1"/>
          <p:nvPr>
            <p:ph idx="3" type="subTitle"/>
          </p:nvPr>
        </p:nvSpPr>
        <p:spPr>
          <a:xfrm rot="-182643">
            <a:off x="5853959" y="3074975"/>
            <a:ext cx="2977201" cy="1813059"/>
          </a:xfrm>
          <a:prstGeom prst="rect">
            <a:avLst/>
          </a:prstGeom>
        </p:spPr>
        <p:txBody>
          <a:bodyPr anchorCtr="0" anchor="t" bIns="91425" lIns="182875" spcFirstLastPara="1" rIns="91425" wrap="square" tIns="182875">
            <a:noAutofit/>
          </a:bodyPr>
          <a:lstStyle>
            <a:lvl1pPr lvl="0">
              <a:lnSpc>
                <a:spcPct val="100000"/>
              </a:lnSpc>
              <a:spcBef>
                <a:spcPts val="0"/>
              </a:spcBef>
              <a:spcAft>
                <a:spcPts val="0"/>
              </a:spcAft>
              <a:buSzPts val="12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Notes">
  <p:cSld name="CUSTOM_1_1_2_1">
    <p:spTree>
      <p:nvGrpSpPr>
        <p:cNvPr id="660" name="Shape 660"/>
        <p:cNvGrpSpPr/>
        <p:nvPr/>
      </p:nvGrpSpPr>
      <p:grpSpPr>
        <a:xfrm>
          <a:off x="0" y="0"/>
          <a:ext cx="0" cy="0"/>
          <a:chOff x="0" y="0"/>
          <a:chExt cx="0" cy="0"/>
        </a:xfrm>
      </p:grpSpPr>
      <p:sp>
        <p:nvSpPr>
          <p:cNvPr id="661" name="Google Shape;661;p30"/>
          <p:cNvSpPr txBox="1"/>
          <p:nvPr>
            <p:ph idx="1" type="subTitle"/>
          </p:nvPr>
        </p:nvSpPr>
        <p:spPr>
          <a:xfrm>
            <a:off x="267785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800"/>
              <a:buFont typeface="Arial"/>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30"/>
          <p:cNvSpPr txBox="1"/>
          <p:nvPr>
            <p:ph type="title"/>
          </p:nvPr>
        </p:nvSpPr>
        <p:spPr>
          <a:xfrm>
            <a:off x="52780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63" name="Google Shape;663;p30"/>
          <p:cNvSpPr txBox="1"/>
          <p:nvPr>
            <p:ph idx="2" type="title"/>
          </p:nvPr>
        </p:nvSpPr>
        <p:spPr>
          <a:xfrm>
            <a:off x="75183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4" name="Google Shape;664;p30"/>
          <p:cNvSpPr txBox="1"/>
          <p:nvPr>
            <p:ph idx="3" type="title"/>
          </p:nvPr>
        </p:nvSpPr>
        <p:spPr>
          <a:xfrm>
            <a:off x="304517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5" name="Google Shape;665;p30"/>
          <p:cNvSpPr txBox="1"/>
          <p:nvPr>
            <p:ph idx="4" type="title"/>
          </p:nvPr>
        </p:nvSpPr>
        <p:spPr>
          <a:xfrm>
            <a:off x="52706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6" name="Google Shape;666;p30"/>
          <p:cNvSpPr txBox="1"/>
          <p:nvPr>
            <p:ph idx="5" type="title"/>
          </p:nvPr>
        </p:nvSpPr>
        <p:spPr>
          <a:xfrm>
            <a:off x="75109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667" name="Google Shape;667;p30"/>
          <p:cNvSpPr txBox="1"/>
          <p:nvPr>
            <p:ph idx="6" type="title"/>
          </p:nvPr>
        </p:nvSpPr>
        <p:spPr>
          <a:xfrm>
            <a:off x="521275" y="525800"/>
            <a:ext cx="18975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30"/>
          <p:cNvSpPr/>
          <p:nvPr/>
        </p:nvSpPr>
        <p:spPr>
          <a:xfrm>
            <a:off x="673550" y="3164224"/>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69" name="Google Shape;669;p30"/>
          <p:cNvSpPr/>
          <p:nvPr/>
        </p:nvSpPr>
        <p:spPr>
          <a:xfrm>
            <a:off x="673550" y="3413020"/>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0" name="Google Shape;670;p30"/>
          <p:cNvSpPr/>
          <p:nvPr/>
        </p:nvSpPr>
        <p:spPr>
          <a:xfrm>
            <a:off x="673550" y="366181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1" name="Google Shape;671;p30"/>
          <p:cNvSpPr/>
          <p:nvPr/>
        </p:nvSpPr>
        <p:spPr>
          <a:xfrm>
            <a:off x="673550" y="391062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2" name="Google Shape;672;p30"/>
          <p:cNvSpPr/>
          <p:nvPr/>
        </p:nvSpPr>
        <p:spPr>
          <a:xfrm>
            <a:off x="673550" y="4159422"/>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673" name="Google Shape;673;p30"/>
          <p:cNvSpPr/>
          <p:nvPr/>
        </p:nvSpPr>
        <p:spPr>
          <a:xfrm>
            <a:off x="673550" y="4408217"/>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nvGrpSpPr>
          <p:cNvPr id="674" name="Google Shape;674;p30"/>
          <p:cNvGrpSpPr/>
          <p:nvPr/>
        </p:nvGrpSpPr>
        <p:grpSpPr>
          <a:xfrm>
            <a:off x="666102" y="3359600"/>
            <a:ext cx="1540800" cy="1232286"/>
            <a:chOff x="666102" y="3359600"/>
            <a:chExt cx="1540800" cy="1232286"/>
          </a:xfrm>
        </p:grpSpPr>
        <p:cxnSp>
          <p:nvCxnSpPr>
            <p:cNvPr id="675" name="Google Shape;675;p30"/>
            <p:cNvCxnSpPr/>
            <p:nvPr/>
          </p:nvCxnSpPr>
          <p:spPr>
            <a:xfrm>
              <a:off x="666102" y="3359600"/>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6" name="Google Shape;676;p30"/>
            <p:cNvCxnSpPr/>
            <p:nvPr/>
          </p:nvCxnSpPr>
          <p:spPr>
            <a:xfrm>
              <a:off x="666102" y="360308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7" name="Google Shape;677;p30"/>
            <p:cNvCxnSpPr/>
            <p:nvPr/>
          </p:nvCxnSpPr>
          <p:spPr>
            <a:xfrm>
              <a:off x="666102" y="384656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8" name="Google Shape;678;p30"/>
            <p:cNvCxnSpPr/>
            <p:nvPr/>
          </p:nvCxnSpPr>
          <p:spPr>
            <a:xfrm>
              <a:off x="666102" y="4090042"/>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79" name="Google Shape;679;p30"/>
            <p:cNvCxnSpPr/>
            <p:nvPr/>
          </p:nvCxnSpPr>
          <p:spPr>
            <a:xfrm>
              <a:off x="666102" y="4340963"/>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680" name="Google Shape;680;p30"/>
            <p:cNvCxnSpPr/>
            <p:nvPr/>
          </p:nvCxnSpPr>
          <p:spPr>
            <a:xfrm>
              <a:off x="666102" y="4591886"/>
              <a:ext cx="1540800" cy="0"/>
            </a:xfrm>
            <a:prstGeom prst="straightConnector1">
              <a:avLst/>
            </a:prstGeom>
            <a:noFill/>
            <a:ln cap="flat" cmpd="sng" w="9525">
              <a:solidFill>
                <a:schemeClr val="accent5"/>
              </a:solidFill>
              <a:prstDash val="solid"/>
              <a:round/>
              <a:headEnd len="sm" w="sm" type="none"/>
              <a:tailEnd len="sm" w="sm" type="none"/>
            </a:ln>
          </p:spPr>
        </p:cxnSp>
      </p:grpSp>
      <p:cxnSp>
        <p:nvCxnSpPr>
          <p:cNvPr id="681" name="Google Shape;681;p30"/>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682" name="Google Shape;682;p30"/>
          <p:cNvGrpSpPr/>
          <p:nvPr/>
        </p:nvGrpSpPr>
        <p:grpSpPr>
          <a:xfrm>
            <a:off x="114406" y="175123"/>
            <a:ext cx="134104" cy="4750255"/>
            <a:chOff x="114406" y="175123"/>
            <a:chExt cx="134104" cy="4750255"/>
          </a:xfrm>
        </p:grpSpPr>
        <p:grpSp>
          <p:nvGrpSpPr>
            <p:cNvPr id="683" name="Google Shape;683;p30"/>
            <p:cNvGrpSpPr/>
            <p:nvPr/>
          </p:nvGrpSpPr>
          <p:grpSpPr>
            <a:xfrm>
              <a:off x="114406" y="175123"/>
              <a:ext cx="134104" cy="4334807"/>
              <a:chOff x="5432271" y="383100"/>
              <a:chExt cx="137854" cy="4456010"/>
            </a:xfrm>
          </p:grpSpPr>
          <p:grpSp>
            <p:nvGrpSpPr>
              <p:cNvPr id="684" name="Google Shape;684;p30"/>
              <p:cNvGrpSpPr/>
              <p:nvPr/>
            </p:nvGrpSpPr>
            <p:grpSpPr>
              <a:xfrm>
                <a:off x="5432271" y="383100"/>
                <a:ext cx="137854" cy="981668"/>
                <a:chOff x="5432271" y="383100"/>
                <a:chExt cx="137854" cy="981668"/>
              </a:xfrm>
            </p:grpSpPr>
            <p:sp>
              <p:nvSpPr>
                <p:cNvPr id="685" name="Google Shape;685;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86" name="Google Shape;686;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87" name="Google Shape;687;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88" name="Google Shape;688;p30"/>
              <p:cNvGrpSpPr/>
              <p:nvPr/>
            </p:nvGrpSpPr>
            <p:grpSpPr>
              <a:xfrm>
                <a:off x="5432271" y="1678500"/>
                <a:ext cx="137854" cy="981668"/>
                <a:chOff x="5432271" y="383100"/>
                <a:chExt cx="137854" cy="981668"/>
              </a:xfrm>
            </p:grpSpPr>
            <p:sp>
              <p:nvSpPr>
                <p:cNvPr id="689" name="Google Shape;689;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0" name="Google Shape;690;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1" name="Google Shape;691;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92" name="Google Shape;692;p30"/>
              <p:cNvGrpSpPr/>
              <p:nvPr/>
            </p:nvGrpSpPr>
            <p:grpSpPr>
              <a:xfrm>
                <a:off x="5432271" y="2973900"/>
                <a:ext cx="137854" cy="981668"/>
                <a:chOff x="5432271" y="383100"/>
                <a:chExt cx="137854" cy="981668"/>
              </a:xfrm>
            </p:grpSpPr>
            <p:sp>
              <p:nvSpPr>
                <p:cNvPr id="693" name="Google Shape;693;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4" name="Google Shape;694;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5" name="Google Shape;695;p30"/>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696" name="Google Shape;696;p30"/>
              <p:cNvGrpSpPr/>
              <p:nvPr/>
            </p:nvGrpSpPr>
            <p:grpSpPr>
              <a:xfrm>
                <a:off x="5432271" y="4269300"/>
                <a:ext cx="137854" cy="569810"/>
                <a:chOff x="5432271" y="383100"/>
                <a:chExt cx="137854" cy="569810"/>
              </a:xfrm>
            </p:grpSpPr>
            <p:sp>
              <p:nvSpPr>
                <p:cNvPr id="697" name="Google Shape;697;p30"/>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698" name="Google Shape;698;p30"/>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699" name="Google Shape;699;p30"/>
            <p:cNvSpPr/>
            <p:nvPr/>
          </p:nvSpPr>
          <p:spPr>
            <a:xfrm>
              <a:off x="115150" y="4798178"/>
              <a:ext cx="132600" cy="1272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700" name="Google Shape;700;p30"/>
          <p:cNvSpPr txBox="1"/>
          <p:nvPr>
            <p:ph idx="7" type="title"/>
          </p:nvPr>
        </p:nvSpPr>
        <p:spPr>
          <a:xfrm rot="-269417">
            <a:off x="593100" y="2197119"/>
            <a:ext cx="1597905" cy="680076"/>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200"/>
              <a:buNone/>
              <a:defRPr sz="1200">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01" name="Google Shape;701;p30"/>
          <p:cNvSpPr txBox="1"/>
          <p:nvPr>
            <p:ph idx="8" type="title"/>
          </p:nvPr>
        </p:nvSpPr>
        <p:spPr>
          <a:xfrm>
            <a:off x="3052600" y="277788"/>
            <a:ext cx="1032000" cy="292200"/>
          </a:xfrm>
          <a:prstGeom prst="rect">
            <a:avLst/>
          </a:prstGeom>
          <a:solidFill>
            <a:schemeClr val="dk2"/>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702" name="Google Shape;702;p30"/>
          <p:cNvSpPr txBox="1"/>
          <p:nvPr>
            <p:ph idx="9" type="subTitle"/>
          </p:nvPr>
        </p:nvSpPr>
        <p:spPr>
          <a:xfrm>
            <a:off x="48660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3" name="Google Shape;703;p30"/>
          <p:cNvSpPr txBox="1"/>
          <p:nvPr>
            <p:ph idx="13" type="subTitle"/>
          </p:nvPr>
        </p:nvSpPr>
        <p:spPr>
          <a:xfrm>
            <a:off x="70856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4" name="Google Shape;704;p30"/>
          <p:cNvSpPr txBox="1"/>
          <p:nvPr>
            <p:ph idx="14" type="subTitle"/>
          </p:nvPr>
        </p:nvSpPr>
        <p:spPr>
          <a:xfrm>
            <a:off x="267785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30"/>
          <p:cNvSpPr txBox="1"/>
          <p:nvPr>
            <p:ph idx="15" type="subTitle"/>
          </p:nvPr>
        </p:nvSpPr>
        <p:spPr>
          <a:xfrm>
            <a:off x="48660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6" name="Google Shape;706;p30"/>
          <p:cNvSpPr txBox="1"/>
          <p:nvPr>
            <p:ph idx="16" type="subTitle"/>
          </p:nvPr>
        </p:nvSpPr>
        <p:spPr>
          <a:xfrm>
            <a:off x="70856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BLANK_1_1_1_2">
    <p:bg>
      <p:bgPr>
        <a:solidFill>
          <a:schemeClr val="lt2"/>
        </a:solidFill>
      </p:bgPr>
    </p:bg>
    <p:spTree>
      <p:nvGrpSpPr>
        <p:cNvPr id="707" name="Shape 707"/>
        <p:cNvGrpSpPr/>
        <p:nvPr/>
      </p:nvGrpSpPr>
      <p:grpSpPr>
        <a:xfrm>
          <a:off x="0" y="0"/>
          <a:ext cx="0" cy="0"/>
          <a:chOff x="0" y="0"/>
          <a:chExt cx="0" cy="0"/>
        </a:xfrm>
      </p:grpSpPr>
      <p:sp>
        <p:nvSpPr>
          <p:cNvPr id="708" name="Google Shape;708;p31"/>
          <p:cNvSpPr/>
          <p:nvPr/>
        </p:nvSpPr>
        <p:spPr>
          <a:xfrm>
            <a:off x="2341800" y="0"/>
            <a:ext cx="6802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09" name="Google Shape;709;p31"/>
          <p:cNvSpPr txBox="1"/>
          <p:nvPr>
            <p:ph idx="1" type="body"/>
          </p:nvPr>
        </p:nvSpPr>
        <p:spPr>
          <a:xfrm>
            <a:off x="2802500"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grpSp>
        <p:nvGrpSpPr>
          <p:cNvPr id="710" name="Google Shape;710;p31"/>
          <p:cNvGrpSpPr/>
          <p:nvPr/>
        </p:nvGrpSpPr>
        <p:grpSpPr>
          <a:xfrm rot="5400000">
            <a:off x="6680877" y="-2076119"/>
            <a:ext cx="184470" cy="4334807"/>
            <a:chOff x="5380497" y="383100"/>
            <a:chExt cx="189628" cy="4456010"/>
          </a:xfrm>
        </p:grpSpPr>
        <p:grpSp>
          <p:nvGrpSpPr>
            <p:cNvPr id="711" name="Google Shape;711;p31"/>
            <p:cNvGrpSpPr/>
            <p:nvPr/>
          </p:nvGrpSpPr>
          <p:grpSpPr>
            <a:xfrm>
              <a:off x="5380497" y="383100"/>
              <a:ext cx="189628" cy="981668"/>
              <a:chOff x="5380497" y="383100"/>
              <a:chExt cx="189628" cy="981668"/>
            </a:xfrm>
          </p:grpSpPr>
          <p:grpSp>
            <p:nvGrpSpPr>
              <p:cNvPr id="712" name="Google Shape;712;p31"/>
              <p:cNvGrpSpPr/>
              <p:nvPr/>
            </p:nvGrpSpPr>
            <p:grpSpPr>
              <a:xfrm>
                <a:off x="5380497" y="383100"/>
                <a:ext cx="187974" cy="130800"/>
                <a:chOff x="4804925" y="764100"/>
                <a:chExt cx="187974" cy="130800"/>
              </a:xfrm>
            </p:grpSpPr>
            <p:sp>
              <p:nvSpPr>
                <p:cNvPr id="713" name="Google Shape;71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14" name="Google Shape;71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15" name="Google Shape;715;p31"/>
              <p:cNvGrpSpPr/>
              <p:nvPr/>
            </p:nvGrpSpPr>
            <p:grpSpPr>
              <a:xfrm>
                <a:off x="5382151" y="822110"/>
                <a:ext cx="187974" cy="130800"/>
                <a:chOff x="4804925" y="764100"/>
                <a:chExt cx="187974" cy="130800"/>
              </a:xfrm>
            </p:grpSpPr>
            <p:sp>
              <p:nvSpPr>
                <p:cNvPr id="716" name="Google Shape;71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17" name="Google Shape;71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18" name="Google Shape;718;p31"/>
              <p:cNvGrpSpPr/>
              <p:nvPr/>
            </p:nvGrpSpPr>
            <p:grpSpPr>
              <a:xfrm>
                <a:off x="5382151" y="1233968"/>
                <a:ext cx="187974" cy="130800"/>
                <a:chOff x="4804925" y="764100"/>
                <a:chExt cx="187974" cy="130800"/>
              </a:xfrm>
            </p:grpSpPr>
            <p:sp>
              <p:nvSpPr>
                <p:cNvPr id="719" name="Google Shape;71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0" name="Google Shape;72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21" name="Google Shape;721;p31"/>
            <p:cNvGrpSpPr/>
            <p:nvPr/>
          </p:nvGrpSpPr>
          <p:grpSpPr>
            <a:xfrm>
              <a:off x="5380497" y="1678500"/>
              <a:ext cx="189628" cy="981668"/>
              <a:chOff x="5380497" y="383100"/>
              <a:chExt cx="189628" cy="981668"/>
            </a:xfrm>
          </p:grpSpPr>
          <p:grpSp>
            <p:nvGrpSpPr>
              <p:cNvPr id="722" name="Google Shape;722;p31"/>
              <p:cNvGrpSpPr/>
              <p:nvPr/>
            </p:nvGrpSpPr>
            <p:grpSpPr>
              <a:xfrm>
                <a:off x="5380497" y="383100"/>
                <a:ext cx="187974" cy="130800"/>
                <a:chOff x="4804925" y="764100"/>
                <a:chExt cx="187974" cy="130800"/>
              </a:xfrm>
            </p:grpSpPr>
            <p:sp>
              <p:nvSpPr>
                <p:cNvPr id="723" name="Google Shape;72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4" name="Google Shape;72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25" name="Google Shape;725;p31"/>
              <p:cNvGrpSpPr/>
              <p:nvPr/>
            </p:nvGrpSpPr>
            <p:grpSpPr>
              <a:xfrm>
                <a:off x="5382151" y="822110"/>
                <a:ext cx="187974" cy="130800"/>
                <a:chOff x="4804925" y="764100"/>
                <a:chExt cx="187974" cy="130800"/>
              </a:xfrm>
            </p:grpSpPr>
            <p:sp>
              <p:nvSpPr>
                <p:cNvPr id="726" name="Google Shape;72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27" name="Google Shape;72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28" name="Google Shape;728;p31"/>
              <p:cNvGrpSpPr/>
              <p:nvPr/>
            </p:nvGrpSpPr>
            <p:grpSpPr>
              <a:xfrm>
                <a:off x="5382151" y="1233968"/>
                <a:ext cx="187974" cy="130800"/>
                <a:chOff x="4804925" y="764100"/>
                <a:chExt cx="187974" cy="130800"/>
              </a:xfrm>
            </p:grpSpPr>
            <p:sp>
              <p:nvSpPr>
                <p:cNvPr id="729" name="Google Shape;72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0" name="Google Shape;73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31" name="Google Shape;731;p31"/>
            <p:cNvGrpSpPr/>
            <p:nvPr/>
          </p:nvGrpSpPr>
          <p:grpSpPr>
            <a:xfrm>
              <a:off x="5380497" y="2973900"/>
              <a:ext cx="189628" cy="981668"/>
              <a:chOff x="5380497" y="383100"/>
              <a:chExt cx="189628" cy="981668"/>
            </a:xfrm>
          </p:grpSpPr>
          <p:grpSp>
            <p:nvGrpSpPr>
              <p:cNvPr id="732" name="Google Shape;732;p31"/>
              <p:cNvGrpSpPr/>
              <p:nvPr/>
            </p:nvGrpSpPr>
            <p:grpSpPr>
              <a:xfrm>
                <a:off x="5380497" y="383100"/>
                <a:ext cx="187974" cy="130800"/>
                <a:chOff x="4804925" y="764100"/>
                <a:chExt cx="187974" cy="130800"/>
              </a:xfrm>
            </p:grpSpPr>
            <p:sp>
              <p:nvSpPr>
                <p:cNvPr id="733" name="Google Shape;73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4" name="Google Shape;73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35" name="Google Shape;735;p31"/>
              <p:cNvGrpSpPr/>
              <p:nvPr/>
            </p:nvGrpSpPr>
            <p:grpSpPr>
              <a:xfrm>
                <a:off x="5382151" y="822110"/>
                <a:ext cx="187974" cy="130800"/>
                <a:chOff x="4804925" y="764100"/>
                <a:chExt cx="187974" cy="130800"/>
              </a:xfrm>
            </p:grpSpPr>
            <p:sp>
              <p:nvSpPr>
                <p:cNvPr id="736" name="Google Shape;73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7" name="Google Shape;73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38" name="Google Shape;738;p31"/>
              <p:cNvGrpSpPr/>
              <p:nvPr/>
            </p:nvGrpSpPr>
            <p:grpSpPr>
              <a:xfrm>
                <a:off x="5382151" y="1233968"/>
                <a:ext cx="187974" cy="130800"/>
                <a:chOff x="4804925" y="764100"/>
                <a:chExt cx="187974" cy="130800"/>
              </a:xfrm>
            </p:grpSpPr>
            <p:sp>
              <p:nvSpPr>
                <p:cNvPr id="739" name="Google Shape;739;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0" name="Google Shape;740;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41" name="Google Shape;741;p31"/>
            <p:cNvGrpSpPr/>
            <p:nvPr/>
          </p:nvGrpSpPr>
          <p:grpSpPr>
            <a:xfrm>
              <a:off x="5380497" y="4269300"/>
              <a:ext cx="189628" cy="569810"/>
              <a:chOff x="5380497" y="383100"/>
              <a:chExt cx="189628" cy="569810"/>
            </a:xfrm>
          </p:grpSpPr>
          <p:grpSp>
            <p:nvGrpSpPr>
              <p:cNvPr id="742" name="Google Shape;742;p31"/>
              <p:cNvGrpSpPr/>
              <p:nvPr/>
            </p:nvGrpSpPr>
            <p:grpSpPr>
              <a:xfrm>
                <a:off x="5380497" y="383100"/>
                <a:ext cx="187974" cy="130800"/>
                <a:chOff x="4804925" y="764100"/>
                <a:chExt cx="187974" cy="130800"/>
              </a:xfrm>
            </p:grpSpPr>
            <p:sp>
              <p:nvSpPr>
                <p:cNvPr id="743" name="Google Shape;743;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4" name="Google Shape;744;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45" name="Google Shape;745;p31"/>
              <p:cNvGrpSpPr/>
              <p:nvPr/>
            </p:nvGrpSpPr>
            <p:grpSpPr>
              <a:xfrm>
                <a:off x="5382151" y="822110"/>
                <a:ext cx="187974" cy="130800"/>
                <a:chOff x="4804925" y="764100"/>
                <a:chExt cx="187974" cy="130800"/>
              </a:xfrm>
            </p:grpSpPr>
            <p:sp>
              <p:nvSpPr>
                <p:cNvPr id="746" name="Google Shape;746;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7" name="Google Shape;747;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748" name="Google Shape;748;p31"/>
          <p:cNvGrpSpPr/>
          <p:nvPr/>
        </p:nvGrpSpPr>
        <p:grpSpPr>
          <a:xfrm rot="5400000">
            <a:off x="3292843" y="-815956"/>
            <a:ext cx="184470" cy="1814476"/>
            <a:chOff x="5380497" y="383100"/>
            <a:chExt cx="189628" cy="1865210"/>
          </a:xfrm>
        </p:grpSpPr>
        <p:grpSp>
          <p:nvGrpSpPr>
            <p:cNvPr id="749" name="Google Shape;749;p31"/>
            <p:cNvGrpSpPr/>
            <p:nvPr/>
          </p:nvGrpSpPr>
          <p:grpSpPr>
            <a:xfrm>
              <a:off x="5380497" y="383100"/>
              <a:ext cx="189628" cy="981668"/>
              <a:chOff x="5380497" y="383100"/>
              <a:chExt cx="189628" cy="981668"/>
            </a:xfrm>
          </p:grpSpPr>
          <p:grpSp>
            <p:nvGrpSpPr>
              <p:cNvPr id="750" name="Google Shape;750;p31"/>
              <p:cNvGrpSpPr/>
              <p:nvPr/>
            </p:nvGrpSpPr>
            <p:grpSpPr>
              <a:xfrm>
                <a:off x="5380497" y="383100"/>
                <a:ext cx="187974" cy="130800"/>
                <a:chOff x="4804925" y="764100"/>
                <a:chExt cx="187974" cy="130800"/>
              </a:xfrm>
            </p:grpSpPr>
            <p:sp>
              <p:nvSpPr>
                <p:cNvPr id="751" name="Google Shape;751;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2" name="Google Shape;752;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53" name="Google Shape;753;p31"/>
              <p:cNvGrpSpPr/>
              <p:nvPr/>
            </p:nvGrpSpPr>
            <p:grpSpPr>
              <a:xfrm>
                <a:off x="5382151" y="822110"/>
                <a:ext cx="187974" cy="130800"/>
                <a:chOff x="4804925" y="764100"/>
                <a:chExt cx="187974" cy="130800"/>
              </a:xfrm>
            </p:grpSpPr>
            <p:sp>
              <p:nvSpPr>
                <p:cNvPr id="754" name="Google Shape;754;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5" name="Google Shape;755;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56" name="Google Shape;756;p31"/>
              <p:cNvGrpSpPr/>
              <p:nvPr/>
            </p:nvGrpSpPr>
            <p:grpSpPr>
              <a:xfrm>
                <a:off x="5382151" y="1233968"/>
                <a:ext cx="187974" cy="130800"/>
                <a:chOff x="4804925" y="764100"/>
                <a:chExt cx="187974" cy="130800"/>
              </a:xfrm>
            </p:grpSpPr>
            <p:sp>
              <p:nvSpPr>
                <p:cNvPr id="757" name="Google Shape;757;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8" name="Google Shape;758;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59" name="Google Shape;759;p31"/>
            <p:cNvGrpSpPr/>
            <p:nvPr/>
          </p:nvGrpSpPr>
          <p:grpSpPr>
            <a:xfrm>
              <a:off x="5380497" y="1678500"/>
              <a:ext cx="189628" cy="569810"/>
              <a:chOff x="5380497" y="383100"/>
              <a:chExt cx="189628" cy="569810"/>
            </a:xfrm>
          </p:grpSpPr>
          <p:grpSp>
            <p:nvGrpSpPr>
              <p:cNvPr id="760" name="Google Shape;760;p31"/>
              <p:cNvGrpSpPr/>
              <p:nvPr/>
            </p:nvGrpSpPr>
            <p:grpSpPr>
              <a:xfrm>
                <a:off x="5380497" y="383100"/>
                <a:ext cx="187974" cy="130800"/>
                <a:chOff x="4804925" y="764100"/>
                <a:chExt cx="187974" cy="130800"/>
              </a:xfrm>
            </p:grpSpPr>
            <p:sp>
              <p:nvSpPr>
                <p:cNvPr id="761" name="Google Shape;761;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2" name="Google Shape;762;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63" name="Google Shape;763;p31"/>
              <p:cNvGrpSpPr/>
              <p:nvPr/>
            </p:nvGrpSpPr>
            <p:grpSpPr>
              <a:xfrm>
                <a:off x="5382151" y="822110"/>
                <a:ext cx="187974" cy="130800"/>
                <a:chOff x="4804925" y="764100"/>
                <a:chExt cx="187974" cy="130800"/>
              </a:xfrm>
            </p:grpSpPr>
            <p:sp>
              <p:nvSpPr>
                <p:cNvPr id="764" name="Google Shape;764;p31"/>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5" name="Google Shape;765;p31"/>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766" name="Google Shape;766;p31"/>
          <p:cNvSpPr txBox="1"/>
          <p:nvPr>
            <p:ph type="title"/>
          </p:nvPr>
        </p:nvSpPr>
        <p:spPr>
          <a:xfrm>
            <a:off x="423975" y="3065225"/>
            <a:ext cx="1758900" cy="18471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0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cxnSp>
        <p:nvCxnSpPr>
          <p:cNvPr id="767" name="Google Shape;767;p31"/>
          <p:cNvCxnSpPr/>
          <p:nvPr/>
        </p:nvCxnSpPr>
        <p:spPr>
          <a:xfrm>
            <a:off x="249750" y="-22275"/>
            <a:ext cx="0" cy="5177400"/>
          </a:xfrm>
          <a:prstGeom prst="straightConnector1">
            <a:avLst/>
          </a:prstGeom>
          <a:noFill/>
          <a:ln cap="flat" cmpd="sng" w="9525">
            <a:solidFill>
              <a:schemeClr val="accent5"/>
            </a:solidFill>
            <a:prstDash val="solid"/>
            <a:round/>
            <a:headEnd len="sm" w="sm" type="none"/>
            <a:tailEnd len="sm" w="sm" type="none"/>
          </a:ln>
        </p:spPr>
      </p:cxnSp>
      <p:cxnSp>
        <p:nvCxnSpPr>
          <p:cNvPr id="768" name="Google Shape;768;p31"/>
          <p:cNvCxnSpPr/>
          <p:nvPr/>
        </p:nvCxnSpPr>
        <p:spPr>
          <a:xfrm>
            <a:off x="177000" y="-14750"/>
            <a:ext cx="0" cy="5158200"/>
          </a:xfrm>
          <a:prstGeom prst="straightConnector1">
            <a:avLst/>
          </a:prstGeom>
          <a:noFill/>
          <a:ln cap="flat" cmpd="sng" w="9525">
            <a:solidFill>
              <a:schemeClr val="accent5"/>
            </a:solidFill>
            <a:prstDash val="solid"/>
            <a:round/>
            <a:headEnd len="sm" w="sm" type="none"/>
            <a:tailEnd len="sm" w="sm" type="none"/>
          </a:ln>
        </p:spPr>
      </p:cxnSp>
      <p:sp>
        <p:nvSpPr>
          <p:cNvPr id="769" name="Google Shape;769;p31"/>
          <p:cNvSpPr txBox="1"/>
          <p:nvPr>
            <p:ph idx="2" type="title"/>
          </p:nvPr>
        </p:nvSpPr>
        <p:spPr>
          <a:xfrm>
            <a:off x="2802725"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0" name="Google Shape;770;p31"/>
          <p:cNvSpPr txBox="1"/>
          <p:nvPr>
            <p:ph idx="3" type="body"/>
          </p:nvPr>
        </p:nvSpPr>
        <p:spPr>
          <a:xfrm>
            <a:off x="6214525"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1" name="Google Shape;771;p31"/>
          <p:cNvSpPr txBox="1"/>
          <p:nvPr>
            <p:ph idx="4" type="title"/>
          </p:nvPr>
        </p:nvSpPr>
        <p:spPr>
          <a:xfrm>
            <a:off x="6214750"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2" name="Google Shape;772;p31"/>
          <p:cNvSpPr txBox="1"/>
          <p:nvPr>
            <p:ph idx="5" type="body"/>
          </p:nvPr>
        </p:nvSpPr>
        <p:spPr>
          <a:xfrm>
            <a:off x="2802500"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3" name="Google Shape;773;p31"/>
          <p:cNvSpPr txBox="1"/>
          <p:nvPr>
            <p:ph idx="6" type="title"/>
          </p:nvPr>
        </p:nvSpPr>
        <p:spPr>
          <a:xfrm>
            <a:off x="2802725"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774" name="Google Shape;774;p31"/>
          <p:cNvSpPr txBox="1"/>
          <p:nvPr>
            <p:ph idx="7" type="body"/>
          </p:nvPr>
        </p:nvSpPr>
        <p:spPr>
          <a:xfrm>
            <a:off x="6214525"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775" name="Google Shape;775;p31"/>
          <p:cNvSpPr txBox="1"/>
          <p:nvPr>
            <p:ph idx="8" type="title"/>
          </p:nvPr>
        </p:nvSpPr>
        <p:spPr>
          <a:xfrm>
            <a:off x="6214750"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 Agenda 1">
  <p:cSld name="BLANK_1_1_1_1_1_1_1_1_1_3">
    <p:bg>
      <p:bgPr>
        <a:solidFill>
          <a:schemeClr val="lt1"/>
        </a:solidFill>
      </p:bgPr>
    </p:bg>
    <p:spTree>
      <p:nvGrpSpPr>
        <p:cNvPr id="776" name="Shape 776"/>
        <p:cNvGrpSpPr/>
        <p:nvPr/>
      </p:nvGrpSpPr>
      <p:grpSpPr>
        <a:xfrm>
          <a:off x="0" y="0"/>
          <a:ext cx="0" cy="0"/>
          <a:chOff x="0" y="0"/>
          <a:chExt cx="0" cy="0"/>
        </a:xfrm>
      </p:grpSpPr>
      <p:sp>
        <p:nvSpPr>
          <p:cNvPr id="777" name="Google Shape;777;p32"/>
          <p:cNvSpPr/>
          <p:nvPr/>
        </p:nvSpPr>
        <p:spPr>
          <a:xfrm>
            <a:off x="995475" y="201175"/>
            <a:ext cx="7341600" cy="4557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8" name="Google Shape;778;p32"/>
          <p:cNvSpPr/>
          <p:nvPr/>
        </p:nvSpPr>
        <p:spPr>
          <a:xfrm>
            <a:off x="1128250" y="276575"/>
            <a:ext cx="7108800" cy="4517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9" name="Google Shape;779;p32"/>
          <p:cNvSpPr/>
          <p:nvPr/>
        </p:nvSpPr>
        <p:spPr>
          <a:xfrm>
            <a:off x="4407875" y="312925"/>
            <a:ext cx="37296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80" name="Google Shape;780;p32"/>
          <p:cNvSpPr/>
          <p:nvPr/>
        </p:nvSpPr>
        <p:spPr>
          <a:xfrm>
            <a:off x="1217200" y="312875"/>
            <a:ext cx="31650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781" name="Google Shape;781;p32"/>
          <p:cNvGrpSpPr/>
          <p:nvPr/>
        </p:nvGrpSpPr>
        <p:grpSpPr>
          <a:xfrm>
            <a:off x="1211779" y="312875"/>
            <a:ext cx="3165000" cy="4517700"/>
            <a:chOff x="1211779" y="312875"/>
            <a:chExt cx="3165000" cy="4517700"/>
          </a:xfrm>
        </p:grpSpPr>
        <p:cxnSp>
          <p:nvCxnSpPr>
            <p:cNvPr id="782" name="Google Shape;782;p32"/>
            <p:cNvCxnSpPr/>
            <p:nvPr/>
          </p:nvCxnSpPr>
          <p:spPr>
            <a:xfrm>
              <a:off x="3624778" y="3128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3" name="Google Shape;783;p32"/>
            <p:cNvCxnSpPr/>
            <p:nvPr/>
          </p:nvCxnSpPr>
          <p:spPr>
            <a:xfrm>
              <a:off x="4031178" y="312875"/>
              <a:ext cx="0" cy="4517700"/>
            </a:xfrm>
            <a:prstGeom prst="straightConnector1">
              <a:avLst/>
            </a:prstGeom>
            <a:noFill/>
            <a:ln cap="flat" cmpd="sng" w="9525">
              <a:solidFill>
                <a:schemeClr val="accent5"/>
              </a:solidFill>
              <a:prstDash val="solid"/>
              <a:round/>
              <a:headEnd len="sm" w="sm" type="none"/>
              <a:tailEnd len="sm" w="sm" type="none"/>
            </a:ln>
          </p:spPr>
        </p:cxnSp>
        <p:grpSp>
          <p:nvGrpSpPr>
            <p:cNvPr id="784" name="Google Shape;784;p32"/>
            <p:cNvGrpSpPr/>
            <p:nvPr/>
          </p:nvGrpSpPr>
          <p:grpSpPr>
            <a:xfrm>
              <a:off x="1211779" y="312875"/>
              <a:ext cx="3165000" cy="4517700"/>
              <a:chOff x="462650" y="259175"/>
              <a:chExt cx="3165000" cy="4517700"/>
            </a:xfrm>
          </p:grpSpPr>
          <p:cxnSp>
            <p:nvCxnSpPr>
              <p:cNvPr id="785" name="Google Shape;785;p32"/>
              <p:cNvCxnSpPr/>
              <p:nvPr/>
            </p:nvCxnSpPr>
            <p:spPr>
              <a:xfrm>
                <a:off x="8436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6" name="Google Shape;786;p32"/>
              <p:cNvCxnSpPr/>
              <p:nvPr/>
            </p:nvCxnSpPr>
            <p:spPr>
              <a:xfrm>
                <a:off x="12500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7" name="Google Shape;787;p32"/>
              <p:cNvCxnSpPr/>
              <p:nvPr/>
            </p:nvCxnSpPr>
            <p:spPr>
              <a:xfrm>
                <a:off x="16564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8" name="Google Shape;788;p32"/>
              <p:cNvCxnSpPr/>
              <p:nvPr/>
            </p:nvCxnSpPr>
            <p:spPr>
              <a:xfrm>
                <a:off x="20628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89" name="Google Shape;789;p32"/>
              <p:cNvCxnSpPr/>
              <p:nvPr/>
            </p:nvCxnSpPr>
            <p:spPr>
              <a:xfrm>
                <a:off x="24692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790" name="Google Shape;790;p32"/>
              <p:cNvCxnSpPr/>
              <p:nvPr/>
            </p:nvCxnSpPr>
            <p:spPr>
              <a:xfrm>
                <a:off x="462650" y="67490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1" name="Google Shape;791;p32"/>
              <p:cNvCxnSpPr/>
              <p:nvPr/>
            </p:nvCxnSpPr>
            <p:spPr>
              <a:xfrm>
                <a:off x="462650" y="107585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2" name="Google Shape;792;p32"/>
              <p:cNvCxnSpPr/>
              <p:nvPr/>
            </p:nvCxnSpPr>
            <p:spPr>
              <a:xfrm>
                <a:off x="462650" y="147681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3" name="Google Shape;793;p32"/>
              <p:cNvCxnSpPr/>
              <p:nvPr/>
            </p:nvCxnSpPr>
            <p:spPr>
              <a:xfrm>
                <a:off x="462650" y="1877775"/>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4" name="Google Shape;794;p32"/>
              <p:cNvCxnSpPr/>
              <p:nvPr/>
            </p:nvCxnSpPr>
            <p:spPr>
              <a:xfrm>
                <a:off x="462650" y="2278733"/>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5" name="Google Shape;795;p32"/>
              <p:cNvCxnSpPr/>
              <p:nvPr/>
            </p:nvCxnSpPr>
            <p:spPr>
              <a:xfrm>
                <a:off x="462650" y="2679692"/>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6" name="Google Shape;796;p32"/>
              <p:cNvCxnSpPr/>
              <p:nvPr/>
            </p:nvCxnSpPr>
            <p:spPr>
              <a:xfrm>
                <a:off x="462650" y="308065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7" name="Google Shape;797;p32"/>
              <p:cNvCxnSpPr/>
              <p:nvPr/>
            </p:nvCxnSpPr>
            <p:spPr>
              <a:xfrm>
                <a:off x="462650" y="348160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8" name="Google Shape;798;p32"/>
              <p:cNvCxnSpPr/>
              <p:nvPr/>
            </p:nvCxnSpPr>
            <p:spPr>
              <a:xfrm>
                <a:off x="462650" y="388256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799" name="Google Shape;799;p32"/>
              <p:cNvCxnSpPr/>
              <p:nvPr/>
            </p:nvCxnSpPr>
            <p:spPr>
              <a:xfrm>
                <a:off x="462650" y="4283525"/>
                <a:ext cx="3165000" cy="0"/>
              </a:xfrm>
              <a:prstGeom prst="straightConnector1">
                <a:avLst/>
              </a:prstGeom>
              <a:noFill/>
              <a:ln cap="flat" cmpd="sng" w="9525">
                <a:solidFill>
                  <a:schemeClr val="accent5"/>
                </a:solidFill>
                <a:prstDash val="solid"/>
                <a:round/>
                <a:headEnd len="sm" w="sm" type="none"/>
                <a:tailEnd len="sm" w="sm" type="none"/>
              </a:ln>
            </p:spPr>
          </p:cxnSp>
        </p:grpSp>
      </p:grpSp>
      <p:grpSp>
        <p:nvGrpSpPr>
          <p:cNvPr id="800" name="Google Shape;800;p32"/>
          <p:cNvGrpSpPr/>
          <p:nvPr/>
        </p:nvGrpSpPr>
        <p:grpSpPr>
          <a:xfrm>
            <a:off x="4222205" y="390105"/>
            <a:ext cx="366115" cy="4334807"/>
            <a:chOff x="3473077" y="259175"/>
            <a:chExt cx="366115" cy="4334807"/>
          </a:xfrm>
        </p:grpSpPr>
        <p:grpSp>
          <p:nvGrpSpPr>
            <p:cNvPr id="801" name="Google Shape;801;p32"/>
            <p:cNvGrpSpPr/>
            <p:nvPr/>
          </p:nvGrpSpPr>
          <p:grpSpPr>
            <a:xfrm rot="10800000">
              <a:off x="3473077" y="259175"/>
              <a:ext cx="184470" cy="4334807"/>
              <a:chOff x="5380497" y="383100"/>
              <a:chExt cx="189628" cy="4456010"/>
            </a:xfrm>
          </p:grpSpPr>
          <p:grpSp>
            <p:nvGrpSpPr>
              <p:cNvPr id="802" name="Google Shape;802;p32"/>
              <p:cNvGrpSpPr/>
              <p:nvPr/>
            </p:nvGrpSpPr>
            <p:grpSpPr>
              <a:xfrm>
                <a:off x="5380497" y="383100"/>
                <a:ext cx="189628" cy="981668"/>
                <a:chOff x="5380497" y="383100"/>
                <a:chExt cx="189628" cy="981668"/>
              </a:xfrm>
            </p:grpSpPr>
            <p:grpSp>
              <p:nvGrpSpPr>
                <p:cNvPr id="803" name="Google Shape;803;p32"/>
                <p:cNvGrpSpPr/>
                <p:nvPr/>
              </p:nvGrpSpPr>
              <p:grpSpPr>
                <a:xfrm>
                  <a:off x="5380497" y="383100"/>
                  <a:ext cx="187974" cy="130800"/>
                  <a:chOff x="4804925" y="764100"/>
                  <a:chExt cx="187974" cy="130800"/>
                </a:xfrm>
              </p:grpSpPr>
              <p:sp>
                <p:nvSpPr>
                  <p:cNvPr id="804" name="Google Shape;80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5" name="Google Shape;80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6" name="Google Shape;806;p32"/>
                <p:cNvGrpSpPr/>
                <p:nvPr/>
              </p:nvGrpSpPr>
              <p:grpSpPr>
                <a:xfrm>
                  <a:off x="5382151" y="822110"/>
                  <a:ext cx="187974" cy="130800"/>
                  <a:chOff x="4804925" y="764100"/>
                  <a:chExt cx="187974" cy="130800"/>
                </a:xfrm>
              </p:grpSpPr>
              <p:sp>
                <p:nvSpPr>
                  <p:cNvPr id="807" name="Google Shape;80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8" name="Google Shape;80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9" name="Google Shape;809;p32"/>
                <p:cNvGrpSpPr/>
                <p:nvPr/>
              </p:nvGrpSpPr>
              <p:grpSpPr>
                <a:xfrm>
                  <a:off x="5382151" y="1233968"/>
                  <a:ext cx="187974" cy="130800"/>
                  <a:chOff x="4804925" y="764100"/>
                  <a:chExt cx="187974" cy="130800"/>
                </a:xfrm>
              </p:grpSpPr>
              <p:sp>
                <p:nvSpPr>
                  <p:cNvPr id="810" name="Google Shape;81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1" name="Google Shape;81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12" name="Google Shape;812;p32"/>
              <p:cNvGrpSpPr/>
              <p:nvPr/>
            </p:nvGrpSpPr>
            <p:grpSpPr>
              <a:xfrm>
                <a:off x="5380497" y="1678500"/>
                <a:ext cx="189628" cy="981668"/>
                <a:chOff x="5380497" y="383100"/>
                <a:chExt cx="189628" cy="981668"/>
              </a:xfrm>
            </p:grpSpPr>
            <p:grpSp>
              <p:nvGrpSpPr>
                <p:cNvPr id="813" name="Google Shape;813;p32"/>
                <p:cNvGrpSpPr/>
                <p:nvPr/>
              </p:nvGrpSpPr>
              <p:grpSpPr>
                <a:xfrm>
                  <a:off x="5380497" y="383100"/>
                  <a:ext cx="187974" cy="130800"/>
                  <a:chOff x="4804925" y="764100"/>
                  <a:chExt cx="187974" cy="130800"/>
                </a:xfrm>
              </p:grpSpPr>
              <p:sp>
                <p:nvSpPr>
                  <p:cNvPr id="814" name="Google Shape;81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5" name="Google Shape;81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16" name="Google Shape;816;p32"/>
                <p:cNvGrpSpPr/>
                <p:nvPr/>
              </p:nvGrpSpPr>
              <p:grpSpPr>
                <a:xfrm>
                  <a:off x="5382151" y="822110"/>
                  <a:ext cx="187974" cy="130800"/>
                  <a:chOff x="4804925" y="764100"/>
                  <a:chExt cx="187974" cy="130800"/>
                </a:xfrm>
              </p:grpSpPr>
              <p:sp>
                <p:nvSpPr>
                  <p:cNvPr id="817" name="Google Shape;81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8" name="Google Shape;81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19" name="Google Shape;819;p32"/>
                <p:cNvGrpSpPr/>
                <p:nvPr/>
              </p:nvGrpSpPr>
              <p:grpSpPr>
                <a:xfrm>
                  <a:off x="5382151" y="1233968"/>
                  <a:ext cx="187974" cy="130800"/>
                  <a:chOff x="4804925" y="764100"/>
                  <a:chExt cx="187974" cy="130800"/>
                </a:xfrm>
              </p:grpSpPr>
              <p:sp>
                <p:nvSpPr>
                  <p:cNvPr id="820" name="Google Shape;82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1" name="Google Shape;82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22" name="Google Shape;822;p32"/>
              <p:cNvGrpSpPr/>
              <p:nvPr/>
            </p:nvGrpSpPr>
            <p:grpSpPr>
              <a:xfrm>
                <a:off x="5380497" y="2973900"/>
                <a:ext cx="189628" cy="981668"/>
                <a:chOff x="5380497" y="383100"/>
                <a:chExt cx="189628" cy="981668"/>
              </a:xfrm>
            </p:grpSpPr>
            <p:grpSp>
              <p:nvGrpSpPr>
                <p:cNvPr id="823" name="Google Shape;823;p32"/>
                <p:cNvGrpSpPr/>
                <p:nvPr/>
              </p:nvGrpSpPr>
              <p:grpSpPr>
                <a:xfrm>
                  <a:off x="5380497" y="383100"/>
                  <a:ext cx="187974" cy="130800"/>
                  <a:chOff x="4804925" y="764100"/>
                  <a:chExt cx="187974" cy="130800"/>
                </a:xfrm>
              </p:grpSpPr>
              <p:sp>
                <p:nvSpPr>
                  <p:cNvPr id="824" name="Google Shape;82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5" name="Google Shape;82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26" name="Google Shape;826;p32"/>
                <p:cNvGrpSpPr/>
                <p:nvPr/>
              </p:nvGrpSpPr>
              <p:grpSpPr>
                <a:xfrm>
                  <a:off x="5382151" y="822110"/>
                  <a:ext cx="187974" cy="130800"/>
                  <a:chOff x="4804925" y="764100"/>
                  <a:chExt cx="187974" cy="130800"/>
                </a:xfrm>
              </p:grpSpPr>
              <p:sp>
                <p:nvSpPr>
                  <p:cNvPr id="827" name="Google Shape;82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8" name="Google Shape;82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29" name="Google Shape;829;p32"/>
                <p:cNvGrpSpPr/>
                <p:nvPr/>
              </p:nvGrpSpPr>
              <p:grpSpPr>
                <a:xfrm>
                  <a:off x="5382151" y="1233968"/>
                  <a:ext cx="187974" cy="130800"/>
                  <a:chOff x="4804925" y="764100"/>
                  <a:chExt cx="187974" cy="130800"/>
                </a:xfrm>
              </p:grpSpPr>
              <p:sp>
                <p:nvSpPr>
                  <p:cNvPr id="830" name="Google Shape;830;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1" name="Google Shape;831;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32" name="Google Shape;832;p32"/>
              <p:cNvGrpSpPr/>
              <p:nvPr/>
            </p:nvGrpSpPr>
            <p:grpSpPr>
              <a:xfrm>
                <a:off x="5380497" y="4269300"/>
                <a:ext cx="189628" cy="569810"/>
                <a:chOff x="5380497" y="383100"/>
                <a:chExt cx="189628" cy="569810"/>
              </a:xfrm>
            </p:grpSpPr>
            <p:grpSp>
              <p:nvGrpSpPr>
                <p:cNvPr id="833" name="Google Shape;833;p32"/>
                <p:cNvGrpSpPr/>
                <p:nvPr/>
              </p:nvGrpSpPr>
              <p:grpSpPr>
                <a:xfrm>
                  <a:off x="5380497" y="383100"/>
                  <a:ext cx="187974" cy="130800"/>
                  <a:chOff x="4804925" y="764100"/>
                  <a:chExt cx="187974" cy="130800"/>
                </a:xfrm>
              </p:grpSpPr>
              <p:sp>
                <p:nvSpPr>
                  <p:cNvPr id="834" name="Google Shape;834;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5" name="Google Shape;835;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36" name="Google Shape;836;p32"/>
                <p:cNvGrpSpPr/>
                <p:nvPr/>
              </p:nvGrpSpPr>
              <p:grpSpPr>
                <a:xfrm>
                  <a:off x="5382151" y="822110"/>
                  <a:ext cx="187974" cy="130800"/>
                  <a:chOff x="4804925" y="764100"/>
                  <a:chExt cx="187974" cy="130800"/>
                </a:xfrm>
              </p:grpSpPr>
              <p:sp>
                <p:nvSpPr>
                  <p:cNvPr id="837" name="Google Shape;837;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38" name="Google Shape;838;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839" name="Google Shape;839;p32"/>
            <p:cNvGrpSpPr/>
            <p:nvPr/>
          </p:nvGrpSpPr>
          <p:grpSpPr>
            <a:xfrm flipH="1" rot="10800000">
              <a:off x="3654721" y="259175"/>
              <a:ext cx="184470" cy="4334807"/>
              <a:chOff x="5380497" y="383100"/>
              <a:chExt cx="189628" cy="4456010"/>
            </a:xfrm>
          </p:grpSpPr>
          <p:grpSp>
            <p:nvGrpSpPr>
              <p:cNvPr id="840" name="Google Shape;840;p32"/>
              <p:cNvGrpSpPr/>
              <p:nvPr/>
            </p:nvGrpSpPr>
            <p:grpSpPr>
              <a:xfrm>
                <a:off x="5380497" y="383100"/>
                <a:ext cx="189628" cy="981668"/>
                <a:chOff x="5380497" y="383100"/>
                <a:chExt cx="189628" cy="981668"/>
              </a:xfrm>
            </p:grpSpPr>
            <p:grpSp>
              <p:nvGrpSpPr>
                <p:cNvPr id="841" name="Google Shape;841;p32"/>
                <p:cNvGrpSpPr/>
                <p:nvPr/>
              </p:nvGrpSpPr>
              <p:grpSpPr>
                <a:xfrm>
                  <a:off x="5380497" y="383100"/>
                  <a:ext cx="187974" cy="130800"/>
                  <a:chOff x="4804925" y="764100"/>
                  <a:chExt cx="187974" cy="130800"/>
                </a:xfrm>
              </p:grpSpPr>
              <p:sp>
                <p:nvSpPr>
                  <p:cNvPr id="842" name="Google Shape;84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3" name="Google Shape;84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44" name="Google Shape;844;p32"/>
                <p:cNvGrpSpPr/>
                <p:nvPr/>
              </p:nvGrpSpPr>
              <p:grpSpPr>
                <a:xfrm>
                  <a:off x="5382151" y="822110"/>
                  <a:ext cx="187974" cy="130800"/>
                  <a:chOff x="4804925" y="764100"/>
                  <a:chExt cx="187974" cy="130800"/>
                </a:xfrm>
              </p:grpSpPr>
              <p:sp>
                <p:nvSpPr>
                  <p:cNvPr id="845" name="Google Shape;84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6" name="Google Shape;84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47" name="Google Shape;847;p32"/>
                <p:cNvGrpSpPr/>
                <p:nvPr/>
              </p:nvGrpSpPr>
              <p:grpSpPr>
                <a:xfrm>
                  <a:off x="5382151" y="1233968"/>
                  <a:ext cx="187974" cy="130800"/>
                  <a:chOff x="4804925" y="764100"/>
                  <a:chExt cx="187974" cy="130800"/>
                </a:xfrm>
              </p:grpSpPr>
              <p:sp>
                <p:nvSpPr>
                  <p:cNvPr id="848" name="Google Shape;84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49" name="Google Shape;84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50" name="Google Shape;850;p32"/>
              <p:cNvGrpSpPr/>
              <p:nvPr/>
            </p:nvGrpSpPr>
            <p:grpSpPr>
              <a:xfrm>
                <a:off x="5380497" y="1678500"/>
                <a:ext cx="189628" cy="981668"/>
                <a:chOff x="5380497" y="383100"/>
                <a:chExt cx="189628" cy="981668"/>
              </a:xfrm>
            </p:grpSpPr>
            <p:grpSp>
              <p:nvGrpSpPr>
                <p:cNvPr id="851" name="Google Shape;851;p32"/>
                <p:cNvGrpSpPr/>
                <p:nvPr/>
              </p:nvGrpSpPr>
              <p:grpSpPr>
                <a:xfrm>
                  <a:off x="5380497" y="383100"/>
                  <a:ext cx="187974" cy="130800"/>
                  <a:chOff x="4804925" y="764100"/>
                  <a:chExt cx="187974" cy="130800"/>
                </a:xfrm>
              </p:grpSpPr>
              <p:sp>
                <p:nvSpPr>
                  <p:cNvPr id="852" name="Google Shape;85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3" name="Google Shape;85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4" name="Google Shape;854;p32"/>
                <p:cNvGrpSpPr/>
                <p:nvPr/>
              </p:nvGrpSpPr>
              <p:grpSpPr>
                <a:xfrm>
                  <a:off x="5382151" y="822110"/>
                  <a:ext cx="187974" cy="130800"/>
                  <a:chOff x="4804925" y="764100"/>
                  <a:chExt cx="187974" cy="130800"/>
                </a:xfrm>
              </p:grpSpPr>
              <p:sp>
                <p:nvSpPr>
                  <p:cNvPr id="855" name="Google Shape;85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6" name="Google Shape;85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7" name="Google Shape;857;p32"/>
                <p:cNvGrpSpPr/>
                <p:nvPr/>
              </p:nvGrpSpPr>
              <p:grpSpPr>
                <a:xfrm>
                  <a:off x="5382151" y="1233968"/>
                  <a:ext cx="187974" cy="130800"/>
                  <a:chOff x="4804925" y="764100"/>
                  <a:chExt cx="187974" cy="130800"/>
                </a:xfrm>
              </p:grpSpPr>
              <p:sp>
                <p:nvSpPr>
                  <p:cNvPr id="858" name="Google Shape;85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9" name="Google Shape;85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60" name="Google Shape;860;p32"/>
              <p:cNvGrpSpPr/>
              <p:nvPr/>
            </p:nvGrpSpPr>
            <p:grpSpPr>
              <a:xfrm>
                <a:off x="5380497" y="2973900"/>
                <a:ext cx="189628" cy="981668"/>
                <a:chOff x="5380497" y="383100"/>
                <a:chExt cx="189628" cy="981668"/>
              </a:xfrm>
            </p:grpSpPr>
            <p:grpSp>
              <p:nvGrpSpPr>
                <p:cNvPr id="861" name="Google Shape;861;p32"/>
                <p:cNvGrpSpPr/>
                <p:nvPr/>
              </p:nvGrpSpPr>
              <p:grpSpPr>
                <a:xfrm>
                  <a:off x="5380497" y="383100"/>
                  <a:ext cx="187974" cy="130800"/>
                  <a:chOff x="4804925" y="764100"/>
                  <a:chExt cx="187974" cy="130800"/>
                </a:xfrm>
              </p:grpSpPr>
              <p:sp>
                <p:nvSpPr>
                  <p:cNvPr id="862" name="Google Shape;86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3" name="Google Shape;86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4" name="Google Shape;864;p32"/>
                <p:cNvGrpSpPr/>
                <p:nvPr/>
              </p:nvGrpSpPr>
              <p:grpSpPr>
                <a:xfrm>
                  <a:off x="5382151" y="822110"/>
                  <a:ext cx="187974" cy="130800"/>
                  <a:chOff x="4804925" y="764100"/>
                  <a:chExt cx="187974" cy="130800"/>
                </a:xfrm>
              </p:grpSpPr>
              <p:sp>
                <p:nvSpPr>
                  <p:cNvPr id="865" name="Google Shape;86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6" name="Google Shape;86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7" name="Google Shape;867;p32"/>
                <p:cNvGrpSpPr/>
                <p:nvPr/>
              </p:nvGrpSpPr>
              <p:grpSpPr>
                <a:xfrm>
                  <a:off x="5382151" y="1233968"/>
                  <a:ext cx="187974" cy="130800"/>
                  <a:chOff x="4804925" y="764100"/>
                  <a:chExt cx="187974" cy="130800"/>
                </a:xfrm>
              </p:grpSpPr>
              <p:sp>
                <p:nvSpPr>
                  <p:cNvPr id="868" name="Google Shape;868;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9" name="Google Shape;869;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70" name="Google Shape;870;p32"/>
              <p:cNvGrpSpPr/>
              <p:nvPr/>
            </p:nvGrpSpPr>
            <p:grpSpPr>
              <a:xfrm>
                <a:off x="5380497" y="4269300"/>
                <a:ext cx="189628" cy="569810"/>
                <a:chOff x="5380497" y="383100"/>
                <a:chExt cx="189628" cy="569810"/>
              </a:xfrm>
            </p:grpSpPr>
            <p:grpSp>
              <p:nvGrpSpPr>
                <p:cNvPr id="871" name="Google Shape;871;p32"/>
                <p:cNvGrpSpPr/>
                <p:nvPr/>
              </p:nvGrpSpPr>
              <p:grpSpPr>
                <a:xfrm>
                  <a:off x="5380497" y="383100"/>
                  <a:ext cx="187974" cy="130800"/>
                  <a:chOff x="4804925" y="764100"/>
                  <a:chExt cx="187974" cy="130800"/>
                </a:xfrm>
              </p:grpSpPr>
              <p:sp>
                <p:nvSpPr>
                  <p:cNvPr id="872" name="Google Shape;872;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3" name="Google Shape;873;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74" name="Google Shape;874;p32"/>
                <p:cNvGrpSpPr/>
                <p:nvPr/>
              </p:nvGrpSpPr>
              <p:grpSpPr>
                <a:xfrm>
                  <a:off x="5382151" y="822110"/>
                  <a:ext cx="187974" cy="130800"/>
                  <a:chOff x="4804925" y="764100"/>
                  <a:chExt cx="187974" cy="130800"/>
                </a:xfrm>
              </p:grpSpPr>
              <p:sp>
                <p:nvSpPr>
                  <p:cNvPr id="875" name="Google Shape;875;p32"/>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6" name="Google Shape;876;p32"/>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sp>
        <p:nvSpPr>
          <p:cNvPr id="877" name="Google Shape;877;p32"/>
          <p:cNvSpPr txBox="1"/>
          <p:nvPr>
            <p:ph idx="1" type="body"/>
          </p:nvPr>
        </p:nvSpPr>
        <p:spPr>
          <a:xfrm rot="-199678">
            <a:off x="1297246" y="1801757"/>
            <a:ext cx="2123982" cy="2187983"/>
          </a:xfrm>
          <a:prstGeom prst="rect">
            <a:avLst/>
          </a:prstGeom>
        </p:spPr>
        <p:txBody>
          <a:bodyPr anchorCtr="0" anchor="t" bIns="0" lIns="91425" spcFirstLastPara="1" rIns="91425" wrap="square" tIns="0">
            <a:norm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878" name="Google Shape;878;p32"/>
          <p:cNvSpPr txBox="1"/>
          <p:nvPr>
            <p:ph type="title"/>
          </p:nvPr>
        </p:nvSpPr>
        <p:spPr>
          <a:xfrm rot="-197254">
            <a:off x="1212945" y="1184617"/>
            <a:ext cx="2123895" cy="49582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79" name="Google Shape;879;p32"/>
          <p:cNvSpPr txBox="1"/>
          <p:nvPr>
            <p:ph idx="2" type="title"/>
          </p:nvPr>
        </p:nvSpPr>
        <p:spPr>
          <a:xfrm>
            <a:off x="6254525" y="1962475"/>
            <a:ext cx="1636200" cy="3570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880" name="Google Shape;880;p32"/>
          <p:cNvSpPr txBox="1"/>
          <p:nvPr>
            <p:ph idx="3" type="body"/>
          </p:nvPr>
        </p:nvSpPr>
        <p:spPr>
          <a:xfrm>
            <a:off x="6254350" y="2353130"/>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81" name="Google Shape;881;p32"/>
          <p:cNvSpPr txBox="1"/>
          <p:nvPr>
            <p:ph idx="4" type="title"/>
          </p:nvPr>
        </p:nvSpPr>
        <p:spPr>
          <a:xfrm>
            <a:off x="6254525" y="3292150"/>
            <a:ext cx="1636200" cy="3573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882" name="Google Shape;882;p32"/>
          <p:cNvSpPr txBox="1"/>
          <p:nvPr>
            <p:ph idx="5" type="body"/>
          </p:nvPr>
        </p:nvSpPr>
        <p:spPr>
          <a:xfrm>
            <a:off x="6254350" y="3682816"/>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83" name="Google Shape;883;p32"/>
          <p:cNvSpPr txBox="1"/>
          <p:nvPr>
            <p:ph idx="6" type="title"/>
          </p:nvPr>
        </p:nvSpPr>
        <p:spPr>
          <a:xfrm>
            <a:off x="4844275" y="2277100"/>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884" name="Google Shape;884;p32"/>
          <p:cNvSpPr txBox="1"/>
          <p:nvPr>
            <p:ph idx="7" type="subTitle"/>
          </p:nvPr>
        </p:nvSpPr>
        <p:spPr>
          <a:xfrm>
            <a:off x="4844325" y="2702150"/>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885" name="Google Shape;885;p32"/>
          <p:cNvSpPr txBox="1"/>
          <p:nvPr>
            <p:ph idx="8" type="title"/>
          </p:nvPr>
        </p:nvSpPr>
        <p:spPr>
          <a:xfrm>
            <a:off x="4844275" y="3581862"/>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886" name="Google Shape;886;p32"/>
          <p:cNvSpPr txBox="1"/>
          <p:nvPr>
            <p:ph idx="9" type="subTitle"/>
          </p:nvPr>
        </p:nvSpPr>
        <p:spPr>
          <a:xfrm>
            <a:off x="4844325" y="4006913"/>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887" name="Google Shape;887;p32"/>
          <p:cNvSpPr txBox="1"/>
          <p:nvPr>
            <p:ph idx="13" type="body"/>
          </p:nvPr>
        </p:nvSpPr>
        <p:spPr>
          <a:xfrm>
            <a:off x="4831275" y="508775"/>
            <a:ext cx="3005100" cy="1253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ly Goal">
  <p:cSld name="CUSTOM_1_1_3_1_2">
    <p:spTree>
      <p:nvGrpSpPr>
        <p:cNvPr id="888" name="Shape 888"/>
        <p:cNvGrpSpPr/>
        <p:nvPr/>
      </p:nvGrpSpPr>
      <p:grpSpPr>
        <a:xfrm>
          <a:off x="0" y="0"/>
          <a:ext cx="0" cy="0"/>
          <a:chOff x="0" y="0"/>
          <a:chExt cx="0" cy="0"/>
        </a:xfrm>
      </p:grpSpPr>
      <p:grpSp>
        <p:nvGrpSpPr>
          <p:cNvPr id="889" name="Google Shape;889;p33"/>
          <p:cNvGrpSpPr/>
          <p:nvPr/>
        </p:nvGrpSpPr>
        <p:grpSpPr>
          <a:xfrm>
            <a:off x="392964" y="576950"/>
            <a:ext cx="8764835" cy="4114800"/>
            <a:chOff x="374175" y="576950"/>
            <a:chExt cx="8783280" cy="4114800"/>
          </a:xfrm>
        </p:grpSpPr>
        <p:cxnSp>
          <p:nvCxnSpPr>
            <p:cNvPr id="890" name="Google Shape;890;p33"/>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1" name="Google Shape;891;p33"/>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2" name="Google Shape;892;p33"/>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3" name="Google Shape;893;p33"/>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4" name="Google Shape;894;p33"/>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5" name="Google Shape;895;p33"/>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6" name="Google Shape;896;p33"/>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7" name="Google Shape;897;p33"/>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898" name="Google Shape;898;p33"/>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sp>
        <p:nvSpPr>
          <p:cNvPr id="899" name="Google Shape;899;p33"/>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33"/>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901" name="Google Shape;901;p33"/>
          <p:cNvSpPr txBox="1"/>
          <p:nvPr>
            <p:ph idx="2" type="title"/>
          </p:nvPr>
        </p:nvSpPr>
        <p:spPr>
          <a:xfrm>
            <a:off x="1060026" y="181637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2" name="Google Shape;902;p33"/>
          <p:cNvSpPr txBox="1"/>
          <p:nvPr>
            <p:ph idx="3" type="body"/>
          </p:nvPr>
        </p:nvSpPr>
        <p:spPr>
          <a:xfrm>
            <a:off x="1059900" y="212492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3" name="Google Shape;903;p33"/>
          <p:cNvSpPr txBox="1"/>
          <p:nvPr>
            <p:ph idx="4" type="title"/>
          </p:nvPr>
        </p:nvSpPr>
        <p:spPr>
          <a:xfrm rot="132356">
            <a:off x="955546" y="2826529"/>
            <a:ext cx="2182317" cy="236571"/>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4" name="Google Shape;904;p33"/>
          <p:cNvSpPr txBox="1"/>
          <p:nvPr>
            <p:ph idx="5" type="body"/>
          </p:nvPr>
        </p:nvSpPr>
        <p:spPr>
          <a:xfrm rot="132356">
            <a:off x="941064" y="3134798"/>
            <a:ext cx="2182317" cy="363274"/>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5" name="Google Shape;905;p33"/>
          <p:cNvSpPr txBox="1"/>
          <p:nvPr>
            <p:ph idx="6" type="title"/>
          </p:nvPr>
        </p:nvSpPr>
        <p:spPr>
          <a:xfrm>
            <a:off x="980676" y="387312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6" name="Google Shape;906;p33"/>
          <p:cNvSpPr txBox="1"/>
          <p:nvPr>
            <p:ph idx="7" type="body"/>
          </p:nvPr>
        </p:nvSpPr>
        <p:spPr>
          <a:xfrm>
            <a:off x="980550" y="418167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7" name="Google Shape;907;p33"/>
          <p:cNvSpPr txBox="1"/>
          <p:nvPr>
            <p:ph idx="8" type="title"/>
          </p:nvPr>
        </p:nvSpPr>
        <p:spPr>
          <a:xfrm rot="126099">
            <a:off x="4508764" y="2120094"/>
            <a:ext cx="1766989" cy="23626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08" name="Google Shape;908;p33"/>
          <p:cNvSpPr txBox="1"/>
          <p:nvPr>
            <p:ph idx="9" type="body"/>
          </p:nvPr>
        </p:nvSpPr>
        <p:spPr>
          <a:xfrm rot="125772">
            <a:off x="4492678" y="2428187"/>
            <a:ext cx="1763380" cy="499236"/>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09" name="Google Shape;909;p33"/>
          <p:cNvSpPr txBox="1"/>
          <p:nvPr>
            <p:ph idx="13" type="title"/>
          </p:nvPr>
        </p:nvSpPr>
        <p:spPr>
          <a:xfrm>
            <a:off x="7140350" y="2580150"/>
            <a:ext cx="1377000" cy="394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10" name="Google Shape;910;p33"/>
          <p:cNvSpPr txBox="1"/>
          <p:nvPr>
            <p:ph idx="14" type="body"/>
          </p:nvPr>
        </p:nvSpPr>
        <p:spPr>
          <a:xfrm>
            <a:off x="7142825" y="3047175"/>
            <a:ext cx="1377000" cy="8277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11" name="Google Shape;911;p33"/>
          <p:cNvSpPr txBox="1"/>
          <p:nvPr>
            <p:ph idx="15" type="title"/>
          </p:nvPr>
        </p:nvSpPr>
        <p:spPr>
          <a:xfrm>
            <a:off x="4505150" y="3400100"/>
            <a:ext cx="17250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12" name="Google Shape;912;p33"/>
          <p:cNvSpPr txBox="1"/>
          <p:nvPr>
            <p:ph idx="16" type="body"/>
          </p:nvPr>
        </p:nvSpPr>
        <p:spPr>
          <a:xfrm>
            <a:off x="4505025" y="3708650"/>
            <a:ext cx="1725000" cy="5271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ackground Title">
  <p:cSld name="CUSTOM_1_1_1_1_1_2">
    <p:bg>
      <p:bgPr>
        <a:solidFill>
          <a:schemeClr val="accent3"/>
        </a:solidFill>
      </p:bgPr>
    </p:bg>
    <p:spTree>
      <p:nvGrpSpPr>
        <p:cNvPr id="913" name="Shape 913"/>
        <p:cNvGrpSpPr/>
        <p:nvPr/>
      </p:nvGrpSpPr>
      <p:grpSpPr>
        <a:xfrm>
          <a:off x="0" y="0"/>
          <a:ext cx="0" cy="0"/>
          <a:chOff x="0" y="0"/>
          <a:chExt cx="0" cy="0"/>
        </a:xfrm>
      </p:grpSpPr>
      <p:sp>
        <p:nvSpPr>
          <p:cNvPr id="914" name="Google Shape;914;p34"/>
          <p:cNvSpPr/>
          <p:nvPr/>
        </p:nvSpPr>
        <p:spPr>
          <a:xfrm rot="10800000">
            <a:off x="7960900" y="-13950"/>
            <a:ext cx="1192200" cy="11982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15" name="Google Shape;915;p34"/>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
        <p:nvSpPr>
          <p:cNvPr id="916" name="Google Shape;916;p34"/>
          <p:cNvSpPr txBox="1"/>
          <p:nvPr>
            <p:ph type="title"/>
          </p:nvPr>
        </p:nvSpPr>
        <p:spPr>
          <a:xfrm>
            <a:off x="508875" y="1998400"/>
            <a:ext cx="6149700" cy="18471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6000"/>
              <a:buNone/>
              <a:defRPr b="0" sz="6000"/>
            </a:lvl1pPr>
            <a:lvl2pPr lvl="1">
              <a:spcBef>
                <a:spcPts val="0"/>
              </a:spcBef>
              <a:spcAft>
                <a:spcPts val="0"/>
              </a:spcAft>
              <a:buClr>
                <a:schemeClr val="lt1"/>
              </a:buClr>
              <a:buSzPts val="6000"/>
              <a:buNone/>
              <a:defRPr sz="6000"/>
            </a:lvl2pPr>
            <a:lvl3pPr lvl="2">
              <a:spcBef>
                <a:spcPts val="0"/>
              </a:spcBef>
              <a:spcAft>
                <a:spcPts val="0"/>
              </a:spcAft>
              <a:buClr>
                <a:schemeClr val="lt1"/>
              </a:buClr>
              <a:buSzPts val="6000"/>
              <a:buNone/>
              <a:defRPr sz="6000"/>
            </a:lvl3pPr>
            <a:lvl4pPr lvl="3">
              <a:spcBef>
                <a:spcPts val="0"/>
              </a:spcBef>
              <a:spcAft>
                <a:spcPts val="0"/>
              </a:spcAft>
              <a:buClr>
                <a:schemeClr val="lt1"/>
              </a:buClr>
              <a:buSzPts val="6000"/>
              <a:buNone/>
              <a:defRPr sz="6000"/>
            </a:lvl4pPr>
            <a:lvl5pPr lvl="4">
              <a:spcBef>
                <a:spcPts val="0"/>
              </a:spcBef>
              <a:spcAft>
                <a:spcPts val="0"/>
              </a:spcAft>
              <a:buClr>
                <a:schemeClr val="lt1"/>
              </a:buClr>
              <a:buSzPts val="6000"/>
              <a:buNone/>
              <a:defRPr sz="6000"/>
            </a:lvl5pPr>
            <a:lvl6pPr lvl="5">
              <a:spcBef>
                <a:spcPts val="0"/>
              </a:spcBef>
              <a:spcAft>
                <a:spcPts val="0"/>
              </a:spcAft>
              <a:buClr>
                <a:schemeClr val="lt1"/>
              </a:buClr>
              <a:buSzPts val="6000"/>
              <a:buNone/>
              <a:defRPr sz="6000"/>
            </a:lvl6pPr>
            <a:lvl7pPr lvl="6">
              <a:spcBef>
                <a:spcPts val="0"/>
              </a:spcBef>
              <a:spcAft>
                <a:spcPts val="0"/>
              </a:spcAft>
              <a:buClr>
                <a:schemeClr val="lt1"/>
              </a:buClr>
              <a:buSzPts val="6000"/>
              <a:buNone/>
              <a:defRPr sz="6000"/>
            </a:lvl7pPr>
            <a:lvl8pPr lvl="7">
              <a:spcBef>
                <a:spcPts val="0"/>
              </a:spcBef>
              <a:spcAft>
                <a:spcPts val="0"/>
              </a:spcAft>
              <a:buClr>
                <a:schemeClr val="lt1"/>
              </a:buClr>
              <a:buSzPts val="6000"/>
              <a:buNone/>
              <a:defRPr sz="6000"/>
            </a:lvl8pPr>
            <a:lvl9pPr lvl="8">
              <a:spcBef>
                <a:spcPts val="0"/>
              </a:spcBef>
              <a:spcAft>
                <a:spcPts val="0"/>
              </a:spcAft>
              <a:buClr>
                <a:schemeClr val="lt1"/>
              </a:buClr>
              <a:buSzPts val="6000"/>
              <a:buNone/>
              <a:defRPr sz="6000"/>
            </a:lvl9pPr>
          </a:lstStyle>
          <a:p/>
        </p:txBody>
      </p:sp>
      <p:sp>
        <p:nvSpPr>
          <p:cNvPr id="917" name="Google Shape;917;p34"/>
          <p:cNvSpPr txBox="1"/>
          <p:nvPr>
            <p:ph idx="1" type="body"/>
          </p:nvPr>
        </p:nvSpPr>
        <p:spPr>
          <a:xfrm>
            <a:off x="508950" y="3845575"/>
            <a:ext cx="4499700" cy="8697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18" name="Google Shape;918;p34"/>
          <p:cNvSpPr txBox="1"/>
          <p:nvPr>
            <p:ph idx="2" type="subTitle"/>
          </p:nvPr>
        </p:nvSpPr>
        <p:spPr>
          <a:xfrm rot="-252596">
            <a:off x="5199023" y="3875031"/>
            <a:ext cx="1487514" cy="689167"/>
          </a:xfrm>
          <a:prstGeom prst="rect">
            <a:avLst/>
          </a:prstGeom>
        </p:spPr>
        <p:txBody>
          <a:bodyPr anchorCtr="0" anchor="ctr" bIns="91425" lIns="182875" spcFirstLastPara="1" rIns="182875" wrap="square" tIns="91425">
            <a:noAutofit/>
          </a:bodyPr>
          <a:lstStyle>
            <a:lvl1pPr lvl="0" algn="ctr">
              <a:spcBef>
                <a:spcPts val="0"/>
              </a:spcBef>
              <a:spcAft>
                <a:spcPts val="0"/>
              </a:spcAft>
              <a:buSzPts val="1200"/>
              <a:buNone/>
              <a:defRPr b="1"/>
            </a:lvl1pPr>
            <a:lvl2pPr lvl="1" algn="ctr">
              <a:spcBef>
                <a:spcPts val="800"/>
              </a:spcBef>
              <a:spcAft>
                <a:spcPts val="0"/>
              </a:spcAft>
              <a:buSzPts val="1000"/>
              <a:buNone/>
              <a:defRPr b="1" sz="1000"/>
            </a:lvl2pPr>
            <a:lvl3pPr lvl="2" algn="ctr">
              <a:spcBef>
                <a:spcPts val="800"/>
              </a:spcBef>
              <a:spcAft>
                <a:spcPts val="0"/>
              </a:spcAft>
              <a:buSzPts val="1000"/>
              <a:buNone/>
              <a:defRPr b="1" sz="1000"/>
            </a:lvl3pPr>
            <a:lvl4pPr lvl="3" algn="ctr">
              <a:spcBef>
                <a:spcPts val="800"/>
              </a:spcBef>
              <a:spcAft>
                <a:spcPts val="0"/>
              </a:spcAft>
              <a:buSzPts val="1000"/>
              <a:buNone/>
              <a:defRPr b="1" sz="1000"/>
            </a:lvl4pPr>
            <a:lvl5pPr lvl="4" algn="ctr">
              <a:spcBef>
                <a:spcPts val="800"/>
              </a:spcBef>
              <a:spcAft>
                <a:spcPts val="0"/>
              </a:spcAft>
              <a:buSzPts val="1000"/>
              <a:buNone/>
              <a:defRPr b="1" sz="1000"/>
            </a:lvl5pPr>
            <a:lvl6pPr lvl="5" algn="ctr">
              <a:spcBef>
                <a:spcPts val="800"/>
              </a:spcBef>
              <a:spcAft>
                <a:spcPts val="0"/>
              </a:spcAft>
              <a:buSzPts val="1000"/>
              <a:buNone/>
              <a:defRPr b="1" sz="1000"/>
            </a:lvl6pPr>
            <a:lvl7pPr lvl="6" algn="ctr">
              <a:spcBef>
                <a:spcPts val="800"/>
              </a:spcBef>
              <a:spcAft>
                <a:spcPts val="0"/>
              </a:spcAft>
              <a:buSzPts val="1000"/>
              <a:buNone/>
              <a:defRPr b="1" sz="1000"/>
            </a:lvl7pPr>
            <a:lvl8pPr lvl="7" algn="ctr">
              <a:spcBef>
                <a:spcPts val="800"/>
              </a:spcBef>
              <a:spcAft>
                <a:spcPts val="0"/>
              </a:spcAft>
              <a:buSzPts val="1000"/>
              <a:buNone/>
              <a:defRPr b="1" sz="1000"/>
            </a:lvl8pPr>
            <a:lvl9pPr lvl="8" algn="ctr">
              <a:spcBef>
                <a:spcPts val="800"/>
              </a:spcBef>
              <a:spcAft>
                <a:spcPts val="800"/>
              </a:spcAft>
              <a:buSzPts val="1000"/>
              <a:buNone/>
              <a:defRPr b="1" sz="1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Notes with dark background">
  <p:cSld name="CUSTOM_1_1_1_4">
    <p:bg>
      <p:bgPr>
        <a:solidFill>
          <a:schemeClr val="lt1"/>
        </a:solidFill>
      </p:bgPr>
    </p:bg>
    <p:spTree>
      <p:nvGrpSpPr>
        <p:cNvPr id="919" name="Shape 919"/>
        <p:cNvGrpSpPr/>
        <p:nvPr/>
      </p:nvGrpSpPr>
      <p:grpSpPr>
        <a:xfrm>
          <a:off x="0" y="0"/>
          <a:ext cx="0" cy="0"/>
          <a:chOff x="0" y="0"/>
          <a:chExt cx="0" cy="0"/>
        </a:xfrm>
      </p:grpSpPr>
      <p:sp>
        <p:nvSpPr>
          <p:cNvPr id="920" name="Google Shape;920;p35"/>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1" name="Google Shape;921;p35"/>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2" name="Google Shape;922;p35"/>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3" name="Google Shape;923;p35"/>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924" name="Google Shape;924;p35"/>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925" name="Google Shape;925;p35"/>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926" name="Google Shape;926;p35"/>
          <p:cNvSpPr txBox="1"/>
          <p:nvPr>
            <p:ph type="title"/>
          </p:nvPr>
        </p:nvSpPr>
        <p:spPr>
          <a:xfrm>
            <a:off x="2563250" y="1900525"/>
            <a:ext cx="1767000" cy="1174200"/>
          </a:xfrm>
          <a:prstGeom prst="rect">
            <a:avLst/>
          </a:prstGeom>
        </p:spPr>
        <p:txBody>
          <a:bodyPr anchorCtr="0" anchor="ctr" bIns="91425" lIns="91425" spcFirstLastPara="1" rIns="91425" wrap="square" tIns="91425">
            <a:noAutofit/>
          </a:bodyPr>
          <a:lstStyle>
            <a:lvl1pPr lvl="0">
              <a:lnSpc>
                <a:spcPct val="115000"/>
              </a:lnSpc>
              <a:spcBef>
                <a:spcPts val="0"/>
              </a:spcBef>
              <a:spcAft>
                <a:spcPts val="0"/>
              </a:spcAft>
              <a:buClr>
                <a:schemeClr val="dk1"/>
              </a:buClr>
              <a:buSzPts val="900"/>
              <a:buFont typeface="Arial"/>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7" name="Google Shape;927;p35"/>
          <p:cNvSpPr txBox="1"/>
          <p:nvPr>
            <p:ph idx="2" type="title"/>
          </p:nvPr>
        </p:nvSpPr>
        <p:spPr>
          <a:xfrm rot="-261567">
            <a:off x="710939" y="1685986"/>
            <a:ext cx="1847044" cy="1173986"/>
          </a:xfrm>
          <a:prstGeom prst="rect">
            <a:avLst/>
          </a:prstGeom>
        </p:spPr>
        <p:txBody>
          <a:bodyPr anchorCtr="0" anchor="ctr" bIns="91425" lIns="274300" spcFirstLastPara="1" rIns="91425" wrap="square" tIns="91425">
            <a:sp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8" name="Google Shape;928;p35"/>
          <p:cNvSpPr txBox="1"/>
          <p:nvPr>
            <p:ph idx="3" type="title"/>
          </p:nvPr>
        </p:nvSpPr>
        <p:spPr>
          <a:xfrm rot="520">
            <a:off x="4330173" y="1683025"/>
            <a:ext cx="1981500" cy="1310700"/>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29" name="Google Shape;929;p35"/>
          <p:cNvSpPr txBox="1"/>
          <p:nvPr>
            <p:ph idx="4" type="title"/>
          </p:nvPr>
        </p:nvSpPr>
        <p:spPr>
          <a:xfrm rot="158281">
            <a:off x="6392594" y="1886282"/>
            <a:ext cx="1981500" cy="1310588"/>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30" name="Google Shape;930;p35"/>
          <p:cNvSpPr txBox="1"/>
          <p:nvPr>
            <p:ph idx="5" type="title"/>
          </p:nvPr>
        </p:nvSpPr>
        <p:spPr>
          <a:xfrm rot="-204021">
            <a:off x="3560217" y="3689616"/>
            <a:ext cx="1608432" cy="681005"/>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200"/>
              <a:buFont typeface="Manrope"/>
              <a:buNone/>
              <a:defRPr sz="1200">
                <a:solidFill>
                  <a:schemeClr val="dk1"/>
                </a:solidFill>
                <a:latin typeface="Manrope"/>
                <a:ea typeface="Manrope"/>
                <a:cs typeface="Manrope"/>
                <a:sym typeface="Manrope"/>
              </a:defRPr>
            </a:lvl1pPr>
            <a:lvl2pPr lvl="1"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2pPr>
            <a:lvl3pPr lvl="2"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3pPr>
            <a:lvl4pPr lvl="3"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4pPr>
            <a:lvl5pPr lvl="4"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5pPr>
            <a:lvl6pPr lvl="5"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6pPr>
            <a:lvl7pPr lvl="6"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7pPr>
            <a:lvl8pPr lvl="7"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8pPr>
            <a:lvl9pPr lvl="8"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 Alt 1">
  <p:cSld name="CUSTOM_1_1_3_1_3">
    <p:spTree>
      <p:nvGrpSpPr>
        <p:cNvPr id="931" name="Shape 931"/>
        <p:cNvGrpSpPr/>
        <p:nvPr/>
      </p:nvGrpSpPr>
      <p:grpSpPr>
        <a:xfrm>
          <a:off x="0" y="0"/>
          <a:ext cx="0" cy="0"/>
          <a:chOff x="0" y="0"/>
          <a:chExt cx="0" cy="0"/>
        </a:xfrm>
      </p:grpSpPr>
      <p:grpSp>
        <p:nvGrpSpPr>
          <p:cNvPr id="932" name="Google Shape;932;p36"/>
          <p:cNvGrpSpPr/>
          <p:nvPr/>
        </p:nvGrpSpPr>
        <p:grpSpPr>
          <a:xfrm>
            <a:off x="392964" y="576950"/>
            <a:ext cx="8764835" cy="4114800"/>
            <a:chOff x="374175" y="576950"/>
            <a:chExt cx="8783280" cy="4114800"/>
          </a:xfrm>
        </p:grpSpPr>
        <p:cxnSp>
          <p:nvCxnSpPr>
            <p:cNvPr id="933" name="Google Shape;933;p36"/>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4" name="Google Shape;934;p36"/>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5" name="Google Shape;935;p36"/>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6" name="Google Shape;936;p36"/>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7" name="Google Shape;937;p36"/>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8" name="Google Shape;938;p36"/>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39" name="Google Shape;939;p36"/>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0" name="Google Shape;940;p36"/>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1" name="Google Shape;941;p36"/>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942" name="Google Shape;942;p36"/>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943" name="Google Shape;943;p36"/>
          <p:cNvGrpSpPr/>
          <p:nvPr/>
        </p:nvGrpSpPr>
        <p:grpSpPr>
          <a:xfrm>
            <a:off x="114421" y="175123"/>
            <a:ext cx="134104" cy="4750255"/>
            <a:chOff x="114421" y="175123"/>
            <a:chExt cx="134104" cy="4750255"/>
          </a:xfrm>
        </p:grpSpPr>
        <p:grpSp>
          <p:nvGrpSpPr>
            <p:cNvPr id="944" name="Google Shape;944;p36"/>
            <p:cNvGrpSpPr/>
            <p:nvPr/>
          </p:nvGrpSpPr>
          <p:grpSpPr>
            <a:xfrm>
              <a:off x="114421" y="175123"/>
              <a:ext cx="134104" cy="4334807"/>
              <a:chOff x="5432271" y="383100"/>
              <a:chExt cx="137854" cy="4456010"/>
            </a:xfrm>
          </p:grpSpPr>
          <p:grpSp>
            <p:nvGrpSpPr>
              <p:cNvPr id="945" name="Google Shape;945;p36"/>
              <p:cNvGrpSpPr/>
              <p:nvPr/>
            </p:nvGrpSpPr>
            <p:grpSpPr>
              <a:xfrm>
                <a:off x="5432271" y="383100"/>
                <a:ext cx="137854" cy="981668"/>
                <a:chOff x="5432271" y="383100"/>
                <a:chExt cx="137854" cy="981668"/>
              </a:xfrm>
            </p:grpSpPr>
            <p:sp>
              <p:nvSpPr>
                <p:cNvPr id="946" name="Google Shape;946;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47" name="Google Shape;947;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48" name="Google Shape;948;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49" name="Google Shape;949;p36"/>
              <p:cNvGrpSpPr/>
              <p:nvPr/>
            </p:nvGrpSpPr>
            <p:grpSpPr>
              <a:xfrm>
                <a:off x="5432271" y="1678500"/>
                <a:ext cx="137854" cy="981668"/>
                <a:chOff x="5432271" y="383100"/>
                <a:chExt cx="137854" cy="981668"/>
              </a:xfrm>
            </p:grpSpPr>
            <p:sp>
              <p:nvSpPr>
                <p:cNvPr id="950" name="Google Shape;950;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1" name="Google Shape;951;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2" name="Google Shape;952;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53" name="Google Shape;953;p36"/>
              <p:cNvGrpSpPr/>
              <p:nvPr/>
            </p:nvGrpSpPr>
            <p:grpSpPr>
              <a:xfrm>
                <a:off x="5432271" y="2973900"/>
                <a:ext cx="137854" cy="981668"/>
                <a:chOff x="5432271" y="383100"/>
                <a:chExt cx="137854" cy="981668"/>
              </a:xfrm>
            </p:grpSpPr>
            <p:sp>
              <p:nvSpPr>
                <p:cNvPr id="954" name="Google Shape;954;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5" name="Google Shape;955;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6" name="Google Shape;956;p36"/>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57" name="Google Shape;957;p36"/>
              <p:cNvGrpSpPr/>
              <p:nvPr/>
            </p:nvGrpSpPr>
            <p:grpSpPr>
              <a:xfrm>
                <a:off x="5432271" y="4269300"/>
                <a:ext cx="137854" cy="569810"/>
                <a:chOff x="5432271" y="383100"/>
                <a:chExt cx="137854" cy="569810"/>
              </a:xfrm>
            </p:grpSpPr>
            <p:sp>
              <p:nvSpPr>
                <p:cNvPr id="958" name="Google Shape;958;p36"/>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59" name="Google Shape;959;p36"/>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960" name="Google Shape;960;p36"/>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961" name="Google Shape;961;p36"/>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2" name="Google Shape;962;p36"/>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36"/>
          <p:cNvSpPr txBox="1"/>
          <p:nvPr>
            <p:ph idx="2" type="subTitle"/>
          </p:nvPr>
        </p:nvSpPr>
        <p:spPr>
          <a:xfrm>
            <a:off x="1541800"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4" name="Google Shape;964;p36"/>
          <p:cNvSpPr txBox="1"/>
          <p:nvPr>
            <p:ph idx="3" type="subTitle"/>
          </p:nvPr>
        </p:nvSpPr>
        <p:spPr>
          <a:xfrm>
            <a:off x="34230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5" name="Google Shape;965;p36"/>
          <p:cNvSpPr txBox="1"/>
          <p:nvPr>
            <p:ph idx="4" type="subTitle"/>
          </p:nvPr>
        </p:nvSpPr>
        <p:spPr>
          <a:xfrm>
            <a:off x="53077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6" name="Google Shape;966;p36"/>
          <p:cNvSpPr txBox="1"/>
          <p:nvPr>
            <p:ph idx="5" type="subTitle"/>
          </p:nvPr>
        </p:nvSpPr>
        <p:spPr>
          <a:xfrm>
            <a:off x="7170900" y="1729575"/>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967" name="Google Shape;967;p36"/>
          <p:cNvSpPr txBox="1"/>
          <p:nvPr>
            <p:ph idx="6" type="body"/>
          </p:nvPr>
        </p:nvSpPr>
        <p:spPr>
          <a:xfrm>
            <a:off x="13044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8" name="Google Shape;968;p36"/>
          <p:cNvSpPr txBox="1"/>
          <p:nvPr>
            <p:ph idx="7" type="body"/>
          </p:nvPr>
        </p:nvSpPr>
        <p:spPr>
          <a:xfrm>
            <a:off x="31303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9" name="Google Shape;969;p36"/>
          <p:cNvSpPr txBox="1"/>
          <p:nvPr>
            <p:ph idx="8" type="body"/>
          </p:nvPr>
        </p:nvSpPr>
        <p:spPr>
          <a:xfrm>
            <a:off x="49802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70" name="Google Shape;970;p36"/>
          <p:cNvSpPr txBox="1"/>
          <p:nvPr>
            <p:ph idx="9" type="body"/>
          </p:nvPr>
        </p:nvSpPr>
        <p:spPr>
          <a:xfrm>
            <a:off x="6878250"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71" name="Shape 971"/>
        <p:cNvGrpSpPr/>
        <p:nvPr/>
      </p:nvGrpSpPr>
      <p:grpSpPr>
        <a:xfrm>
          <a:off x="0" y="0"/>
          <a:ext cx="0" cy="0"/>
          <a:chOff x="0" y="0"/>
          <a:chExt cx="0" cy="0"/>
        </a:xfrm>
      </p:grpSpPr>
      <p:sp>
        <p:nvSpPr>
          <p:cNvPr id="972" name="Google Shape;972;p37"/>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73" name="Google Shape;973;p37"/>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800"/>
              </a:spcBef>
              <a:spcAft>
                <a:spcPts val="0"/>
              </a:spcAft>
              <a:buSzPts val="2800"/>
              <a:buNone/>
              <a:defRPr sz="2800"/>
            </a:lvl2pPr>
            <a:lvl3pPr lvl="2" algn="ctr">
              <a:lnSpc>
                <a:spcPct val="100000"/>
              </a:lnSpc>
              <a:spcBef>
                <a:spcPts val="800"/>
              </a:spcBef>
              <a:spcAft>
                <a:spcPts val="0"/>
              </a:spcAft>
              <a:buSzPts val="2800"/>
              <a:buNone/>
              <a:defRPr sz="2800"/>
            </a:lvl3pPr>
            <a:lvl4pPr lvl="3" algn="ctr">
              <a:lnSpc>
                <a:spcPct val="100000"/>
              </a:lnSpc>
              <a:spcBef>
                <a:spcPts val="800"/>
              </a:spcBef>
              <a:spcAft>
                <a:spcPts val="0"/>
              </a:spcAft>
              <a:buSzPts val="2800"/>
              <a:buNone/>
              <a:defRPr sz="2800"/>
            </a:lvl4pPr>
            <a:lvl5pPr lvl="4" algn="ctr">
              <a:lnSpc>
                <a:spcPct val="100000"/>
              </a:lnSpc>
              <a:spcBef>
                <a:spcPts val="800"/>
              </a:spcBef>
              <a:spcAft>
                <a:spcPts val="0"/>
              </a:spcAft>
              <a:buSzPts val="2800"/>
              <a:buNone/>
              <a:defRPr sz="2800"/>
            </a:lvl5pPr>
            <a:lvl6pPr lvl="5" algn="ctr">
              <a:lnSpc>
                <a:spcPct val="100000"/>
              </a:lnSpc>
              <a:spcBef>
                <a:spcPts val="800"/>
              </a:spcBef>
              <a:spcAft>
                <a:spcPts val="0"/>
              </a:spcAft>
              <a:buSzPts val="2800"/>
              <a:buNone/>
              <a:defRPr sz="2800"/>
            </a:lvl6pPr>
            <a:lvl7pPr lvl="6" algn="ctr">
              <a:lnSpc>
                <a:spcPct val="100000"/>
              </a:lnSpc>
              <a:spcBef>
                <a:spcPts val="800"/>
              </a:spcBef>
              <a:spcAft>
                <a:spcPts val="0"/>
              </a:spcAft>
              <a:buSzPts val="2800"/>
              <a:buNone/>
              <a:defRPr sz="2800"/>
            </a:lvl7pPr>
            <a:lvl8pPr lvl="7" algn="ctr">
              <a:lnSpc>
                <a:spcPct val="100000"/>
              </a:lnSpc>
              <a:spcBef>
                <a:spcPts val="800"/>
              </a:spcBef>
              <a:spcAft>
                <a:spcPts val="0"/>
              </a:spcAft>
              <a:buSzPts val="2800"/>
              <a:buNone/>
              <a:defRPr sz="2800"/>
            </a:lvl8pPr>
            <a:lvl9pPr lvl="8" algn="ctr">
              <a:lnSpc>
                <a:spcPct val="100000"/>
              </a:lnSpc>
              <a:spcBef>
                <a:spcPts val="800"/>
              </a:spcBef>
              <a:spcAft>
                <a:spcPts val="0"/>
              </a:spcAft>
              <a:buSzPts val="2800"/>
              <a:buNone/>
              <a:defRPr sz="2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974" name="Shape 974"/>
        <p:cNvGrpSpPr/>
        <p:nvPr/>
      </p:nvGrpSpPr>
      <p:grpSpPr>
        <a:xfrm>
          <a:off x="0" y="0"/>
          <a:ext cx="0" cy="0"/>
          <a:chOff x="0" y="0"/>
          <a:chExt cx="0" cy="0"/>
        </a:xfrm>
      </p:grpSpPr>
      <p:sp>
        <p:nvSpPr>
          <p:cNvPr id="975" name="Google Shape;975;p38"/>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976" name="Shape 976"/>
        <p:cNvGrpSpPr/>
        <p:nvPr/>
      </p:nvGrpSpPr>
      <p:grpSpPr>
        <a:xfrm>
          <a:off x="0" y="0"/>
          <a:ext cx="0" cy="0"/>
          <a:chOff x="0" y="0"/>
          <a:chExt cx="0" cy="0"/>
        </a:xfrm>
      </p:grpSpPr>
      <p:sp>
        <p:nvSpPr>
          <p:cNvPr id="977" name="Google Shape;977;p39"/>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78" name="Google Shape;978;p39"/>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979" name="Shape 979"/>
        <p:cNvGrpSpPr/>
        <p:nvPr/>
      </p:nvGrpSpPr>
      <p:grpSpPr>
        <a:xfrm>
          <a:off x="0" y="0"/>
          <a:ext cx="0" cy="0"/>
          <a:chOff x="0" y="0"/>
          <a:chExt cx="0" cy="0"/>
        </a:xfrm>
      </p:grpSpPr>
      <p:sp>
        <p:nvSpPr>
          <p:cNvPr id="980" name="Google Shape;980;p40"/>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81" name="Google Shape;981;p40"/>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982" name="Google Shape;982;p40"/>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83" name="Shape 983"/>
        <p:cNvGrpSpPr/>
        <p:nvPr/>
      </p:nvGrpSpPr>
      <p:grpSpPr>
        <a:xfrm>
          <a:off x="0" y="0"/>
          <a:ext cx="0" cy="0"/>
          <a:chOff x="0" y="0"/>
          <a:chExt cx="0" cy="0"/>
        </a:xfrm>
      </p:grpSpPr>
      <p:sp>
        <p:nvSpPr>
          <p:cNvPr id="984" name="Google Shape;984;p41"/>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985" name="Shape 985"/>
        <p:cNvGrpSpPr/>
        <p:nvPr/>
      </p:nvGrpSpPr>
      <p:grpSpPr>
        <a:xfrm>
          <a:off x="0" y="0"/>
          <a:ext cx="0" cy="0"/>
          <a:chOff x="0" y="0"/>
          <a:chExt cx="0" cy="0"/>
        </a:xfrm>
      </p:grpSpPr>
      <p:sp>
        <p:nvSpPr>
          <p:cNvPr id="986" name="Google Shape;986;p42"/>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87" name="Google Shape;987;p42"/>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988" name="Shape 988"/>
        <p:cNvGrpSpPr/>
        <p:nvPr/>
      </p:nvGrpSpPr>
      <p:grpSpPr>
        <a:xfrm>
          <a:off x="0" y="0"/>
          <a:ext cx="0" cy="0"/>
          <a:chOff x="0" y="0"/>
          <a:chExt cx="0" cy="0"/>
        </a:xfrm>
      </p:grpSpPr>
      <p:sp>
        <p:nvSpPr>
          <p:cNvPr id="989" name="Google Shape;989;p43"/>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990" name="Shape 990"/>
        <p:cNvGrpSpPr/>
        <p:nvPr/>
      </p:nvGrpSpPr>
      <p:grpSpPr>
        <a:xfrm>
          <a:off x="0" y="0"/>
          <a:ext cx="0" cy="0"/>
          <a:chOff x="0" y="0"/>
          <a:chExt cx="0" cy="0"/>
        </a:xfrm>
      </p:grpSpPr>
      <p:sp>
        <p:nvSpPr>
          <p:cNvPr id="991" name="Google Shape;991;p44"/>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2" name="Google Shape;992;p44"/>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800"/>
              </a:spcBef>
              <a:spcAft>
                <a:spcPts val="0"/>
              </a:spcAft>
              <a:buSzPts val="2100"/>
              <a:buNone/>
              <a:defRPr sz="2100"/>
            </a:lvl2pPr>
            <a:lvl3pPr lvl="2" algn="ctr">
              <a:lnSpc>
                <a:spcPct val="100000"/>
              </a:lnSpc>
              <a:spcBef>
                <a:spcPts val="800"/>
              </a:spcBef>
              <a:spcAft>
                <a:spcPts val="0"/>
              </a:spcAft>
              <a:buSzPts val="2100"/>
              <a:buNone/>
              <a:defRPr sz="2100"/>
            </a:lvl3pPr>
            <a:lvl4pPr lvl="3" algn="ctr">
              <a:lnSpc>
                <a:spcPct val="100000"/>
              </a:lnSpc>
              <a:spcBef>
                <a:spcPts val="800"/>
              </a:spcBef>
              <a:spcAft>
                <a:spcPts val="0"/>
              </a:spcAft>
              <a:buSzPts val="2100"/>
              <a:buNone/>
              <a:defRPr sz="2100"/>
            </a:lvl4pPr>
            <a:lvl5pPr lvl="4" algn="ctr">
              <a:lnSpc>
                <a:spcPct val="100000"/>
              </a:lnSpc>
              <a:spcBef>
                <a:spcPts val="800"/>
              </a:spcBef>
              <a:spcAft>
                <a:spcPts val="0"/>
              </a:spcAft>
              <a:buSzPts val="2100"/>
              <a:buNone/>
              <a:defRPr sz="2100"/>
            </a:lvl5pPr>
            <a:lvl6pPr lvl="5" algn="ctr">
              <a:lnSpc>
                <a:spcPct val="100000"/>
              </a:lnSpc>
              <a:spcBef>
                <a:spcPts val="800"/>
              </a:spcBef>
              <a:spcAft>
                <a:spcPts val="0"/>
              </a:spcAft>
              <a:buSzPts val="2100"/>
              <a:buNone/>
              <a:defRPr sz="2100"/>
            </a:lvl6pPr>
            <a:lvl7pPr lvl="6" algn="ctr">
              <a:lnSpc>
                <a:spcPct val="100000"/>
              </a:lnSpc>
              <a:spcBef>
                <a:spcPts val="800"/>
              </a:spcBef>
              <a:spcAft>
                <a:spcPts val="0"/>
              </a:spcAft>
              <a:buSzPts val="2100"/>
              <a:buNone/>
              <a:defRPr sz="2100"/>
            </a:lvl7pPr>
            <a:lvl8pPr lvl="7" algn="ctr">
              <a:lnSpc>
                <a:spcPct val="100000"/>
              </a:lnSpc>
              <a:spcBef>
                <a:spcPts val="800"/>
              </a:spcBef>
              <a:spcAft>
                <a:spcPts val="0"/>
              </a:spcAft>
              <a:buSzPts val="2100"/>
              <a:buNone/>
              <a:defRPr sz="2100"/>
            </a:lvl8pPr>
            <a:lvl9pPr lvl="8" algn="ctr">
              <a:lnSpc>
                <a:spcPct val="100000"/>
              </a:lnSpc>
              <a:spcBef>
                <a:spcPts val="800"/>
              </a:spcBef>
              <a:spcAft>
                <a:spcPts val="0"/>
              </a:spcAft>
              <a:buSzPts val="2100"/>
              <a:buNone/>
              <a:defRPr sz="2100"/>
            </a:lvl9pPr>
          </a:lstStyle>
          <a:p/>
        </p:txBody>
      </p:sp>
      <p:sp>
        <p:nvSpPr>
          <p:cNvPr id="993" name="Google Shape;993;p44"/>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994" name="Shape 994"/>
        <p:cNvGrpSpPr/>
        <p:nvPr/>
      </p:nvGrpSpPr>
      <p:grpSpPr>
        <a:xfrm>
          <a:off x="0" y="0"/>
          <a:ext cx="0" cy="0"/>
          <a:chOff x="0" y="0"/>
          <a:chExt cx="0" cy="0"/>
        </a:xfrm>
      </p:grpSpPr>
      <p:sp>
        <p:nvSpPr>
          <p:cNvPr id="995" name="Google Shape;995;p45"/>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200"/>
              <a:buNone/>
              <a:defRPr/>
            </a:lvl1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996" name="Shape 996"/>
        <p:cNvGrpSpPr/>
        <p:nvPr/>
      </p:nvGrpSpPr>
      <p:grpSpPr>
        <a:xfrm>
          <a:off x="0" y="0"/>
          <a:ext cx="0" cy="0"/>
          <a:chOff x="0" y="0"/>
          <a:chExt cx="0" cy="0"/>
        </a:xfrm>
      </p:grpSpPr>
      <p:sp>
        <p:nvSpPr>
          <p:cNvPr id="997" name="Google Shape;997;p4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98" name="Google Shape;998;p46"/>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a:lvl1pPr>
            <a:lvl2pPr indent="-304800" lvl="1" marL="914400" algn="ctr">
              <a:spcBef>
                <a:spcPts val="800"/>
              </a:spcBef>
              <a:spcAft>
                <a:spcPts val="0"/>
              </a:spcAft>
              <a:buSzPts val="1200"/>
              <a:buChar char="○"/>
              <a:defRPr/>
            </a:lvl2pPr>
            <a:lvl3pPr indent="-304800" lvl="2" marL="1371600" algn="ctr">
              <a:spcBef>
                <a:spcPts val="800"/>
              </a:spcBef>
              <a:spcAft>
                <a:spcPts val="0"/>
              </a:spcAft>
              <a:buSzPts val="1200"/>
              <a:buChar char="■"/>
              <a:defRPr/>
            </a:lvl3pPr>
            <a:lvl4pPr indent="-304800" lvl="3" marL="1828800" algn="ctr">
              <a:spcBef>
                <a:spcPts val="800"/>
              </a:spcBef>
              <a:spcAft>
                <a:spcPts val="0"/>
              </a:spcAft>
              <a:buSzPts val="1200"/>
              <a:buChar char="●"/>
              <a:defRPr/>
            </a:lvl4pPr>
            <a:lvl5pPr indent="-304800" lvl="4" marL="2286000" algn="ctr">
              <a:spcBef>
                <a:spcPts val="800"/>
              </a:spcBef>
              <a:spcAft>
                <a:spcPts val="0"/>
              </a:spcAft>
              <a:buSzPts val="1200"/>
              <a:buChar char="○"/>
              <a:defRPr/>
            </a:lvl5pPr>
            <a:lvl6pPr indent="-304800" lvl="5" marL="2743200" algn="ctr">
              <a:spcBef>
                <a:spcPts val="800"/>
              </a:spcBef>
              <a:spcAft>
                <a:spcPts val="0"/>
              </a:spcAft>
              <a:buSzPts val="1200"/>
              <a:buChar char="■"/>
              <a:defRPr/>
            </a:lvl6pPr>
            <a:lvl7pPr indent="-304800" lvl="6" marL="3200400" algn="ctr">
              <a:spcBef>
                <a:spcPts val="800"/>
              </a:spcBef>
              <a:spcAft>
                <a:spcPts val="0"/>
              </a:spcAft>
              <a:buSzPts val="1200"/>
              <a:buChar char="●"/>
              <a:defRPr/>
            </a:lvl7pPr>
            <a:lvl8pPr indent="-304800" lvl="7" marL="3657600" algn="ctr">
              <a:spcBef>
                <a:spcPts val="800"/>
              </a:spcBef>
              <a:spcAft>
                <a:spcPts val="0"/>
              </a:spcAft>
              <a:buSzPts val="1200"/>
              <a:buChar char="○"/>
              <a:defRPr/>
            </a:lvl8pPr>
            <a:lvl9pPr indent="-304800" lvl="8" marL="4114800" algn="ctr">
              <a:spcBef>
                <a:spcPts val="800"/>
              </a:spcBef>
              <a:spcAft>
                <a:spcPts val="800"/>
              </a:spcAft>
              <a:buSzPts val="12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99" name="Shape 999"/>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000" name="Shape 1000"/>
        <p:cNvGrpSpPr/>
        <p:nvPr/>
      </p:nvGrpSpPr>
      <p:grpSpPr>
        <a:xfrm>
          <a:off x="0" y="0"/>
          <a:ext cx="0" cy="0"/>
          <a:chOff x="0" y="0"/>
          <a:chExt cx="0" cy="0"/>
        </a:xfrm>
      </p:grpSpPr>
      <p:sp>
        <p:nvSpPr>
          <p:cNvPr id="1001" name="Google Shape;1001;p48"/>
          <p:cNvSpPr txBox="1"/>
          <p:nvPr>
            <p:ph type="title"/>
          </p:nvPr>
        </p:nvSpPr>
        <p:spPr>
          <a:xfrm>
            <a:off x="677325" y="1832775"/>
            <a:ext cx="3217200" cy="1484100"/>
          </a:xfrm>
          <a:prstGeom prst="rect">
            <a:avLst/>
          </a:prstGeom>
        </p:spPr>
        <p:txBody>
          <a:bodyPr anchorCtr="0" anchor="ctr" bIns="91425" lIns="91425" spcFirstLastPara="1" rIns="91425" wrap="square" tIns="91425">
            <a:sp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02" name="Google Shape;1002;p4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3" name="Google Shape;1003;p4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4" name="Google Shape;1004;p4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5" name="Google Shape;1005;p4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6" name="Google Shape;1006;p4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07" name="Google Shape;1007;p4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1008" name="Shape 1008"/>
        <p:cNvGrpSpPr/>
        <p:nvPr/>
      </p:nvGrpSpPr>
      <p:grpSpPr>
        <a:xfrm>
          <a:off x="0" y="0"/>
          <a:ext cx="0" cy="0"/>
          <a:chOff x="0" y="0"/>
          <a:chExt cx="0" cy="0"/>
        </a:xfrm>
      </p:grpSpPr>
      <p:sp>
        <p:nvSpPr>
          <p:cNvPr id="1009" name="Google Shape;1009;p49"/>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10" name="Google Shape;1010;p49"/>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1" name="Google Shape;1011;p49"/>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1012" name="Shape 1012"/>
        <p:cNvGrpSpPr/>
        <p:nvPr/>
      </p:nvGrpSpPr>
      <p:grpSpPr>
        <a:xfrm>
          <a:off x="0" y="0"/>
          <a:ext cx="0" cy="0"/>
          <a:chOff x="0" y="0"/>
          <a:chExt cx="0" cy="0"/>
        </a:xfrm>
      </p:grpSpPr>
      <p:sp>
        <p:nvSpPr>
          <p:cNvPr id="1013" name="Google Shape;1013;p50"/>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14" name="Google Shape;1014;p50"/>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5" name="Google Shape;1015;p50"/>
          <p:cNvSpPr txBox="1"/>
          <p:nvPr>
            <p:ph idx="2" type="body"/>
          </p:nvPr>
        </p:nvSpPr>
        <p:spPr>
          <a:xfrm>
            <a:off x="504800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16" name="Google Shape;1016;p5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17" name="Google Shape;1017;p5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1018" name="Shape 1018"/>
        <p:cNvGrpSpPr/>
        <p:nvPr/>
      </p:nvGrpSpPr>
      <p:grpSpPr>
        <a:xfrm>
          <a:off x="0" y="0"/>
          <a:ext cx="0" cy="0"/>
          <a:chOff x="0" y="0"/>
          <a:chExt cx="0" cy="0"/>
        </a:xfrm>
      </p:grpSpPr>
      <p:sp>
        <p:nvSpPr>
          <p:cNvPr id="1019" name="Google Shape;1019;p51"/>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20" name="Google Shape;1020;p51"/>
          <p:cNvSpPr txBox="1"/>
          <p:nvPr>
            <p:ph idx="2" type="body"/>
          </p:nvPr>
        </p:nvSpPr>
        <p:spPr>
          <a:xfrm>
            <a:off x="334772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21" name="Google Shape;1021;p51"/>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22" name="Google Shape;1022;p51"/>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3" name="Google Shape;1023;p51"/>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4" name="Google Shape;1024;p51"/>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25" name="Google Shape;1025;p51"/>
          <p:cNvSpPr txBox="1"/>
          <p:nvPr>
            <p:ph idx="6" type="body"/>
          </p:nvPr>
        </p:nvSpPr>
        <p:spPr>
          <a:xfrm>
            <a:off x="62122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1026" name="Shape 1026"/>
        <p:cNvGrpSpPr/>
        <p:nvPr/>
      </p:nvGrpSpPr>
      <p:grpSpPr>
        <a:xfrm>
          <a:off x="0" y="0"/>
          <a:ext cx="0" cy="0"/>
          <a:chOff x="0" y="0"/>
          <a:chExt cx="0" cy="0"/>
        </a:xfrm>
      </p:grpSpPr>
      <p:sp>
        <p:nvSpPr>
          <p:cNvPr id="1027" name="Google Shape;1027;p52"/>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28" name="Google Shape;1028;p5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1029" name="Shape 1029"/>
        <p:cNvGrpSpPr/>
        <p:nvPr/>
      </p:nvGrpSpPr>
      <p:grpSpPr>
        <a:xfrm>
          <a:off x="0" y="0"/>
          <a:ext cx="0" cy="0"/>
          <a:chOff x="0" y="0"/>
          <a:chExt cx="0" cy="0"/>
        </a:xfrm>
      </p:grpSpPr>
      <p:sp>
        <p:nvSpPr>
          <p:cNvPr id="1030" name="Google Shape;1030;p53"/>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1" name="Google Shape;1031;p53"/>
          <p:cNvSpPr/>
          <p:nvPr>
            <p:ph idx="2" type="pic"/>
          </p:nvPr>
        </p:nvSpPr>
        <p:spPr>
          <a:xfrm>
            <a:off x="4804825" y="1133300"/>
            <a:ext cx="4027500" cy="2392800"/>
          </a:xfrm>
          <a:prstGeom prst="rect">
            <a:avLst/>
          </a:prstGeom>
          <a:noFill/>
          <a:ln>
            <a:noFill/>
          </a:ln>
        </p:spPr>
      </p:sp>
      <p:sp>
        <p:nvSpPr>
          <p:cNvPr id="1032" name="Google Shape;1032;p53"/>
          <p:cNvSpPr/>
          <p:nvPr>
            <p:ph idx="3" type="pic"/>
          </p:nvPr>
        </p:nvSpPr>
        <p:spPr>
          <a:xfrm>
            <a:off x="311725" y="1133300"/>
            <a:ext cx="4027500" cy="2392800"/>
          </a:xfrm>
          <a:prstGeom prst="rect">
            <a:avLst/>
          </a:prstGeom>
          <a:noFill/>
          <a:ln>
            <a:noFill/>
          </a:ln>
        </p:spPr>
      </p:sp>
      <p:sp>
        <p:nvSpPr>
          <p:cNvPr id="1033" name="Google Shape;1033;p53"/>
          <p:cNvSpPr txBox="1"/>
          <p:nvPr>
            <p:ph idx="4" type="body"/>
          </p:nvPr>
        </p:nvSpPr>
        <p:spPr>
          <a:xfrm>
            <a:off x="4804825"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4" name="Google Shape;1034;p53"/>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35" name="Google Shape;1035;p5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36" name="Google Shape;1036;p5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1037" name="Shape 1037"/>
        <p:cNvGrpSpPr/>
        <p:nvPr/>
      </p:nvGrpSpPr>
      <p:grpSpPr>
        <a:xfrm>
          <a:off x="0" y="0"/>
          <a:ext cx="0" cy="0"/>
          <a:chOff x="0" y="0"/>
          <a:chExt cx="0" cy="0"/>
        </a:xfrm>
      </p:grpSpPr>
      <p:sp>
        <p:nvSpPr>
          <p:cNvPr id="1038" name="Google Shape;1038;p54"/>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9" name="Google Shape;1039;p54"/>
          <p:cNvSpPr/>
          <p:nvPr>
            <p:ph idx="2" type="pic"/>
          </p:nvPr>
        </p:nvSpPr>
        <p:spPr>
          <a:xfrm>
            <a:off x="6205225" y="1128325"/>
            <a:ext cx="2627100" cy="2273100"/>
          </a:xfrm>
          <a:prstGeom prst="rect">
            <a:avLst/>
          </a:prstGeom>
          <a:noFill/>
          <a:ln>
            <a:noFill/>
          </a:ln>
        </p:spPr>
      </p:sp>
      <p:sp>
        <p:nvSpPr>
          <p:cNvPr id="1040" name="Google Shape;1040;p54"/>
          <p:cNvSpPr/>
          <p:nvPr>
            <p:ph idx="3" type="pic"/>
          </p:nvPr>
        </p:nvSpPr>
        <p:spPr>
          <a:xfrm>
            <a:off x="311725" y="1128325"/>
            <a:ext cx="2627100" cy="2273100"/>
          </a:xfrm>
          <a:prstGeom prst="rect">
            <a:avLst/>
          </a:prstGeom>
          <a:noFill/>
          <a:ln>
            <a:noFill/>
          </a:ln>
        </p:spPr>
      </p:sp>
      <p:sp>
        <p:nvSpPr>
          <p:cNvPr id="1041" name="Google Shape;1041;p54"/>
          <p:cNvSpPr txBox="1"/>
          <p:nvPr>
            <p:ph idx="4" type="body"/>
          </p:nvPr>
        </p:nvSpPr>
        <p:spPr>
          <a:xfrm>
            <a:off x="6205225"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42" name="Google Shape;1042;p54"/>
          <p:cNvSpPr/>
          <p:nvPr>
            <p:ph idx="5" type="pic"/>
          </p:nvPr>
        </p:nvSpPr>
        <p:spPr>
          <a:xfrm>
            <a:off x="3255250" y="1128325"/>
            <a:ext cx="2627100" cy="2273100"/>
          </a:xfrm>
          <a:prstGeom prst="rect">
            <a:avLst/>
          </a:prstGeom>
          <a:noFill/>
          <a:ln>
            <a:noFill/>
          </a:ln>
        </p:spPr>
      </p:sp>
      <p:sp>
        <p:nvSpPr>
          <p:cNvPr id="1043" name="Google Shape;1043;p54"/>
          <p:cNvSpPr txBox="1"/>
          <p:nvPr>
            <p:ph idx="6" type="body"/>
          </p:nvPr>
        </p:nvSpPr>
        <p:spPr>
          <a:xfrm>
            <a:off x="325525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44" name="Google Shape;1044;p5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45" name="Google Shape;1045;p5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46" name="Google Shape;1046;p5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47" name="Google Shape;1047;p5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1048" name="Shape 1048"/>
        <p:cNvGrpSpPr/>
        <p:nvPr/>
      </p:nvGrpSpPr>
      <p:grpSpPr>
        <a:xfrm>
          <a:off x="0" y="0"/>
          <a:ext cx="0" cy="0"/>
          <a:chOff x="0" y="0"/>
          <a:chExt cx="0" cy="0"/>
        </a:xfrm>
      </p:grpSpPr>
      <p:sp>
        <p:nvSpPr>
          <p:cNvPr id="1049" name="Google Shape;1049;p5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1050" name="Shape 1050"/>
        <p:cNvGrpSpPr/>
        <p:nvPr/>
      </p:nvGrpSpPr>
      <p:grpSpPr>
        <a:xfrm>
          <a:off x="0" y="0"/>
          <a:ext cx="0" cy="0"/>
          <a:chOff x="0" y="0"/>
          <a:chExt cx="0" cy="0"/>
        </a:xfrm>
      </p:grpSpPr>
      <p:sp>
        <p:nvSpPr>
          <p:cNvPr id="1051" name="Google Shape;1051;p56"/>
          <p:cNvSpPr/>
          <p:nvPr>
            <p:ph idx="2" type="pic"/>
          </p:nvPr>
        </p:nvSpPr>
        <p:spPr>
          <a:xfrm>
            <a:off x="3389600" y="118913"/>
            <a:ext cx="1643700" cy="1535100"/>
          </a:xfrm>
          <a:prstGeom prst="rect">
            <a:avLst/>
          </a:prstGeom>
          <a:noFill/>
          <a:ln>
            <a:noFill/>
          </a:ln>
        </p:spPr>
      </p:sp>
      <p:sp>
        <p:nvSpPr>
          <p:cNvPr id="1052" name="Google Shape;1052;p56"/>
          <p:cNvSpPr/>
          <p:nvPr>
            <p:ph idx="3" type="pic"/>
          </p:nvPr>
        </p:nvSpPr>
        <p:spPr>
          <a:xfrm>
            <a:off x="5195935" y="118913"/>
            <a:ext cx="1643700" cy="1535100"/>
          </a:xfrm>
          <a:prstGeom prst="rect">
            <a:avLst/>
          </a:prstGeom>
          <a:noFill/>
          <a:ln>
            <a:noFill/>
          </a:ln>
        </p:spPr>
      </p:sp>
      <p:sp>
        <p:nvSpPr>
          <p:cNvPr id="1053" name="Google Shape;1053;p56"/>
          <p:cNvSpPr/>
          <p:nvPr>
            <p:ph idx="4" type="pic"/>
          </p:nvPr>
        </p:nvSpPr>
        <p:spPr>
          <a:xfrm>
            <a:off x="7002270" y="118913"/>
            <a:ext cx="1643700" cy="1535100"/>
          </a:xfrm>
          <a:prstGeom prst="rect">
            <a:avLst/>
          </a:prstGeom>
          <a:noFill/>
          <a:ln>
            <a:noFill/>
          </a:ln>
        </p:spPr>
      </p:sp>
      <p:sp>
        <p:nvSpPr>
          <p:cNvPr id="1054" name="Google Shape;1054;p56"/>
          <p:cNvSpPr/>
          <p:nvPr>
            <p:ph idx="5" type="pic"/>
          </p:nvPr>
        </p:nvSpPr>
        <p:spPr>
          <a:xfrm>
            <a:off x="3389588" y="1804212"/>
            <a:ext cx="1643700" cy="1535100"/>
          </a:xfrm>
          <a:prstGeom prst="rect">
            <a:avLst/>
          </a:prstGeom>
          <a:noFill/>
          <a:ln>
            <a:noFill/>
          </a:ln>
        </p:spPr>
      </p:sp>
      <p:sp>
        <p:nvSpPr>
          <p:cNvPr id="1055" name="Google Shape;1055;p56"/>
          <p:cNvSpPr/>
          <p:nvPr>
            <p:ph idx="6" type="pic"/>
          </p:nvPr>
        </p:nvSpPr>
        <p:spPr>
          <a:xfrm>
            <a:off x="5195922" y="1804212"/>
            <a:ext cx="1643700" cy="1535100"/>
          </a:xfrm>
          <a:prstGeom prst="rect">
            <a:avLst/>
          </a:prstGeom>
          <a:noFill/>
          <a:ln>
            <a:noFill/>
          </a:ln>
        </p:spPr>
      </p:sp>
      <p:sp>
        <p:nvSpPr>
          <p:cNvPr id="1056" name="Google Shape;1056;p56"/>
          <p:cNvSpPr/>
          <p:nvPr>
            <p:ph idx="7" type="pic"/>
          </p:nvPr>
        </p:nvSpPr>
        <p:spPr>
          <a:xfrm>
            <a:off x="7002257" y="1804212"/>
            <a:ext cx="1643700" cy="1535100"/>
          </a:xfrm>
          <a:prstGeom prst="rect">
            <a:avLst/>
          </a:prstGeom>
          <a:noFill/>
          <a:ln>
            <a:noFill/>
          </a:ln>
        </p:spPr>
      </p:sp>
      <p:sp>
        <p:nvSpPr>
          <p:cNvPr id="1057" name="Google Shape;1057;p56"/>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58" name="Google Shape;1058;p56"/>
          <p:cNvSpPr/>
          <p:nvPr>
            <p:ph idx="8" type="pic"/>
          </p:nvPr>
        </p:nvSpPr>
        <p:spPr>
          <a:xfrm>
            <a:off x="3389588" y="3489487"/>
            <a:ext cx="1643700" cy="1535100"/>
          </a:xfrm>
          <a:prstGeom prst="rect">
            <a:avLst/>
          </a:prstGeom>
          <a:noFill/>
          <a:ln>
            <a:noFill/>
          </a:ln>
        </p:spPr>
      </p:sp>
      <p:sp>
        <p:nvSpPr>
          <p:cNvPr id="1059" name="Google Shape;1059;p56"/>
          <p:cNvSpPr/>
          <p:nvPr>
            <p:ph idx="9" type="pic"/>
          </p:nvPr>
        </p:nvSpPr>
        <p:spPr>
          <a:xfrm>
            <a:off x="5195922" y="3489487"/>
            <a:ext cx="1643700" cy="1535100"/>
          </a:xfrm>
          <a:prstGeom prst="rect">
            <a:avLst/>
          </a:prstGeom>
          <a:noFill/>
          <a:ln>
            <a:noFill/>
          </a:ln>
        </p:spPr>
      </p:sp>
      <p:sp>
        <p:nvSpPr>
          <p:cNvPr id="1060" name="Google Shape;1060;p5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theme" Target="../theme/theme1.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Manrope"/>
              <a:buChar char="●"/>
              <a:defRPr sz="1200">
                <a:solidFill>
                  <a:schemeClr val="lt1"/>
                </a:solidFill>
                <a:latin typeface="Manrope"/>
                <a:ea typeface="Manrope"/>
                <a:cs typeface="Manrope"/>
                <a:sym typeface="Manrope"/>
              </a:defRPr>
            </a:lvl1pPr>
            <a:lvl2pPr indent="-304800" lvl="1" marL="914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2pPr>
            <a:lvl3pPr indent="-304800" lvl="2" marL="1371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3pPr>
            <a:lvl4pPr indent="-304800" lvl="3" marL="18288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4pPr>
            <a:lvl5pPr indent="-304800" lvl="4" marL="22860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5pPr>
            <a:lvl6pPr indent="-304800" lvl="5" marL="27432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6pPr>
            <a:lvl7pPr indent="-304800" lvl="6" marL="3200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7pPr>
            <a:lvl8pPr indent="-304800" lvl="7" marL="3657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8pPr>
            <a:lvl9pPr indent="-304800" lvl="8" marL="4114800">
              <a:lnSpc>
                <a:spcPct val="115000"/>
              </a:lnSpc>
              <a:spcBef>
                <a:spcPts val="800"/>
              </a:spcBef>
              <a:spcAft>
                <a:spcPts val="800"/>
              </a:spcAft>
              <a:buClr>
                <a:schemeClr val="lt1"/>
              </a:buClr>
              <a:buSzPts val="1200"/>
              <a:buFont typeface="Manrope"/>
              <a:buChar char="■"/>
              <a:defRPr sz="1200">
                <a:solidFill>
                  <a:schemeClr val="lt1"/>
                </a:solidFill>
                <a:latin typeface="Manrope"/>
                <a:ea typeface="Manrope"/>
                <a:cs typeface="Manrope"/>
                <a:sym typeface="Manrope"/>
              </a:defRPr>
            </a:lvl9pPr>
          </a:lstStyle>
          <a:p/>
        </p:txBody>
      </p:sp>
      <p:sp>
        <p:nvSpPr>
          <p:cNvPr id="52" name="Google Shape;52;p13"/>
          <p:cNvSpPr txBox="1"/>
          <p:nvPr>
            <p:ph type="title"/>
          </p:nvPr>
        </p:nvSpPr>
        <p:spPr>
          <a:xfrm>
            <a:off x="228600" y="369300"/>
            <a:ext cx="6480300" cy="587700"/>
          </a:xfrm>
          <a:prstGeom prst="rect">
            <a:avLst/>
          </a:prstGeom>
          <a:noFill/>
          <a:ln>
            <a:noFill/>
          </a:ln>
        </p:spPr>
        <p:txBody>
          <a:bodyPr anchorCtr="0" anchor="t" bIns="91425" lIns="91425" spcFirstLastPara="1" rIns="91425" wrap="square" tIns="91425">
            <a:spAutoFit/>
          </a:bodyPr>
          <a:lstStyle>
            <a:lvl1pPr lvl="0">
              <a:lnSpc>
                <a:spcPct val="90000"/>
              </a:lnSpc>
              <a:spcBef>
                <a:spcPts val="0"/>
              </a:spcBef>
              <a:spcAft>
                <a:spcPts val="0"/>
              </a:spcAft>
              <a:buClr>
                <a:schemeClr val="lt1"/>
              </a:buClr>
              <a:buSzPts val="3000"/>
              <a:buFont typeface="Arial"/>
              <a:buNone/>
              <a:defRPr b="1" sz="3000">
                <a:solidFill>
                  <a:schemeClr val="lt1"/>
                </a:solidFill>
                <a:latin typeface="Anton"/>
                <a:ea typeface="Anton"/>
                <a:cs typeface="Anton"/>
                <a:sym typeface="Anton"/>
              </a:defRPr>
            </a:lvl1pPr>
            <a:lvl2pPr lvl="1">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2pPr>
            <a:lvl3pPr lvl="2">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3pPr>
            <a:lvl4pPr lvl="3">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4pPr>
            <a:lvl5pPr lvl="4">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5pPr>
            <a:lvl6pPr lvl="5">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6pPr>
            <a:lvl7pPr lvl="6">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7pPr>
            <a:lvl8pPr lvl="7">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8pPr>
            <a:lvl9pPr lvl="8">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png"/><Relationship Id="rId7" Type="http://schemas.openxmlformats.org/officeDocument/2006/relationships/image" Target="../media/image15.png"/><Relationship Id="rId8"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5.xml"/><Relationship Id="rId3" Type="http://schemas.openxmlformats.org/officeDocument/2006/relationships/hyperlink" Target="http://www.youtube.com/watch?v=h_XQMDgb8Sk" TargetMode="External"/><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57"/>
          <p:cNvSpPr txBox="1"/>
          <p:nvPr>
            <p:ph type="title"/>
          </p:nvPr>
        </p:nvSpPr>
        <p:spPr>
          <a:xfrm>
            <a:off x="1079550" y="1801825"/>
            <a:ext cx="6984900" cy="1694100"/>
          </a:xfrm>
          <a:prstGeom prst="rect">
            <a:avLst/>
          </a:prstGeom>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6000"/>
              <a:buNone/>
            </a:pPr>
            <a:r>
              <a:rPr lang="en"/>
              <a:t>MARKET RESEARCH &amp; CONCEPT VIDEO</a:t>
            </a:r>
            <a:endParaRPr/>
          </a:p>
        </p:txBody>
      </p:sp>
      <p:sp>
        <p:nvSpPr>
          <p:cNvPr id="1066" name="Google Shape;1066;p57"/>
          <p:cNvSpPr txBox="1"/>
          <p:nvPr>
            <p:ph idx="2" type="title"/>
          </p:nvPr>
        </p:nvSpPr>
        <p:spPr>
          <a:xfrm rot="-53728">
            <a:off x="5519346" y="3345850"/>
            <a:ext cx="940615" cy="338743"/>
          </a:xfrm>
          <a:prstGeom prst="rect">
            <a:avLst/>
          </a:prstGeom>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000"/>
              <a:buNone/>
            </a:pPr>
            <a:r>
              <a:rPr lang="en"/>
              <a:t>October</a:t>
            </a:r>
            <a:endParaRPr/>
          </a:p>
        </p:txBody>
      </p:sp>
      <p:sp>
        <p:nvSpPr>
          <p:cNvPr id="1067" name="Google Shape;1067;p57"/>
          <p:cNvSpPr txBox="1"/>
          <p:nvPr>
            <p:ph idx="3" type="title"/>
          </p:nvPr>
        </p:nvSpPr>
        <p:spPr>
          <a:xfrm rot="-555761">
            <a:off x="6594632" y="3130269"/>
            <a:ext cx="1047458" cy="301246"/>
          </a:xfrm>
          <a:prstGeom prst="rect">
            <a:avLst/>
          </a:prstGeom>
          <a:solidFill>
            <a:srgbClr val="8DD2D0"/>
          </a:solidFill>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2025</a:t>
            </a:r>
            <a:endParaRPr/>
          </a:p>
        </p:txBody>
      </p:sp>
      <p:sp>
        <p:nvSpPr>
          <p:cNvPr id="1068" name="Google Shape;1068;p57"/>
          <p:cNvSpPr txBox="1"/>
          <p:nvPr>
            <p:ph idx="4" type="subTitle"/>
          </p:nvPr>
        </p:nvSpPr>
        <p:spPr>
          <a:xfrm rot="-503039">
            <a:off x="2220082" y="1086238"/>
            <a:ext cx="2211838" cy="623759"/>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300"/>
              <a:buNone/>
            </a:pPr>
            <a:r>
              <a:rPr lang="en" sz="1600"/>
              <a:t>by Ananya, Ayana, Anthony, &amp; Felix</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58"/>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a:t>
            </a:r>
            <a:r>
              <a:rPr lang="en" sz="1800"/>
              <a:t>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a:t>
            </a:r>
            <a:r>
              <a:rPr lang="en" sz="1800"/>
              <a:t>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074" name="Google Shape;1074;p58"/>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59"/>
          <p:cNvSpPr/>
          <p:nvPr/>
        </p:nvSpPr>
        <p:spPr>
          <a:xfrm>
            <a:off x="976875" y="1246000"/>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080" name="Google Shape;1080;p59"/>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01.</a:t>
            </a:r>
            <a:r>
              <a:rPr lang="en" sz="1800">
                <a:latin typeface="Manrope ExtraBold"/>
                <a:ea typeface="Manrope ExtraBold"/>
                <a:cs typeface="Manrope ExtraBold"/>
                <a:sym typeface="Manrope ExtraBold"/>
              </a:rPr>
              <a:t> Project name and value proposition</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081" name="Google Shape;1081;p59"/>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60"/>
          <p:cNvSpPr/>
          <p:nvPr/>
        </p:nvSpPr>
        <p:spPr>
          <a:xfrm>
            <a:off x="0" y="1895475"/>
            <a:ext cx="9180000" cy="14433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087" name="Google Shape;1087;p60"/>
          <p:cNvSpPr txBox="1"/>
          <p:nvPr/>
        </p:nvSpPr>
        <p:spPr>
          <a:xfrm>
            <a:off x="513300" y="1895475"/>
            <a:ext cx="8049300" cy="14958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000"/>
              <a:buFont typeface="Arial"/>
              <a:buNone/>
            </a:pPr>
            <a:r>
              <a:rPr lang="en" sz="2100">
                <a:solidFill>
                  <a:schemeClr val="lt1"/>
                </a:solidFill>
                <a:latin typeface="Manrope ExtraBold"/>
                <a:ea typeface="Manrope ExtraBold"/>
                <a:cs typeface="Manrope ExtraBold"/>
                <a:sym typeface="Manrope ExtraBold"/>
              </a:rPr>
              <a:t>🧸 Theo</a:t>
            </a:r>
            <a:r>
              <a:rPr b="1" lang="en" sz="2100">
                <a:solidFill>
                  <a:schemeClr val="lt1"/>
                </a:solidFill>
                <a:latin typeface="Manrope"/>
                <a:ea typeface="Manrope"/>
                <a:cs typeface="Manrope"/>
                <a:sym typeface="Manrope"/>
              </a:rPr>
              <a:t>:</a:t>
            </a:r>
            <a:r>
              <a:rPr lang="en" sz="2100">
                <a:solidFill>
                  <a:schemeClr val="lt1"/>
                </a:solidFill>
                <a:latin typeface="Manrope Medium"/>
                <a:ea typeface="Manrope Medium"/>
                <a:cs typeface="Manrope Medium"/>
                <a:sym typeface="Manrope Medium"/>
              </a:rPr>
              <a:t> Gentle nudges. Real </a:t>
            </a:r>
            <a:r>
              <a:rPr lang="en" sz="2100">
                <a:solidFill>
                  <a:schemeClr val="lt1"/>
                </a:solidFill>
                <a:latin typeface="Manrope Medium"/>
                <a:ea typeface="Manrope Medium"/>
                <a:cs typeface="Manrope Medium"/>
                <a:sym typeface="Manrope Medium"/>
              </a:rPr>
              <a:t>progress</a:t>
            </a:r>
            <a:r>
              <a:rPr lang="en" sz="2100">
                <a:solidFill>
                  <a:schemeClr val="lt1"/>
                </a:solidFill>
                <a:latin typeface="Manrope Medium"/>
                <a:ea typeface="Manrope Medium"/>
                <a:cs typeface="Manrope Medium"/>
                <a:sym typeface="Manrope Medium"/>
              </a:rPr>
              <a:t>.</a:t>
            </a:r>
            <a:endParaRPr sz="2100">
              <a:solidFill>
                <a:schemeClr val="lt1"/>
              </a:solidFill>
              <a:latin typeface="Manrope Medium"/>
              <a:ea typeface="Manrope Medium"/>
              <a:cs typeface="Manrope Medium"/>
              <a:sym typeface="Manrope Medium"/>
            </a:endParaRPr>
          </a:p>
        </p:txBody>
      </p:sp>
      <p:sp>
        <p:nvSpPr>
          <p:cNvPr id="1088" name="Google Shape;1088;p60"/>
          <p:cNvSpPr txBox="1"/>
          <p:nvPr>
            <p:ph type="title"/>
          </p:nvPr>
        </p:nvSpPr>
        <p:spPr>
          <a:xfrm>
            <a:off x="513300" y="459075"/>
            <a:ext cx="5566800" cy="10158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400"/>
              <a:buNone/>
            </a:pPr>
            <a:r>
              <a:rPr lang="en"/>
              <a:t>PROJECT AND VALUE PROPOSITION</a:t>
            </a:r>
            <a:endParaRPr/>
          </a:p>
        </p:txBody>
      </p:sp>
      <p:sp>
        <p:nvSpPr>
          <p:cNvPr id="1089" name="Google Shape;1089;p60"/>
          <p:cNvSpPr/>
          <p:nvPr/>
        </p:nvSpPr>
        <p:spPr>
          <a:xfrm rot="-7714160">
            <a:off x="1031408" y="3426936"/>
            <a:ext cx="423954" cy="263371"/>
          </a:xfrm>
          <a:custGeom>
            <a:rect b="b" l="l" r="r" t="t"/>
            <a:pathLst>
              <a:path extrusionOk="0" h="113010" w="285750">
                <a:moveTo>
                  <a:pt x="267242" y="0"/>
                </a:moveTo>
                <a:lnTo>
                  <a:pt x="268083" y="561"/>
                </a:lnTo>
                <a:lnTo>
                  <a:pt x="268364" y="841"/>
                </a:lnTo>
                <a:lnTo>
                  <a:pt x="268644" y="561"/>
                </a:lnTo>
                <a:lnTo>
                  <a:pt x="268083" y="0"/>
                </a:lnTo>
                <a:close/>
                <a:moveTo>
                  <a:pt x="273972" y="0"/>
                </a:moveTo>
                <a:lnTo>
                  <a:pt x="274253" y="1122"/>
                </a:lnTo>
                <a:lnTo>
                  <a:pt x="274814" y="1402"/>
                </a:lnTo>
                <a:lnTo>
                  <a:pt x="275374" y="1122"/>
                </a:lnTo>
                <a:lnTo>
                  <a:pt x="276216" y="561"/>
                </a:lnTo>
                <a:lnTo>
                  <a:pt x="273972" y="0"/>
                </a:lnTo>
                <a:close/>
                <a:moveTo>
                  <a:pt x="277898" y="3365"/>
                </a:moveTo>
                <a:lnTo>
                  <a:pt x="279020" y="3645"/>
                </a:lnTo>
                <a:lnTo>
                  <a:pt x="279300" y="3645"/>
                </a:lnTo>
                <a:lnTo>
                  <a:pt x="279581" y="3926"/>
                </a:lnTo>
                <a:lnTo>
                  <a:pt x="277057" y="4487"/>
                </a:lnTo>
                <a:lnTo>
                  <a:pt x="276777" y="3926"/>
                </a:lnTo>
                <a:lnTo>
                  <a:pt x="277057" y="3645"/>
                </a:lnTo>
                <a:lnTo>
                  <a:pt x="277337" y="3365"/>
                </a:lnTo>
                <a:close/>
                <a:moveTo>
                  <a:pt x="280142" y="4206"/>
                </a:moveTo>
                <a:lnTo>
                  <a:pt x="280142" y="4487"/>
                </a:lnTo>
                <a:lnTo>
                  <a:pt x="279581" y="4767"/>
                </a:lnTo>
                <a:lnTo>
                  <a:pt x="279300" y="4767"/>
                </a:lnTo>
                <a:lnTo>
                  <a:pt x="279581" y="4487"/>
                </a:lnTo>
                <a:lnTo>
                  <a:pt x="279861" y="4206"/>
                </a:lnTo>
                <a:close/>
                <a:moveTo>
                  <a:pt x="277337" y="4767"/>
                </a:moveTo>
                <a:lnTo>
                  <a:pt x="278459" y="5328"/>
                </a:lnTo>
                <a:lnTo>
                  <a:pt x="277337" y="5328"/>
                </a:lnTo>
                <a:lnTo>
                  <a:pt x="277057" y="5048"/>
                </a:lnTo>
                <a:lnTo>
                  <a:pt x="277337" y="4767"/>
                </a:lnTo>
                <a:close/>
                <a:moveTo>
                  <a:pt x="281824" y="5608"/>
                </a:moveTo>
                <a:lnTo>
                  <a:pt x="280422" y="6730"/>
                </a:lnTo>
                <a:lnTo>
                  <a:pt x="280422" y="5889"/>
                </a:lnTo>
                <a:lnTo>
                  <a:pt x="280702" y="5608"/>
                </a:lnTo>
                <a:close/>
                <a:moveTo>
                  <a:pt x="279020" y="5608"/>
                </a:moveTo>
                <a:lnTo>
                  <a:pt x="279300" y="5889"/>
                </a:lnTo>
                <a:lnTo>
                  <a:pt x="279300" y="6450"/>
                </a:lnTo>
                <a:lnTo>
                  <a:pt x="279020" y="7011"/>
                </a:lnTo>
                <a:lnTo>
                  <a:pt x="279020" y="7291"/>
                </a:lnTo>
                <a:lnTo>
                  <a:pt x="276777" y="7291"/>
                </a:lnTo>
                <a:lnTo>
                  <a:pt x="279020" y="5608"/>
                </a:lnTo>
                <a:close/>
                <a:moveTo>
                  <a:pt x="260232" y="7852"/>
                </a:moveTo>
                <a:lnTo>
                  <a:pt x="260232" y="8132"/>
                </a:lnTo>
                <a:lnTo>
                  <a:pt x="259951" y="8132"/>
                </a:lnTo>
                <a:lnTo>
                  <a:pt x="259390" y="8413"/>
                </a:lnTo>
                <a:lnTo>
                  <a:pt x="259390" y="8132"/>
                </a:lnTo>
                <a:lnTo>
                  <a:pt x="259671" y="8132"/>
                </a:lnTo>
                <a:lnTo>
                  <a:pt x="260232" y="7852"/>
                </a:lnTo>
                <a:close/>
                <a:moveTo>
                  <a:pt x="232750" y="10376"/>
                </a:moveTo>
                <a:lnTo>
                  <a:pt x="231909" y="10656"/>
                </a:lnTo>
                <a:lnTo>
                  <a:pt x="231909" y="10376"/>
                </a:lnTo>
                <a:close/>
                <a:moveTo>
                  <a:pt x="233872" y="11217"/>
                </a:moveTo>
                <a:lnTo>
                  <a:pt x="232189" y="11778"/>
                </a:lnTo>
                <a:lnTo>
                  <a:pt x="232189" y="11778"/>
                </a:lnTo>
                <a:lnTo>
                  <a:pt x="232470" y="11497"/>
                </a:lnTo>
                <a:lnTo>
                  <a:pt x="232750" y="11217"/>
                </a:lnTo>
                <a:close/>
                <a:moveTo>
                  <a:pt x="272009" y="11217"/>
                </a:moveTo>
                <a:lnTo>
                  <a:pt x="272009" y="11778"/>
                </a:lnTo>
                <a:lnTo>
                  <a:pt x="271729" y="12058"/>
                </a:lnTo>
                <a:lnTo>
                  <a:pt x="271448" y="12058"/>
                </a:lnTo>
                <a:lnTo>
                  <a:pt x="271448" y="11497"/>
                </a:lnTo>
                <a:lnTo>
                  <a:pt x="271448" y="11217"/>
                </a:lnTo>
                <a:close/>
                <a:moveTo>
                  <a:pt x="261073" y="11217"/>
                </a:moveTo>
                <a:lnTo>
                  <a:pt x="259951" y="12339"/>
                </a:lnTo>
                <a:lnTo>
                  <a:pt x="259671" y="12339"/>
                </a:lnTo>
                <a:lnTo>
                  <a:pt x="259110" y="11778"/>
                </a:lnTo>
                <a:lnTo>
                  <a:pt x="261073" y="11217"/>
                </a:lnTo>
                <a:close/>
                <a:moveTo>
                  <a:pt x="258549" y="11778"/>
                </a:moveTo>
                <a:lnTo>
                  <a:pt x="258269" y="12339"/>
                </a:lnTo>
                <a:lnTo>
                  <a:pt x="257988" y="13180"/>
                </a:lnTo>
                <a:lnTo>
                  <a:pt x="257427" y="13460"/>
                </a:lnTo>
                <a:lnTo>
                  <a:pt x="256586" y="13460"/>
                </a:lnTo>
                <a:lnTo>
                  <a:pt x="256867" y="13180"/>
                </a:lnTo>
                <a:lnTo>
                  <a:pt x="257147" y="12899"/>
                </a:lnTo>
                <a:lnTo>
                  <a:pt x="257147" y="12339"/>
                </a:lnTo>
                <a:lnTo>
                  <a:pt x="257147" y="12058"/>
                </a:lnTo>
                <a:lnTo>
                  <a:pt x="258549" y="11778"/>
                </a:lnTo>
                <a:close/>
                <a:moveTo>
                  <a:pt x="261634" y="12899"/>
                </a:moveTo>
                <a:lnTo>
                  <a:pt x="261914" y="13460"/>
                </a:lnTo>
                <a:lnTo>
                  <a:pt x="260232" y="13180"/>
                </a:lnTo>
                <a:lnTo>
                  <a:pt x="261353" y="12899"/>
                </a:lnTo>
                <a:close/>
                <a:moveTo>
                  <a:pt x="253501" y="14862"/>
                </a:moveTo>
                <a:lnTo>
                  <a:pt x="253782" y="15143"/>
                </a:lnTo>
                <a:lnTo>
                  <a:pt x="253501" y="15423"/>
                </a:lnTo>
                <a:lnTo>
                  <a:pt x="252941" y="15704"/>
                </a:lnTo>
                <a:lnTo>
                  <a:pt x="251539" y="15704"/>
                </a:lnTo>
                <a:lnTo>
                  <a:pt x="252099" y="15423"/>
                </a:lnTo>
                <a:lnTo>
                  <a:pt x="252380" y="15143"/>
                </a:lnTo>
                <a:lnTo>
                  <a:pt x="253501" y="14862"/>
                </a:lnTo>
                <a:close/>
                <a:moveTo>
                  <a:pt x="246771" y="15143"/>
                </a:moveTo>
                <a:lnTo>
                  <a:pt x="247052" y="15423"/>
                </a:lnTo>
                <a:lnTo>
                  <a:pt x="246491" y="15984"/>
                </a:lnTo>
                <a:lnTo>
                  <a:pt x="246491" y="15143"/>
                </a:lnTo>
                <a:close/>
                <a:moveTo>
                  <a:pt x="244528" y="15423"/>
                </a:moveTo>
                <a:lnTo>
                  <a:pt x="245089" y="15704"/>
                </a:lnTo>
                <a:lnTo>
                  <a:pt x="245089" y="15984"/>
                </a:lnTo>
                <a:lnTo>
                  <a:pt x="242565" y="15984"/>
                </a:lnTo>
                <a:lnTo>
                  <a:pt x="242004" y="16264"/>
                </a:lnTo>
                <a:lnTo>
                  <a:pt x="241724" y="16264"/>
                </a:lnTo>
                <a:lnTo>
                  <a:pt x="241443" y="15984"/>
                </a:lnTo>
                <a:lnTo>
                  <a:pt x="241443" y="15704"/>
                </a:lnTo>
                <a:lnTo>
                  <a:pt x="242285" y="15423"/>
                </a:lnTo>
                <a:close/>
                <a:moveTo>
                  <a:pt x="243687" y="16545"/>
                </a:moveTo>
                <a:lnTo>
                  <a:pt x="243406" y="16825"/>
                </a:lnTo>
                <a:lnTo>
                  <a:pt x="243126" y="16825"/>
                </a:lnTo>
                <a:lnTo>
                  <a:pt x="242285" y="17106"/>
                </a:lnTo>
                <a:lnTo>
                  <a:pt x="242285" y="16825"/>
                </a:lnTo>
                <a:lnTo>
                  <a:pt x="242845" y="16545"/>
                </a:lnTo>
                <a:close/>
                <a:moveTo>
                  <a:pt x="232189" y="18227"/>
                </a:moveTo>
                <a:lnTo>
                  <a:pt x="231909" y="19069"/>
                </a:lnTo>
                <a:lnTo>
                  <a:pt x="231629" y="19349"/>
                </a:lnTo>
                <a:lnTo>
                  <a:pt x="231629" y="18508"/>
                </a:lnTo>
                <a:lnTo>
                  <a:pt x="232189" y="18227"/>
                </a:lnTo>
                <a:close/>
                <a:moveTo>
                  <a:pt x="225179" y="20751"/>
                </a:moveTo>
                <a:lnTo>
                  <a:pt x="225459" y="21032"/>
                </a:lnTo>
                <a:lnTo>
                  <a:pt x="225179" y="21312"/>
                </a:lnTo>
                <a:lnTo>
                  <a:pt x="225179" y="21592"/>
                </a:lnTo>
                <a:lnTo>
                  <a:pt x="224898" y="21592"/>
                </a:lnTo>
                <a:lnTo>
                  <a:pt x="225179" y="21032"/>
                </a:lnTo>
                <a:lnTo>
                  <a:pt x="225179" y="20751"/>
                </a:lnTo>
                <a:close/>
                <a:moveTo>
                  <a:pt x="203026" y="22434"/>
                </a:moveTo>
                <a:lnTo>
                  <a:pt x="203306" y="22714"/>
                </a:lnTo>
                <a:lnTo>
                  <a:pt x="203026" y="22714"/>
                </a:lnTo>
                <a:lnTo>
                  <a:pt x="202184" y="23275"/>
                </a:lnTo>
                <a:lnTo>
                  <a:pt x="202184" y="22995"/>
                </a:lnTo>
                <a:lnTo>
                  <a:pt x="202465" y="22714"/>
                </a:lnTo>
                <a:lnTo>
                  <a:pt x="203026" y="22434"/>
                </a:lnTo>
                <a:close/>
                <a:moveTo>
                  <a:pt x="219570" y="22434"/>
                </a:moveTo>
                <a:lnTo>
                  <a:pt x="217888" y="23275"/>
                </a:lnTo>
                <a:lnTo>
                  <a:pt x="217888" y="22995"/>
                </a:lnTo>
                <a:lnTo>
                  <a:pt x="218168" y="22714"/>
                </a:lnTo>
                <a:lnTo>
                  <a:pt x="219570" y="22434"/>
                </a:lnTo>
                <a:close/>
                <a:moveTo>
                  <a:pt x="218729" y="24397"/>
                </a:moveTo>
                <a:lnTo>
                  <a:pt x="218729" y="24677"/>
                </a:lnTo>
                <a:lnTo>
                  <a:pt x="217327" y="24677"/>
                </a:lnTo>
                <a:lnTo>
                  <a:pt x="217607" y="24397"/>
                </a:lnTo>
                <a:close/>
                <a:moveTo>
                  <a:pt x="217047" y="24677"/>
                </a:moveTo>
                <a:lnTo>
                  <a:pt x="216766" y="24958"/>
                </a:lnTo>
                <a:lnTo>
                  <a:pt x="216486" y="25238"/>
                </a:lnTo>
                <a:lnTo>
                  <a:pt x="215645" y="25238"/>
                </a:lnTo>
                <a:lnTo>
                  <a:pt x="215645" y="24958"/>
                </a:lnTo>
                <a:lnTo>
                  <a:pt x="216205" y="24958"/>
                </a:lnTo>
                <a:lnTo>
                  <a:pt x="217047" y="24677"/>
                </a:lnTo>
                <a:close/>
                <a:moveTo>
                  <a:pt x="207793" y="25238"/>
                </a:moveTo>
                <a:lnTo>
                  <a:pt x="207232" y="25518"/>
                </a:lnTo>
                <a:lnTo>
                  <a:pt x="206671" y="25518"/>
                </a:lnTo>
                <a:lnTo>
                  <a:pt x="206951" y="25238"/>
                </a:lnTo>
                <a:close/>
                <a:moveTo>
                  <a:pt x="194052" y="27201"/>
                </a:moveTo>
                <a:lnTo>
                  <a:pt x="193772" y="27762"/>
                </a:lnTo>
                <a:lnTo>
                  <a:pt x="192930" y="27762"/>
                </a:lnTo>
                <a:lnTo>
                  <a:pt x="192930" y="27481"/>
                </a:lnTo>
                <a:lnTo>
                  <a:pt x="193772" y="27201"/>
                </a:lnTo>
                <a:close/>
                <a:moveTo>
                  <a:pt x="205284" y="27747"/>
                </a:moveTo>
                <a:lnTo>
                  <a:pt x="205246" y="27762"/>
                </a:lnTo>
                <a:lnTo>
                  <a:pt x="205269" y="27762"/>
                </a:lnTo>
                <a:lnTo>
                  <a:pt x="205284" y="27747"/>
                </a:lnTo>
                <a:close/>
                <a:moveTo>
                  <a:pt x="200221" y="27201"/>
                </a:moveTo>
                <a:lnTo>
                  <a:pt x="200502" y="27481"/>
                </a:lnTo>
                <a:lnTo>
                  <a:pt x="201343" y="27762"/>
                </a:lnTo>
                <a:lnTo>
                  <a:pt x="200782" y="28042"/>
                </a:lnTo>
                <a:lnTo>
                  <a:pt x="200502" y="28042"/>
                </a:lnTo>
                <a:lnTo>
                  <a:pt x="199941" y="27481"/>
                </a:lnTo>
                <a:lnTo>
                  <a:pt x="200221" y="27201"/>
                </a:lnTo>
                <a:close/>
                <a:moveTo>
                  <a:pt x="195735" y="28603"/>
                </a:moveTo>
                <a:lnTo>
                  <a:pt x="195174" y="29164"/>
                </a:lnTo>
                <a:lnTo>
                  <a:pt x="194332" y="28883"/>
                </a:lnTo>
                <a:lnTo>
                  <a:pt x="195735" y="28603"/>
                </a:lnTo>
                <a:close/>
                <a:moveTo>
                  <a:pt x="169094" y="29725"/>
                </a:moveTo>
                <a:lnTo>
                  <a:pt x="168814" y="30005"/>
                </a:lnTo>
                <a:lnTo>
                  <a:pt x="168253" y="30005"/>
                </a:lnTo>
                <a:lnTo>
                  <a:pt x="168253" y="29725"/>
                </a:lnTo>
                <a:close/>
                <a:moveTo>
                  <a:pt x="200221" y="29707"/>
                </a:moveTo>
                <a:lnTo>
                  <a:pt x="199660" y="29924"/>
                </a:lnTo>
                <a:lnTo>
                  <a:pt x="199660" y="29924"/>
                </a:lnTo>
                <a:lnTo>
                  <a:pt x="199660" y="30005"/>
                </a:lnTo>
                <a:lnTo>
                  <a:pt x="200221" y="29725"/>
                </a:lnTo>
                <a:lnTo>
                  <a:pt x="200221" y="29707"/>
                </a:lnTo>
                <a:close/>
                <a:moveTo>
                  <a:pt x="177788" y="30846"/>
                </a:moveTo>
                <a:lnTo>
                  <a:pt x="177507" y="31407"/>
                </a:lnTo>
                <a:lnTo>
                  <a:pt x="177227" y="31688"/>
                </a:lnTo>
                <a:lnTo>
                  <a:pt x="176946" y="31688"/>
                </a:lnTo>
                <a:lnTo>
                  <a:pt x="177227" y="31127"/>
                </a:lnTo>
                <a:lnTo>
                  <a:pt x="177788" y="30846"/>
                </a:lnTo>
                <a:close/>
                <a:moveTo>
                  <a:pt x="179470" y="30566"/>
                </a:moveTo>
                <a:lnTo>
                  <a:pt x="179750" y="31127"/>
                </a:lnTo>
                <a:lnTo>
                  <a:pt x="178909" y="31688"/>
                </a:lnTo>
                <a:lnTo>
                  <a:pt x="178909" y="31127"/>
                </a:lnTo>
                <a:lnTo>
                  <a:pt x="179190" y="30566"/>
                </a:lnTo>
                <a:close/>
                <a:moveTo>
                  <a:pt x="158719" y="31407"/>
                </a:moveTo>
                <a:lnTo>
                  <a:pt x="158999" y="31688"/>
                </a:lnTo>
                <a:lnTo>
                  <a:pt x="158999" y="31968"/>
                </a:lnTo>
                <a:lnTo>
                  <a:pt x="158158" y="32249"/>
                </a:lnTo>
                <a:lnTo>
                  <a:pt x="158158" y="32249"/>
                </a:lnTo>
                <a:lnTo>
                  <a:pt x="158719" y="31407"/>
                </a:lnTo>
                <a:close/>
                <a:moveTo>
                  <a:pt x="190967" y="31688"/>
                </a:moveTo>
                <a:lnTo>
                  <a:pt x="190967" y="31968"/>
                </a:lnTo>
                <a:lnTo>
                  <a:pt x="190126" y="32249"/>
                </a:lnTo>
                <a:lnTo>
                  <a:pt x="189565" y="32249"/>
                </a:lnTo>
                <a:lnTo>
                  <a:pt x="189565" y="31968"/>
                </a:lnTo>
                <a:lnTo>
                  <a:pt x="190407" y="31688"/>
                </a:lnTo>
                <a:close/>
                <a:moveTo>
                  <a:pt x="185079" y="31968"/>
                </a:moveTo>
                <a:lnTo>
                  <a:pt x="185359" y="32249"/>
                </a:lnTo>
                <a:lnTo>
                  <a:pt x="184237" y="32529"/>
                </a:lnTo>
                <a:lnTo>
                  <a:pt x="184237" y="32249"/>
                </a:lnTo>
                <a:lnTo>
                  <a:pt x="184518" y="32249"/>
                </a:lnTo>
                <a:lnTo>
                  <a:pt x="185079" y="31968"/>
                </a:lnTo>
                <a:close/>
                <a:moveTo>
                  <a:pt x="189468" y="33846"/>
                </a:moveTo>
                <a:lnTo>
                  <a:pt x="188948" y="34043"/>
                </a:lnTo>
                <a:lnTo>
                  <a:pt x="188948" y="34043"/>
                </a:lnTo>
                <a:lnTo>
                  <a:pt x="188724" y="34492"/>
                </a:lnTo>
                <a:lnTo>
                  <a:pt x="189004" y="34492"/>
                </a:lnTo>
                <a:lnTo>
                  <a:pt x="189285" y="34211"/>
                </a:lnTo>
                <a:lnTo>
                  <a:pt x="189468" y="33846"/>
                </a:lnTo>
                <a:close/>
                <a:moveTo>
                  <a:pt x="40381" y="33931"/>
                </a:moveTo>
                <a:lnTo>
                  <a:pt x="41222" y="34492"/>
                </a:lnTo>
                <a:lnTo>
                  <a:pt x="41222" y="34772"/>
                </a:lnTo>
                <a:lnTo>
                  <a:pt x="40942" y="34492"/>
                </a:lnTo>
                <a:lnTo>
                  <a:pt x="40661" y="34211"/>
                </a:lnTo>
                <a:lnTo>
                  <a:pt x="40381" y="33931"/>
                </a:lnTo>
                <a:close/>
                <a:moveTo>
                  <a:pt x="42905" y="33931"/>
                </a:moveTo>
                <a:lnTo>
                  <a:pt x="44026" y="34211"/>
                </a:lnTo>
                <a:lnTo>
                  <a:pt x="44307" y="34772"/>
                </a:lnTo>
                <a:lnTo>
                  <a:pt x="44026" y="34772"/>
                </a:lnTo>
                <a:lnTo>
                  <a:pt x="42905" y="33931"/>
                </a:lnTo>
                <a:close/>
                <a:moveTo>
                  <a:pt x="171618" y="33370"/>
                </a:moveTo>
                <a:lnTo>
                  <a:pt x="170497" y="34492"/>
                </a:lnTo>
                <a:lnTo>
                  <a:pt x="169936" y="34772"/>
                </a:lnTo>
                <a:lnTo>
                  <a:pt x="169936" y="34492"/>
                </a:lnTo>
                <a:lnTo>
                  <a:pt x="169655" y="34211"/>
                </a:lnTo>
                <a:lnTo>
                  <a:pt x="171618" y="33370"/>
                </a:lnTo>
                <a:close/>
                <a:moveTo>
                  <a:pt x="46830" y="36174"/>
                </a:moveTo>
                <a:lnTo>
                  <a:pt x="47952" y="36455"/>
                </a:lnTo>
                <a:lnTo>
                  <a:pt x="48233" y="36735"/>
                </a:lnTo>
                <a:lnTo>
                  <a:pt x="47672" y="37296"/>
                </a:lnTo>
                <a:lnTo>
                  <a:pt x="46830" y="36174"/>
                </a:lnTo>
                <a:close/>
                <a:moveTo>
                  <a:pt x="48793" y="37016"/>
                </a:moveTo>
                <a:lnTo>
                  <a:pt x="49074" y="37296"/>
                </a:lnTo>
                <a:lnTo>
                  <a:pt x="48793" y="37296"/>
                </a:lnTo>
                <a:lnTo>
                  <a:pt x="48513" y="37016"/>
                </a:lnTo>
                <a:close/>
                <a:moveTo>
                  <a:pt x="48233" y="37577"/>
                </a:moveTo>
                <a:lnTo>
                  <a:pt x="48793" y="37857"/>
                </a:lnTo>
                <a:lnTo>
                  <a:pt x="49074" y="38137"/>
                </a:lnTo>
                <a:lnTo>
                  <a:pt x="48513" y="37857"/>
                </a:lnTo>
                <a:lnTo>
                  <a:pt x="48233" y="37857"/>
                </a:lnTo>
                <a:lnTo>
                  <a:pt x="48233" y="37577"/>
                </a:lnTo>
                <a:close/>
                <a:moveTo>
                  <a:pt x="50476" y="37857"/>
                </a:moveTo>
                <a:lnTo>
                  <a:pt x="50756" y="38979"/>
                </a:lnTo>
                <a:lnTo>
                  <a:pt x="50196" y="38137"/>
                </a:lnTo>
                <a:lnTo>
                  <a:pt x="49915" y="37857"/>
                </a:lnTo>
                <a:close/>
                <a:moveTo>
                  <a:pt x="137126" y="38979"/>
                </a:moveTo>
                <a:lnTo>
                  <a:pt x="136846" y="39259"/>
                </a:lnTo>
                <a:lnTo>
                  <a:pt x="136776" y="39399"/>
                </a:lnTo>
                <a:lnTo>
                  <a:pt x="137827" y="38979"/>
                </a:lnTo>
                <a:close/>
                <a:moveTo>
                  <a:pt x="160962" y="37296"/>
                </a:moveTo>
                <a:lnTo>
                  <a:pt x="162084" y="37857"/>
                </a:lnTo>
                <a:lnTo>
                  <a:pt x="159280" y="39539"/>
                </a:lnTo>
                <a:lnTo>
                  <a:pt x="159280" y="39539"/>
                </a:lnTo>
                <a:lnTo>
                  <a:pt x="159841" y="38137"/>
                </a:lnTo>
                <a:lnTo>
                  <a:pt x="160121" y="37577"/>
                </a:lnTo>
                <a:lnTo>
                  <a:pt x="160682" y="37296"/>
                </a:lnTo>
                <a:close/>
                <a:moveTo>
                  <a:pt x="49354" y="38137"/>
                </a:moveTo>
                <a:lnTo>
                  <a:pt x="49915" y="38418"/>
                </a:lnTo>
                <a:lnTo>
                  <a:pt x="50196" y="38698"/>
                </a:lnTo>
                <a:lnTo>
                  <a:pt x="50476" y="39259"/>
                </a:lnTo>
                <a:lnTo>
                  <a:pt x="51037" y="39539"/>
                </a:lnTo>
                <a:lnTo>
                  <a:pt x="49915" y="39539"/>
                </a:lnTo>
                <a:lnTo>
                  <a:pt x="49635" y="39259"/>
                </a:lnTo>
                <a:lnTo>
                  <a:pt x="49354" y="38137"/>
                </a:lnTo>
                <a:close/>
                <a:moveTo>
                  <a:pt x="140491" y="38698"/>
                </a:moveTo>
                <a:lnTo>
                  <a:pt x="139931" y="39259"/>
                </a:lnTo>
                <a:lnTo>
                  <a:pt x="139370" y="39539"/>
                </a:lnTo>
                <a:lnTo>
                  <a:pt x="137968" y="39539"/>
                </a:lnTo>
                <a:lnTo>
                  <a:pt x="140491" y="38698"/>
                </a:lnTo>
                <a:close/>
                <a:moveTo>
                  <a:pt x="157597" y="38698"/>
                </a:moveTo>
                <a:lnTo>
                  <a:pt x="157878" y="38979"/>
                </a:lnTo>
                <a:lnTo>
                  <a:pt x="157317" y="39259"/>
                </a:lnTo>
                <a:lnTo>
                  <a:pt x="157036" y="39539"/>
                </a:lnTo>
                <a:lnTo>
                  <a:pt x="156756" y="39259"/>
                </a:lnTo>
                <a:lnTo>
                  <a:pt x="157317" y="38979"/>
                </a:lnTo>
                <a:lnTo>
                  <a:pt x="157597" y="38698"/>
                </a:lnTo>
                <a:close/>
                <a:moveTo>
                  <a:pt x="44587" y="40661"/>
                </a:moveTo>
                <a:lnTo>
                  <a:pt x="44587" y="40942"/>
                </a:lnTo>
                <a:lnTo>
                  <a:pt x="44307" y="41222"/>
                </a:lnTo>
                <a:lnTo>
                  <a:pt x="44026" y="40942"/>
                </a:lnTo>
                <a:lnTo>
                  <a:pt x="44307" y="40661"/>
                </a:lnTo>
                <a:close/>
                <a:moveTo>
                  <a:pt x="157878" y="41502"/>
                </a:moveTo>
                <a:lnTo>
                  <a:pt x="157597" y="41783"/>
                </a:lnTo>
                <a:lnTo>
                  <a:pt x="157036" y="42344"/>
                </a:lnTo>
                <a:lnTo>
                  <a:pt x="156756" y="42344"/>
                </a:lnTo>
                <a:lnTo>
                  <a:pt x="156756" y="42063"/>
                </a:lnTo>
                <a:lnTo>
                  <a:pt x="157317" y="41502"/>
                </a:lnTo>
                <a:close/>
                <a:moveTo>
                  <a:pt x="166571" y="41502"/>
                </a:moveTo>
                <a:lnTo>
                  <a:pt x="166010" y="41783"/>
                </a:lnTo>
                <a:lnTo>
                  <a:pt x="165449" y="42063"/>
                </a:lnTo>
                <a:lnTo>
                  <a:pt x="164327" y="42344"/>
                </a:lnTo>
                <a:lnTo>
                  <a:pt x="164327" y="41502"/>
                </a:lnTo>
                <a:close/>
                <a:moveTo>
                  <a:pt x="162925" y="41502"/>
                </a:moveTo>
                <a:lnTo>
                  <a:pt x="163206" y="42063"/>
                </a:lnTo>
                <a:lnTo>
                  <a:pt x="163206" y="42344"/>
                </a:lnTo>
                <a:lnTo>
                  <a:pt x="162925" y="42624"/>
                </a:lnTo>
                <a:lnTo>
                  <a:pt x="162645" y="41783"/>
                </a:lnTo>
                <a:lnTo>
                  <a:pt x="162645" y="41502"/>
                </a:lnTo>
                <a:close/>
                <a:moveTo>
                  <a:pt x="150587" y="41502"/>
                </a:moveTo>
                <a:lnTo>
                  <a:pt x="151147" y="42063"/>
                </a:lnTo>
                <a:lnTo>
                  <a:pt x="150587" y="42063"/>
                </a:lnTo>
                <a:lnTo>
                  <a:pt x="150306" y="42344"/>
                </a:lnTo>
                <a:lnTo>
                  <a:pt x="149745" y="43185"/>
                </a:lnTo>
                <a:lnTo>
                  <a:pt x="149185" y="42905"/>
                </a:lnTo>
                <a:lnTo>
                  <a:pt x="149185" y="42624"/>
                </a:lnTo>
                <a:lnTo>
                  <a:pt x="149185" y="42344"/>
                </a:lnTo>
                <a:lnTo>
                  <a:pt x="149185" y="42063"/>
                </a:lnTo>
                <a:lnTo>
                  <a:pt x="149745" y="41783"/>
                </a:lnTo>
                <a:lnTo>
                  <a:pt x="150026" y="41502"/>
                </a:lnTo>
                <a:close/>
                <a:moveTo>
                  <a:pt x="35614" y="43465"/>
                </a:moveTo>
                <a:lnTo>
                  <a:pt x="35614" y="43746"/>
                </a:lnTo>
                <a:lnTo>
                  <a:pt x="35333" y="43746"/>
                </a:lnTo>
                <a:lnTo>
                  <a:pt x="35614" y="43465"/>
                </a:lnTo>
                <a:close/>
                <a:moveTo>
                  <a:pt x="51317" y="43185"/>
                </a:moveTo>
                <a:lnTo>
                  <a:pt x="51878" y="43746"/>
                </a:lnTo>
                <a:lnTo>
                  <a:pt x="51317" y="43746"/>
                </a:lnTo>
                <a:lnTo>
                  <a:pt x="51317" y="43185"/>
                </a:lnTo>
                <a:close/>
                <a:moveTo>
                  <a:pt x="132079" y="43185"/>
                </a:moveTo>
                <a:lnTo>
                  <a:pt x="132359" y="43465"/>
                </a:lnTo>
                <a:lnTo>
                  <a:pt x="132079" y="43746"/>
                </a:lnTo>
                <a:lnTo>
                  <a:pt x="131798" y="43465"/>
                </a:lnTo>
                <a:lnTo>
                  <a:pt x="132079" y="43185"/>
                </a:lnTo>
                <a:close/>
                <a:moveTo>
                  <a:pt x="158158" y="42624"/>
                </a:moveTo>
                <a:lnTo>
                  <a:pt x="158438" y="42905"/>
                </a:lnTo>
                <a:lnTo>
                  <a:pt x="158719" y="43465"/>
                </a:lnTo>
                <a:lnTo>
                  <a:pt x="159560" y="43465"/>
                </a:lnTo>
                <a:lnTo>
                  <a:pt x="159280" y="43746"/>
                </a:lnTo>
                <a:lnTo>
                  <a:pt x="158719" y="43465"/>
                </a:lnTo>
                <a:lnTo>
                  <a:pt x="157878" y="42905"/>
                </a:lnTo>
                <a:lnTo>
                  <a:pt x="158158" y="42624"/>
                </a:lnTo>
                <a:close/>
                <a:moveTo>
                  <a:pt x="47672" y="43465"/>
                </a:moveTo>
                <a:lnTo>
                  <a:pt x="48233" y="44307"/>
                </a:lnTo>
                <a:lnTo>
                  <a:pt x="47391" y="44026"/>
                </a:lnTo>
                <a:lnTo>
                  <a:pt x="47391" y="43746"/>
                </a:lnTo>
                <a:lnTo>
                  <a:pt x="47672" y="43465"/>
                </a:lnTo>
                <a:close/>
                <a:moveTo>
                  <a:pt x="146380" y="43746"/>
                </a:moveTo>
                <a:lnTo>
                  <a:pt x="146661" y="44026"/>
                </a:lnTo>
                <a:lnTo>
                  <a:pt x="146380" y="44307"/>
                </a:lnTo>
                <a:lnTo>
                  <a:pt x="145819" y="44307"/>
                </a:lnTo>
                <a:lnTo>
                  <a:pt x="146100" y="44026"/>
                </a:lnTo>
                <a:lnTo>
                  <a:pt x="146380" y="43746"/>
                </a:lnTo>
                <a:close/>
                <a:moveTo>
                  <a:pt x="36735" y="44307"/>
                </a:moveTo>
                <a:lnTo>
                  <a:pt x="36735" y="44587"/>
                </a:lnTo>
                <a:lnTo>
                  <a:pt x="36455" y="44587"/>
                </a:lnTo>
                <a:lnTo>
                  <a:pt x="36174" y="44307"/>
                </a:lnTo>
                <a:close/>
                <a:moveTo>
                  <a:pt x="49074" y="44587"/>
                </a:moveTo>
                <a:lnTo>
                  <a:pt x="49635" y="44867"/>
                </a:lnTo>
                <a:lnTo>
                  <a:pt x="48793" y="44867"/>
                </a:lnTo>
                <a:lnTo>
                  <a:pt x="49074" y="44587"/>
                </a:lnTo>
                <a:close/>
                <a:moveTo>
                  <a:pt x="46830" y="43746"/>
                </a:moveTo>
                <a:lnTo>
                  <a:pt x="47391" y="44307"/>
                </a:lnTo>
                <a:lnTo>
                  <a:pt x="47952" y="44867"/>
                </a:lnTo>
                <a:lnTo>
                  <a:pt x="47952" y="45148"/>
                </a:lnTo>
                <a:lnTo>
                  <a:pt x="47672" y="44867"/>
                </a:lnTo>
                <a:lnTo>
                  <a:pt x="46830" y="44307"/>
                </a:lnTo>
                <a:lnTo>
                  <a:pt x="46830" y="44026"/>
                </a:lnTo>
                <a:lnTo>
                  <a:pt x="46830" y="43746"/>
                </a:lnTo>
                <a:close/>
                <a:moveTo>
                  <a:pt x="152550" y="44867"/>
                </a:moveTo>
                <a:lnTo>
                  <a:pt x="152830" y="45428"/>
                </a:lnTo>
                <a:lnTo>
                  <a:pt x="152830" y="45709"/>
                </a:lnTo>
                <a:lnTo>
                  <a:pt x="152550" y="45709"/>
                </a:lnTo>
                <a:lnTo>
                  <a:pt x="152269" y="45148"/>
                </a:lnTo>
                <a:lnTo>
                  <a:pt x="152269" y="44867"/>
                </a:lnTo>
                <a:close/>
                <a:moveTo>
                  <a:pt x="47952" y="46550"/>
                </a:moveTo>
                <a:lnTo>
                  <a:pt x="48233" y="47111"/>
                </a:lnTo>
                <a:lnTo>
                  <a:pt x="47672" y="47111"/>
                </a:lnTo>
                <a:lnTo>
                  <a:pt x="47672" y="46830"/>
                </a:lnTo>
                <a:lnTo>
                  <a:pt x="47952" y="46550"/>
                </a:lnTo>
                <a:close/>
                <a:moveTo>
                  <a:pt x="117497" y="46270"/>
                </a:moveTo>
                <a:lnTo>
                  <a:pt x="116656" y="46550"/>
                </a:lnTo>
                <a:lnTo>
                  <a:pt x="117216" y="47111"/>
                </a:lnTo>
                <a:lnTo>
                  <a:pt x="117497" y="46550"/>
                </a:lnTo>
                <a:lnTo>
                  <a:pt x="117497" y="46270"/>
                </a:lnTo>
                <a:close/>
                <a:moveTo>
                  <a:pt x="146380" y="46270"/>
                </a:moveTo>
                <a:lnTo>
                  <a:pt x="147222" y="46550"/>
                </a:lnTo>
                <a:lnTo>
                  <a:pt x="146661" y="47111"/>
                </a:lnTo>
                <a:lnTo>
                  <a:pt x="145819" y="47391"/>
                </a:lnTo>
                <a:lnTo>
                  <a:pt x="145539" y="47391"/>
                </a:lnTo>
                <a:lnTo>
                  <a:pt x="146661" y="46830"/>
                </a:lnTo>
                <a:lnTo>
                  <a:pt x="146100" y="46550"/>
                </a:lnTo>
                <a:lnTo>
                  <a:pt x="146100" y="46270"/>
                </a:lnTo>
                <a:close/>
                <a:moveTo>
                  <a:pt x="45709" y="46830"/>
                </a:moveTo>
                <a:lnTo>
                  <a:pt x="45989" y="47672"/>
                </a:lnTo>
                <a:lnTo>
                  <a:pt x="45148" y="46830"/>
                </a:lnTo>
                <a:close/>
                <a:moveTo>
                  <a:pt x="44868" y="47111"/>
                </a:moveTo>
                <a:lnTo>
                  <a:pt x="45148" y="47391"/>
                </a:lnTo>
                <a:lnTo>
                  <a:pt x="45428" y="47672"/>
                </a:lnTo>
                <a:lnTo>
                  <a:pt x="44587" y="47391"/>
                </a:lnTo>
                <a:lnTo>
                  <a:pt x="44307" y="47672"/>
                </a:lnTo>
                <a:lnTo>
                  <a:pt x="44307" y="47952"/>
                </a:lnTo>
                <a:lnTo>
                  <a:pt x="43746" y="47672"/>
                </a:lnTo>
                <a:lnTo>
                  <a:pt x="43746" y="47391"/>
                </a:lnTo>
                <a:lnTo>
                  <a:pt x="43746" y="47111"/>
                </a:lnTo>
                <a:close/>
                <a:moveTo>
                  <a:pt x="45428" y="47952"/>
                </a:moveTo>
                <a:lnTo>
                  <a:pt x="45428" y="48233"/>
                </a:lnTo>
                <a:lnTo>
                  <a:pt x="44868" y="48233"/>
                </a:lnTo>
                <a:lnTo>
                  <a:pt x="45428" y="47952"/>
                </a:lnTo>
                <a:close/>
                <a:moveTo>
                  <a:pt x="144417" y="48793"/>
                </a:moveTo>
                <a:lnTo>
                  <a:pt x="145819" y="49354"/>
                </a:lnTo>
                <a:lnTo>
                  <a:pt x="145259" y="49635"/>
                </a:lnTo>
                <a:lnTo>
                  <a:pt x="144698" y="49635"/>
                </a:lnTo>
                <a:lnTo>
                  <a:pt x="144417" y="49354"/>
                </a:lnTo>
                <a:lnTo>
                  <a:pt x="144417" y="48793"/>
                </a:lnTo>
                <a:close/>
                <a:moveTo>
                  <a:pt x="42063" y="49635"/>
                </a:moveTo>
                <a:lnTo>
                  <a:pt x="42905" y="50196"/>
                </a:lnTo>
                <a:lnTo>
                  <a:pt x="42905" y="50196"/>
                </a:lnTo>
                <a:lnTo>
                  <a:pt x="42344" y="49915"/>
                </a:lnTo>
                <a:lnTo>
                  <a:pt x="42063" y="49915"/>
                </a:lnTo>
                <a:lnTo>
                  <a:pt x="42063" y="49635"/>
                </a:lnTo>
                <a:close/>
                <a:moveTo>
                  <a:pt x="134603" y="50756"/>
                </a:moveTo>
                <a:lnTo>
                  <a:pt x="133761" y="51598"/>
                </a:lnTo>
                <a:lnTo>
                  <a:pt x="133481" y="51878"/>
                </a:lnTo>
                <a:lnTo>
                  <a:pt x="133481" y="52439"/>
                </a:lnTo>
                <a:lnTo>
                  <a:pt x="132359" y="51317"/>
                </a:lnTo>
                <a:lnTo>
                  <a:pt x="132079" y="51037"/>
                </a:lnTo>
                <a:lnTo>
                  <a:pt x="132079" y="50756"/>
                </a:lnTo>
                <a:close/>
                <a:moveTo>
                  <a:pt x="118619" y="52158"/>
                </a:moveTo>
                <a:lnTo>
                  <a:pt x="118058" y="52719"/>
                </a:lnTo>
                <a:lnTo>
                  <a:pt x="117777" y="53000"/>
                </a:lnTo>
                <a:lnTo>
                  <a:pt x="117497" y="53000"/>
                </a:lnTo>
                <a:lnTo>
                  <a:pt x="118058" y="52439"/>
                </a:lnTo>
                <a:lnTo>
                  <a:pt x="118338" y="52158"/>
                </a:lnTo>
                <a:close/>
                <a:moveTo>
                  <a:pt x="128714" y="52158"/>
                </a:moveTo>
                <a:lnTo>
                  <a:pt x="127872" y="52719"/>
                </a:lnTo>
                <a:lnTo>
                  <a:pt x="127031" y="53280"/>
                </a:lnTo>
                <a:lnTo>
                  <a:pt x="125068" y="53280"/>
                </a:lnTo>
                <a:lnTo>
                  <a:pt x="128714" y="52158"/>
                </a:lnTo>
                <a:close/>
                <a:moveTo>
                  <a:pt x="40661" y="53000"/>
                </a:moveTo>
                <a:lnTo>
                  <a:pt x="40661" y="53561"/>
                </a:lnTo>
                <a:lnTo>
                  <a:pt x="40381" y="53280"/>
                </a:lnTo>
                <a:lnTo>
                  <a:pt x="40661" y="53000"/>
                </a:lnTo>
                <a:close/>
                <a:moveTo>
                  <a:pt x="129275" y="53280"/>
                </a:moveTo>
                <a:lnTo>
                  <a:pt x="129275" y="53561"/>
                </a:lnTo>
                <a:lnTo>
                  <a:pt x="128153" y="53561"/>
                </a:lnTo>
                <a:lnTo>
                  <a:pt x="128714" y="53280"/>
                </a:lnTo>
                <a:close/>
                <a:moveTo>
                  <a:pt x="33651" y="53280"/>
                </a:moveTo>
                <a:lnTo>
                  <a:pt x="33931" y="53561"/>
                </a:lnTo>
                <a:lnTo>
                  <a:pt x="33931" y="53841"/>
                </a:lnTo>
                <a:lnTo>
                  <a:pt x="33651" y="53561"/>
                </a:lnTo>
                <a:lnTo>
                  <a:pt x="33651" y="53280"/>
                </a:lnTo>
                <a:close/>
                <a:moveTo>
                  <a:pt x="118338" y="53561"/>
                </a:moveTo>
                <a:lnTo>
                  <a:pt x="118338" y="53841"/>
                </a:lnTo>
                <a:lnTo>
                  <a:pt x="118058" y="53841"/>
                </a:lnTo>
                <a:lnTo>
                  <a:pt x="117497" y="54121"/>
                </a:lnTo>
                <a:lnTo>
                  <a:pt x="117497" y="53841"/>
                </a:lnTo>
                <a:lnTo>
                  <a:pt x="117777" y="53841"/>
                </a:lnTo>
                <a:lnTo>
                  <a:pt x="118338" y="53561"/>
                </a:lnTo>
                <a:close/>
                <a:moveTo>
                  <a:pt x="42063" y="54402"/>
                </a:moveTo>
                <a:lnTo>
                  <a:pt x="42063" y="54682"/>
                </a:lnTo>
                <a:lnTo>
                  <a:pt x="41783" y="54682"/>
                </a:lnTo>
                <a:lnTo>
                  <a:pt x="41502" y="54402"/>
                </a:lnTo>
                <a:close/>
                <a:moveTo>
                  <a:pt x="129275" y="54402"/>
                </a:moveTo>
                <a:lnTo>
                  <a:pt x="128994" y="54963"/>
                </a:lnTo>
                <a:lnTo>
                  <a:pt x="128433" y="54963"/>
                </a:lnTo>
                <a:lnTo>
                  <a:pt x="128994" y="54402"/>
                </a:lnTo>
                <a:close/>
                <a:moveTo>
                  <a:pt x="41783" y="54963"/>
                </a:moveTo>
                <a:lnTo>
                  <a:pt x="41502" y="55243"/>
                </a:lnTo>
                <a:lnTo>
                  <a:pt x="41222" y="54963"/>
                </a:lnTo>
                <a:close/>
                <a:moveTo>
                  <a:pt x="103756" y="54402"/>
                </a:moveTo>
                <a:lnTo>
                  <a:pt x="103476" y="54963"/>
                </a:lnTo>
                <a:lnTo>
                  <a:pt x="102915" y="55243"/>
                </a:lnTo>
                <a:lnTo>
                  <a:pt x="102634" y="55243"/>
                </a:lnTo>
                <a:lnTo>
                  <a:pt x="102074" y="54963"/>
                </a:lnTo>
                <a:lnTo>
                  <a:pt x="103756" y="54402"/>
                </a:lnTo>
                <a:close/>
                <a:moveTo>
                  <a:pt x="38137" y="55243"/>
                </a:moveTo>
                <a:lnTo>
                  <a:pt x="38137" y="55524"/>
                </a:lnTo>
                <a:lnTo>
                  <a:pt x="37577" y="55243"/>
                </a:lnTo>
                <a:close/>
                <a:moveTo>
                  <a:pt x="123105" y="55243"/>
                </a:moveTo>
                <a:lnTo>
                  <a:pt x="122264" y="55804"/>
                </a:lnTo>
                <a:lnTo>
                  <a:pt x="122825" y="55243"/>
                </a:lnTo>
                <a:close/>
                <a:moveTo>
                  <a:pt x="112169" y="55804"/>
                </a:moveTo>
                <a:lnTo>
                  <a:pt x="111608" y="56365"/>
                </a:lnTo>
                <a:lnTo>
                  <a:pt x="111328" y="56645"/>
                </a:lnTo>
                <a:lnTo>
                  <a:pt x="111047" y="56645"/>
                </a:lnTo>
                <a:lnTo>
                  <a:pt x="111608" y="56084"/>
                </a:lnTo>
                <a:lnTo>
                  <a:pt x="111608" y="55804"/>
                </a:lnTo>
                <a:close/>
                <a:moveTo>
                  <a:pt x="114693" y="56365"/>
                </a:moveTo>
                <a:lnTo>
                  <a:pt x="114412" y="56926"/>
                </a:lnTo>
                <a:lnTo>
                  <a:pt x="113851" y="56926"/>
                </a:lnTo>
                <a:lnTo>
                  <a:pt x="113851" y="56645"/>
                </a:lnTo>
                <a:lnTo>
                  <a:pt x="114132" y="56365"/>
                </a:lnTo>
                <a:close/>
                <a:moveTo>
                  <a:pt x="124507" y="56084"/>
                </a:moveTo>
                <a:lnTo>
                  <a:pt x="124227" y="56645"/>
                </a:lnTo>
                <a:lnTo>
                  <a:pt x="123947" y="56926"/>
                </a:lnTo>
                <a:lnTo>
                  <a:pt x="123666" y="56926"/>
                </a:lnTo>
                <a:lnTo>
                  <a:pt x="123105" y="56365"/>
                </a:lnTo>
                <a:lnTo>
                  <a:pt x="124507" y="56084"/>
                </a:lnTo>
                <a:close/>
                <a:moveTo>
                  <a:pt x="38137" y="56365"/>
                </a:moveTo>
                <a:lnTo>
                  <a:pt x="38979" y="56926"/>
                </a:lnTo>
                <a:lnTo>
                  <a:pt x="38979" y="57206"/>
                </a:lnTo>
                <a:lnTo>
                  <a:pt x="38698" y="57206"/>
                </a:lnTo>
                <a:lnTo>
                  <a:pt x="38698" y="56926"/>
                </a:lnTo>
                <a:lnTo>
                  <a:pt x="38137" y="56645"/>
                </a:lnTo>
                <a:lnTo>
                  <a:pt x="37857" y="56365"/>
                </a:lnTo>
                <a:close/>
                <a:moveTo>
                  <a:pt x="120581" y="55524"/>
                </a:moveTo>
                <a:lnTo>
                  <a:pt x="120301" y="56645"/>
                </a:lnTo>
                <a:lnTo>
                  <a:pt x="119740" y="57206"/>
                </a:lnTo>
                <a:lnTo>
                  <a:pt x="119179" y="57206"/>
                </a:lnTo>
                <a:lnTo>
                  <a:pt x="118058" y="56926"/>
                </a:lnTo>
                <a:lnTo>
                  <a:pt x="120581" y="55524"/>
                </a:lnTo>
                <a:close/>
                <a:moveTo>
                  <a:pt x="33931" y="56926"/>
                </a:moveTo>
                <a:lnTo>
                  <a:pt x="34211" y="57486"/>
                </a:lnTo>
                <a:lnTo>
                  <a:pt x="33931" y="57486"/>
                </a:lnTo>
                <a:lnTo>
                  <a:pt x="33651" y="57206"/>
                </a:lnTo>
                <a:lnTo>
                  <a:pt x="33651" y="56926"/>
                </a:lnTo>
                <a:close/>
                <a:moveTo>
                  <a:pt x="37016" y="56926"/>
                </a:moveTo>
                <a:lnTo>
                  <a:pt x="37296" y="57206"/>
                </a:lnTo>
                <a:lnTo>
                  <a:pt x="37577" y="57486"/>
                </a:lnTo>
                <a:lnTo>
                  <a:pt x="37296" y="57486"/>
                </a:lnTo>
                <a:lnTo>
                  <a:pt x="36455" y="56926"/>
                </a:lnTo>
                <a:close/>
                <a:moveTo>
                  <a:pt x="35894" y="58047"/>
                </a:moveTo>
                <a:lnTo>
                  <a:pt x="36174" y="58328"/>
                </a:lnTo>
                <a:lnTo>
                  <a:pt x="35614" y="58328"/>
                </a:lnTo>
                <a:lnTo>
                  <a:pt x="35894" y="58047"/>
                </a:lnTo>
                <a:close/>
                <a:moveTo>
                  <a:pt x="38418" y="58328"/>
                </a:moveTo>
                <a:lnTo>
                  <a:pt x="38698" y="58608"/>
                </a:lnTo>
                <a:lnTo>
                  <a:pt x="38698" y="58889"/>
                </a:lnTo>
                <a:lnTo>
                  <a:pt x="38418" y="58608"/>
                </a:lnTo>
                <a:lnTo>
                  <a:pt x="38137" y="58328"/>
                </a:lnTo>
                <a:close/>
                <a:moveTo>
                  <a:pt x="120862" y="57486"/>
                </a:moveTo>
                <a:lnTo>
                  <a:pt x="120581" y="58047"/>
                </a:lnTo>
                <a:lnTo>
                  <a:pt x="119740" y="58328"/>
                </a:lnTo>
                <a:lnTo>
                  <a:pt x="118338" y="59169"/>
                </a:lnTo>
                <a:lnTo>
                  <a:pt x="118338" y="59169"/>
                </a:lnTo>
                <a:lnTo>
                  <a:pt x="118619" y="58328"/>
                </a:lnTo>
                <a:lnTo>
                  <a:pt x="119460" y="57767"/>
                </a:lnTo>
                <a:lnTo>
                  <a:pt x="120021" y="57486"/>
                </a:lnTo>
                <a:close/>
                <a:moveTo>
                  <a:pt x="24677" y="58889"/>
                </a:moveTo>
                <a:lnTo>
                  <a:pt x="24958" y="59169"/>
                </a:lnTo>
                <a:lnTo>
                  <a:pt x="24677" y="59449"/>
                </a:lnTo>
                <a:lnTo>
                  <a:pt x="24397" y="59169"/>
                </a:lnTo>
                <a:lnTo>
                  <a:pt x="24677" y="58889"/>
                </a:lnTo>
                <a:close/>
                <a:moveTo>
                  <a:pt x="30286" y="59730"/>
                </a:moveTo>
                <a:lnTo>
                  <a:pt x="30846" y="60010"/>
                </a:lnTo>
                <a:lnTo>
                  <a:pt x="30846" y="60291"/>
                </a:lnTo>
                <a:lnTo>
                  <a:pt x="30566" y="60010"/>
                </a:lnTo>
                <a:lnTo>
                  <a:pt x="30286" y="59730"/>
                </a:lnTo>
                <a:close/>
                <a:moveTo>
                  <a:pt x="36455" y="60291"/>
                </a:moveTo>
                <a:lnTo>
                  <a:pt x="36455" y="60571"/>
                </a:lnTo>
                <a:lnTo>
                  <a:pt x="35894" y="60571"/>
                </a:lnTo>
                <a:lnTo>
                  <a:pt x="36174" y="60291"/>
                </a:lnTo>
                <a:close/>
                <a:moveTo>
                  <a:pt x="116993" y="60514"/>
                </a:moveTo>
                <a:lnTo>
                  <a:pt x="116936" y="60535"/>
                </a:lnTo>
                <a:lnTo>
                  <a:pt x="116936" y="60535"/>
                </a:lnTo>
                <a:lnTo>
                  <a:pt x="116936" y="60571"/>
                </a:lnTo>
                <a:lnTo>
                  <a:pt x="116993" y="60514"/>
                </a:lnTo>
                <a:close/>
                <a:moveTo>
                  <a:pt x="34211" y="60571"/>
                </a:moveTo>
                <a:lnTo>
                  <a:pt x="34211" y="60852"/>
                </a:lnTo>
                <a:lnTo>
                  <a:pt x="33931" y="60852"/>
                </a:lnTo>
                <a:lnTo>
                  <a:pt x="33931" y="60571"/>
                </a:lnTo>
                <a:close/>
                <a:moveTo>
                  <a:pt x="105439" y="59730"/>
                </a:moveTo>
                <a:lnTo>
                  <a:pt x="104317" y="60852"/>
                </a:lnTo>
                <a:lnTo>
                  <a:pt x="104317" y="60291"/>
                </a:lnTo>
                <a:lnTo>
                  <a:pt x="104317" y="59730"/>
                </a:lnTo>
                <a:close/>
                <a:moveTo>
                  <a:pt x="21312" y="60291"/>
                </a:moveTo>
                <a:lnTo>
                  <a:pt x="21873" y="60571"/>
                </a:lnTo>
                <a:lnTo>
                  <a:pt x="22153" y="60852"/>
                </a:lnTo>
                <a:lnTo>
                  <a:pt x="21873" y="61132"/>
                </a:lnTo>
                <a:lnTo>
                  <a:pt x="21312" y="60291"/>
                </a:lnTo>
                <a:close/>
                <a:moveTo>
                  <a:pt x="103476" y="60291"/>
                </a:moveTo>
                <a:lnTo>
                  <a:pt x="103476" y="60852"/>
                </a:lnTo>
                <a:lnTo>
                  <a:pt x="103195" y="61132"/>
                </a:lnTo>
                <a:lnTo>
                  <a:pt x="102915" y="61132"/>
                </a:lnTo>
                <a:lnTo>
                  <a:pt x="102915" y="60571"/>
                </a:lnTo>
                <a:lnTo>
                  <a:pt x="103195" y="60291"/>
                </a:lnTo>
                <a:close/>
                <a:moveTo>
                  <a:pt x="37577" y="61693"/>
                </a:moveTo>
                <a:lnTo>
                  <a:pt x="38137" y="62254"/>
                </a:lnTo>
                <a:lnTo>
                  <a:pt x="37577" y="61973"/>
                </a:lnTo>
                <a:lnTo>
                  <a:pt x="37296" y="61693"/>
                </a:lnTo>
                <a:close/>
                <a:moveTo>
                  <a:pt x="29164" y="61693"/>
                </a:moveTo>
                <a:lnTo>
                  <a:pt x="30005" y="62814"/>
                </a:lnTo>
                <a:lnTo>
                  <a:pt x="30005" y="62814"/>
                </a:lnTo>
                <a:lnTo>
                  <a:pt x="29164" y="62254"/>
                </a:lnTo>
                <a:lnTo>
                  <a:pt x="28883" y="61973"/>
                </a:lnTo>
                <a:lnTo>
                  <a:pt x="29164" y="61693"/>
                </a:lnTo>
                <a:close/>
                <a:moveTo>
                  <a:pt x="74873" y="63936"/>
                </a:moveTo>
                <a:lnTo>
                  <a:pt x="73751" y="65058"/>
                </a:lnTo>
                <a:lnTo>
                  <a:pt x="74592" y="64777"/>
                </a:lnTo>
                <a:lnTo>
                  <a:pt x="74873" y="64497"/>
                </a:lnTo>
                <a:lnTo>
                  <a:pt x="74873" y="63936"/>
                </a:lnTo>
                <a:close/>
                <a:moveTo>
                  <a:pt x="27762" y="65619"/>
                </a:moveTo>
                <a:lnTo>
                  <a:pt x="27762" y="65899"/>
                </a:lnTo>
                <a:lnTo>
                  <a:pt x="27481" y="65899"/>
                </a:lnTo>
                <a:lnTo>
                  <a:pt x="27481" y="65619"/>
                </a:lnTo>
                <a:close/>
                <a:moveTo>
                  <a:pt x="27201" y="64497"/>
                </a:moveTo>
                <a:lnTo>
                  <a:pt x="28883" y="65058"/>
                </a:lnTo>
                <a:lnTo>
                  <a:pt x="28883" y="65899"/>
                </a:lnTo>
                <a:lnTo>
                  <a:pt x="28603" y="65899"/>
                </a:lnTo>
                <a:lnTo>
                  <a:pt x="28323" y="65619"/>
                </a:lnTo>
                <a:lnTo>
                  <a:pt x="27201" y="64497"/>
                </a:lnTo>
                <a:close/>
                <a:moveTo>
                  <a:pt x="19069" y="65619"/>
                </a:moveTo>
                <a:lnTo>
                  <a:pt x="19630" y="66180"/>
                </a:lnTo>
                <a:lnTo>
                  <a:pt x="18788" y="66180"/>
                </a:lnTo>
                <a:lnTo>
                  <a:pt x="18788" y="65899"/>
                </a:lnTo>
                <a:lnTo>
                  <a:pt x="19069" y="65619"/>
                </a:lnTo>
                <a:close/>
                <a:moveTo>
                  <a:pt x="18227" y="65899"/>
                </a:moveTo>
                <a:lnTo>
                  <a:pt x="18227" y="66460"/>
                </a:lnTo>
                <a:lnTo>
                  <a:pt x="17667" y="65899"/>
                </a:lnTo>
                <a:close/>
                <a:moveTo>
                  <a:pt x="33931" y="67301"/>
                </a:moveTo>
                <a:lnTo>
                  <a:pt x="33931" y="67582"/>
                </a:lnTo>
                <a:lnTo>
                  <a:pt x="33651" y="67862"/>
                </a:lnTo>
                <a:lnTo>
                  <a:pt x="33090" y="67301"/>
                </a:lnTo>
                <a:close/>
                <a:moveTo>
                  <a:pt x="32249" y="67301"/>
                </a:moveTo>
                <a:lnTo>
                  <a:pt x="32809" y="67862"/>
                </a:lnTo>
                <a:lnTo>
                  <a:pt x="32950" y="68002"/>
                </a:lnTo>
                <a:lnTo>
                  <a:pt x="32950" y="68002"/>
                </a:lnTo>
                <a:lnTo>
                  <a:pt x="32529" y="67862"/>
                </a:lnTo>
                <a:lnTo>
                  <a:pt x="32249" y="67582"/>
                </a:lnTo>
                <a:lnTo>
                  <a:pt x="32249" y="67301"/>
                </a:lnTo>
                <a:close/>
                <a:moveTo>
                  <a:pt x="30005" y="67582"/>
                </a:moveTo>
                <a:lnTo>
                  <a:pt x="30286" y="68143"/>
                </a:lnTo>
                <a:lnTo>
                  <a:pt x="30005" y="67862"/>
                </a:lnTo>
                <a:lnTo>
                  <a:pt x="29725" y="67582"/>
                </a:lnTo>
                <a:close/>
                <a:moveTo>
                  <a:pt x="31127" y="68143"/>
                </a:moveTo>
                <a:lnTo>
                  <a:pt x="31968" y="68703"/>
                </a:lnTo>
                <a:lnTo>
                  <a:pt x="31968" y="68703"/>
                </a:lnTo>
                <a:lnTo>
                  <a:pt x="31407" y="68423"/>
                </a:lnTo>
                <a:lnTo>
                  <a:pt x="31127" y="68423"/>
                </a:lnTo>
                <a:lnTo>
                  <a:pt x="31127" y="68143"/>
                </a:lnTo>
                <a:close/>
                <a:moveTo>
                  <a:pt x="26079" y="67582"/>
                </a:moveTo>
                <a:lnTo>
                  <a:pt x="27201" y="67862"/>
                </a:lnTo>
                <a:lnTo>
                  <a:pt x="26921" y="67862"/>
                </a:lnTo>
                <a:lnTo>
                  <a:pt x="27201" y="68143"/>
                </a:lnTo>
                <a:lnTo>
                  <a:pt x="27481" y="68423"/>
                </a:lnTo>
                <a:lnTo>
                  <a:pt x="27481" y="68703"/>
                </a:lnTo>
                <a:lnTo>
                  <a:pt x="26360" y="67862"/>
                </a:lnTo>
                <a:lnTo>
                  <a:pt x="26079" y="67582"/>
                </a:lnTo>
                <a:close/>
                <a:moveTo>
                  <a:pt x="19069" y="68703"/>
                </a:moveTo>
                <a:lnTo>
                  <a:pt x="19349" y="68984"/>
                </a:lnTo>
                <a:lnTo>
                  <a:pt x="19069" y="68984"/>
                </a:lnTo>
                <a:lnTo>
                  <a:pt x="19069" y="68703"/>
                </a:lnTo>
                <a:close/>
                <a:moveTo>
                  <a:pt x="30846" y="70105"/>
                </a:moveTo>
                <a:lnTo>
                  <a:pt x="31127" y="70386"/>
                </a:lnTo>
                <a:lnTo>
                  <a:pt x="30846" y="70105"/>
                </a:lnTo>
                <a:close/>
                <a:moveTo>
                  <a:pt x="14862" y="70947"/>
                </a:moveTo>
                <a:lnTo>
                  <a:pt x="15143" y="71508"/>
                </a:lnTo>
                <a:lnTo>
                  <a:pt x="14302" y="70947"/>
                </a:lnTo>
                <a:close/>
                <a:moveTo>
                  <a:pt x="28883" y="70666"/>
                </a:moveTo>
                <a:lnTo>
                  <a:pt x="29444" y="70947"/>
                </a:lnTo>
                <a:lnTo>
                  <a:pt x="29444" y="71227"/>
                </a:lnTo>
                <a:lnTo>
                  <a:pt x="29444" y="71508"/>
                </a:lnTo>
                <a:lnTo>
                  <a:pt x="29164" y="71508"/>
                </a:lnTo>
                <a:lnTo>
                  <a:pt x="29444" y="71227"/>
                </a:lnTo>
                <a:lnTo>
                  <a:pt x="28883" y="70947"/>
                </a:lnTo>
                <a:lnTo>
                  <a:pt x="28603" y="70666"/>
                </a:lnTo>
                <a:close/>
                <a:moveTo>
                  <a:pt x="30005" y="72349"/>
                </a:moveTo>
                <a:lnTo>
                  <a:pt x="31127" y="72910"/>
                </a:lnTo>
                <a:lnTo>
                  <a:pt x="30846" y="72910"/>
                </a:lnTo>
                <a:lnTo>
                  <a:pt x="30005" y="72349"/>
                </a:lnTo>
                <a:close/>
                <a:moveTo>
                  <a:pt x="26921" y="73751"/>
                </a:moveTo>
                <a:lnTo>
                  <a:pt x="27201" y="74312"/>
                </a:lnTo>
                <a:lnTo>
                  <a:pt x="27762" y="74873"/>
                </a:lnTo>
                <a:lnTo>
                  <a:pt x="27762" y="74873"/>
                </a:lnTo>
                <a:lnTo>
                  <a:pt x="26079" y="74031"/>
                </a:lnTo>
                <a:lnTo>
                  <a:pt x="25799" y="73751"/>
                </a:lnTo>
                <a:close/>
                <a:moveTo>
                  <a:pt x="20190" y="74873"/>
                </a:moveTo>
                <a:lnTo>
                  <a:pt x="20751" y="75153"/>
                </a:lnTo>
                <a:lnTo>
                  <a:pt x="20751" y="75433"/>
                </a:lnTo>
                <a:lnTo>
                  <a:pt x="20471" y="75433"/>
                </a:lnTo>
                <a:lnTo>
                  <a:pt x="20190" y="74873"/>
                </a:lnTo>
                <a:close/>
                <a:moveTo>
                  <a:pt x="25238" y="74592"/>
                </a:moveTo>
                <a:lnTo>
                  <a:pt x="25518" y="75153"/>
                </a:lnTo>
                <a:lnTo>
                  <a:pt x="25518" y="75433"/>
                </a:lnTo>
                <a:lnTo>
                  <a:pt x="24397" y="75433"/>
                </a:lnTo>
                <a:lnTo>
                  <a:pt x="25238" y="74592"/>
                </a:lnTo>
                <a:close/>
                <a:moveTo>
                  <a:pt x="26640" y="75433"/>
                </a:moveTo>
                <a:lnTo>
                  <a:pt x="26640" y="75714"/>
                </a:lnTo>
                <a:lnTo>
                  <a:pt x="26079" y="75433"/>
                </a:lnTo>
                <a:close/>
                <a:moveTo>
                  <a:pt x="21592" y="75714"/>
                </a:moveTo>
                <a:lnTo>
                  <a:pt x="21592" y="75994"/>
                </a:lnTo>
                <a:lnTo>
                  <a:pt x="21312" y="75994"/>
                </a:lnTo>
                <a:lnTo>
                  <a:pt x="21312" y="75714"/>
                </a:lnTo>
                <a:close/>
                <a:moveTo>
                  <a:pt x="27762" y="76275"/>
                </a:moveTo>
                <a:lnTo>
                  <a:pt x="27762" y="76555"/>
                </a:lnTo>
                <a:lnTo>
                  <a:pt x="27481" y="76555"/>
                </a:lnTo>
                <a:lnTo>
                  <a:pt x="27481" y="76275"/>
                </a:lnTo>
                <a:close/>
                <a:moveTo>
                  <a:pt x="14582" y="76275"/>
                </a:moveTo>
                <a:lnTo>
                  <a:pt x="14862" y="76555"/>
                </a:lnTo>
                <a:lnTo>
                  <a:pt x="14862" y="76836"/>
                </a:lnTo>
                <a:lnTo>
                  <a:pt x="14582" y="76836"/>
                </a:lnTo>
                <a:lnTo>
                  <a:pt x="14302" y="76555"/>
                </a:lnTo>
                <a:lnTo>
                  <a:pt x="14582" y="76275"/>
                </a:lnTo>
                <a:close/>
                <a:moveTo>
                  <a:pt x="59169" y="75994"/>
                </a:moveTo>
                <a:lnTo>
                  <a:pt x="59169" y="76555"/>
                </a:lnTo>
                <a:lnTo>
                  <a:pt x="58889" y="76836"/>
                </a:lnTo>
                <a:lnTo>
                  <a:pt x="58047" y="76555"/>
                </a:lnTo>
                <a:lnTo>
                  <a:pt x="58328" y="76275"/>
                </a:lnTo>
                <a:lnTo>
                  <a:pt x="58608" y="76275"/>
                </a:lnTo>
                <a:lnTo>
                  <a:pt x="59169" y="75994"/>
                </a:lnTo>
                <a:close/>
                <a:moveTo>
                  <a:pt x="74791" y="76239"/>
                </a:moveTo>
                <a:lnTo>
                  <a:pt x="74438" y="76373"/>
                </a:lnTo>
                <a:lnTo>
                  <a:pt x="74438" y="76373"/>
                </a:lnTo>
                <a:lnTo>
                  <a:pt x="74592" y="76836"/>
                </a:lnTo>
                <a:lnTo>
                  <a:pt x="74791" y="76239"/>
                </a:lnTo>
                <a:close/>
                <a:moveTo>
                  <a:pt x="20190" y="77116"/>
                </a:moveTo>
                <a:lnTo>
                  <a:pt x="20471" y="77396"/>
                </a:lnTo>
                <a:lnTo>
                  <a:pt x="20751" y="77677"/>
                </a:lnTo>
                <a:lnTo>
                  <a:pt x="20471" y="77677"/>
                </a:lnTo>
                <a:lnTo>
                  <a:pt x="20190" y="77396"/>
                </a:lnTo>
                <a:lnTo>
                  <a:pt x="19910" y="77116"/>
                </a:lnTo>
                <a:close/>
                <a:moveTo>
                  <a:pt x="22153" y="77396"/>
                </a:moveTo>
                <a:lnTo>
                  <a:pt x="22434" y="77677"/>
                </a:lnTo>
                <a:lnTo>
                  <a:pt x="21873" y="77677"/>
                </a:lnTo>
                <a:lnTo>
                  <a:pt x="22153" y="77396"/>
                </a:lnTo>
                <a:close/>
                <a:moveTo>
                  <a:pt x="26921" y="77396"/>
                </a:moveTo>
                <a:lnTo>
                  <a:pt x="27201" y="77957"/>
                </a:lnTo>
                <a:lnTo>
                  <a:pt x="26640" y="77677"/>
                </a:lnTo>
                <a:lnTo>
                  <a:pt x="26360" y="77396"/>
                </a:lnTo>
                <a:close/>
                <a:moveTo>
                  <a:pt x="24116" y="76836"/>
                </a:moveTo>
                <a:lnTo>
                  <a:pt x="25799" y="78238"/>
                </a:lnTo>
                <a:lnTo>
                  <a:pt x="26360" y="78238"/>
                </a:lnTo>
                <a:lnTo>
                  <a:pt x="26360" y="78799"/>
                </a:lnTo>
                <a:lnTo>
                  <a:pt x="26360" y="79079"/>
                </a:lnTo>
                <a:lnTo>
                  <a:pt x="25799" y="78799"/>
                </a:lnTo>
                <a:lnTo>
                  <a:pt x="25799" y="78518"/>
                </a:lnTo>
                <a:lnTo>
                  <a:pt x="25799" y="78238"/>
                </a:lnTo>
                <a:lnTo>
                  <a:pt x="24397" y="77957"/>
                </a:lnTo>
                <a:lnTo>
                  <a:pt x="24116" y="77677"/>
                </a:lnTo>
                <a:lnTo>
                  <a:pt x="24116" y="76836"/>
                </a:lnTo>
                <a:close/>
                <a:moveTo>
                  <a:pt x="68591" y="78630"/>
                </a:moveTo>
                <a:lnTo>
                  <a:pt x="67638" y="79023"/>
                </a:lnTo>
                <a:lnTo>
                  <a:pt x="67638" y="79023"/>
                </a:lnTo>
                <a:lnTo>
                  <a:pt x="67582" y="79079"/>
                </a:lnTo>
                <a:lnTo>
                  <a:pt x="67582" y="79640"/>
                </a:lnTo>
                <a:lnTo>
                  <a:pt x="68591" y="78630"/>
                </a:lnTo>
                <a:close/>
                <a:moveTo>
                  <a:pt x="20471" y="79640"/>
                </a:moveTo>
                <a:lnTo>
                  <a:pt x="20471" y="80201"/>
                </a:lnTo>
                <a:lnTo>
                  <a:pt x="19630" y="79640"/>
                </a:lnTo>
                <a:close/>
                <a:moveTo>
                  <a:pt x="19630" y="79920"/>
                </a:moveTo>
                <a:lnTo>
                  <a:pt x="20471" y="80481"/>
                </a:lnTo>
                <a:lnTo>
                  <a:pt x="19910" y="80201"/>
                </a:lnTo>
                <a:lnTo>
                  <a:pt x="19630" y="80201"/>
                </a:lnTo>
                <a:lnTo>
                  <a:pt x="19630" y="79920"/>
                </a:lnTo>
                <a:close/>
                <a:moveTo>
                  <a:pt x="7852" y="82444"/>
                </a:moveTo>
                <a:lnTo>
                  <a:pt x="8413" y="82724"/>
                </a:lnTo>
                <a:lnTo>
                  <a:pt x="8413" y="83005"/>
                </a:lnTo>
                <a:lnTo>
                  <a:pt x="8132" y="83005"/>
                </a:lnTo>
                <a:lnTo>
                  <a:pt x="7852" y="82444"/>
                </a:lnTo>
                <a:close/>
                <a:moveTo>
                  <a:pt x="56084" y="84127"/>
                </a:moveTo>
                <a:lnTo>
                  <a:pt x="55804" y="84407"/>
                </a:lnTo>
                <a:lnTo>
                  <a:pt x="55243" y="84687"/>
                </a:lnTo>
                <a:lnTo>
                  <a:pt x="55524" y="84968"/>
                </a:lnTo>
                <a:lnTo>
                  <a:pt x="55804" y="84687"/>
                </a:lnTo>
                <a:lnTo>
                  <a:pt x="56084" y="84407"/>
                </a:lnTo>
                <a:lnTo>
                  <a:pt x="56084" y="84127"/>
                </a:lnTo>
                <a:close/>
                <a:moveTo>
                  <a:pt x="51037" y="84968"/>
                </a:moveTo>
                <a:lnTo>
                  <a:pt x="51317" y="85248"/>
                </a:lnTo>
                <a:lnTo>
                  <a:pt x="50756" y="85529"/>
                </a:lnTo>
                <a:lnTo>
                  <a:pt x="49915" y="85529"/>
                </a:lnTo>
                <a:lnTo>
                  <a:pt x="50756" y="85248"/>
                </a:lnTo>
                <a:lnTo>
                  <a:pt x="51037" y="84968"/>
                </a:lnTo>
                <a:close/>
                <a:moveTo>
                  <a:pt x="47672" y="85529"/>
                </a:moveTo>
                <a:lnTo>
                  <a:pt x="47111" y="86090"/>
                </a:lnTo>
                <a:lnTo>
                  <a:pt x="46550" y="86090"/>
                </a:lnTo>
                <a:lnTo>
                  <a:pt x="47672" y="85529"/>
                </a:lnTo>
                <a:close/>
                <a:moveTo>
                  <a:pt x="49354" y="86090"/>
                </a:moveTo>
                <a:lnTo>
                  <a:pt x="49915" y="86650"/>
                </a:lnTo>
                <a:lnTo>
                  <a:pt x="49354" y="86650"/>
                </a:lnTo>
                <a:lnTo>
                  <a:pt x="48793" y="86090"/>
                </a:lnTo>
                <a:close/>
                <a:moveTo>
                  <a:pt x="47952" y="86650"/>
                </a:moveTo>
                <a:lnTo>
                  <a:pt x="48233" y="86931"/>
                </a:lnTo>
                <a:lnTo>
                  <a:pt x="47672" y="87492"/>
                </a:lnTo>
                <a:lnTo>
                  <a:pt x="47111" y="87492"/>
                </a:lnTo>
                <a:lnTo>
                  <a:pt x="47111" y="87211"/>
                </a:lnTo>
                <a:lnTo>
                  <a:pt x="47391" y="86650"/>
                </a:lnTo>
                <a:close/>
                <a:moveTo>
                  <a:pt x="9815" y="89735"/>
                </a:moveTo>
                <a:lnTo>
                  <a:pt x="10656" y="90296"/>
                </a:lnTo>
                <a:lnTo>
                  <a:pt x="9815" y="90015"/>
                </a:lnTo>
                <a:lnTo>
                  <a:pt x="9534" y="89735"/>
                </a:lnTo>
                <a:close/>
                <a:moveTo>
                  <a:pt x="18788" y="89735"/>
                </a:moveTo>
                <a:lnTo>
                  <a:pt x="19349" y="90296"/>
                </a:lnTo>
                <a:lnTo>
                  <a:pt x="18227" y="89735"/>
                </a:lnTo>
                <a:close/>
                <a:moveTo>
                  <a:pt x="40381" y="90015"/>
                </a:moveTo>
                <a:lnTo>
                  <a:pt x="40381" y="90296"/>
                </a:lnTo>
                <a:lnTo>
                  <a:pt x="40100" y="90576"/>
                </a:lnTo>
                <a:lnTo>
                  <a:pt x="39540" y="90576"/>
                </a:lnTo>
                <a:lnTo>
                  <a:pt x="40381" y="90015"/>
                </a:lnTo>
                <a:close/>
                <a:moveTo>
                  <a:pt x="17667" y="91137"/>
                </a:moveTo>
                <a:lnTo>
                  <a:pt x="17667" y="91698"/>
                </a:lnTo>
                <a:lnTo>
                  <a:pt x="17106" y="91418"/>
                </a:lnTo>
                <a:lnTo>
                  <a:pt x="17667" y="91137"/>
                </a:lnTo>
                <a:close/>
                <a:moveTo>
                  <a:pt x="33931" y="91137"/>
                </a:moveTo>
                <a:lnTo>
                  <a:pt x="33651" y="91418"/>
                </a:lnTo>
                <a:lnTo>
                  <a:pt x="33370" y="91698"/>
                </a:lnTo>
                <a:lnTo>
                  <a:pt x="33090" y="91698"/>
                </a:lnTo>
                <a:lnTo>
                  <a:pt x="33370" y="91137"/>
                </a:lnTo>
                <a:close/>
                <a:moveTo>
                  <a:pt x="33370" y="92820"/>
                </a:moveTo>
                <a:lnTo>
                  <a:pt x="33090" y="93100"/>
                </a:lnTo>
                <a:lnTo>
                  <a:pt x="32809" y="93380"/>
                </a:lnTo>
                <a:lnTo>
                  <a:pt x="31968" y="93380"/>
                </a:lnTo>
                <a:lnTo>
                  <a:pt x="33370" y="92820"/>
                </a:lnTo>
                <a:close/>
                <a:moveTo>
                  <a:pt x="14862" y="94222"/>
                </a:moveTo>
                <a:lnTo>
                  <a:pt x="14862" y="94502"/>
                </a:lnTo>
                <a:lnTo>
                  <a:pt x="14582" y="94502"/>
                </a:lnTo>
                <a:lnTo>
                  <a:pt x="14862" y="94222"/>
                </a:lnTo>
                <a:close/>
                <a:moveTo>
                  <a:pt x="32809" y="93941"/>
                </a:moveTo>
                <a:lnTo>
                  <a:pt x="30846" y="94502"/>
                </a:lnTo>
                <a:lnTo>
                  <a:pt x="31968" y="93941"/>
                </a:lnTo>
                <a:close/>
                <a:moveTo>
                  <a:pt x="34772" y="93941"/>
                </a:moveTo>
                <a:lnTo>
                  <a:pt x="35333" y="94502"/>
                </a:lnTo>
                <a:lnTo>
                  <a:pt x="33651" y="94783"/>
                </a:lnTo>
                <a:lnTo>
                  <a:pt x="32809" y="95063"/>
                </a:lnTo>
                <a:lnTo>
                  <a:pt x="32809" y="95063"/>
                </a:lnTo>
                <a:lnTo>
                  <a:pt x="33370" y="94502"/>
                </a:lnTo>
                <a:lnTo>
                  <a:pt x="33931" y="94222"/>
                </a:lnTo>
                <a:lnTo>
                  <a:pt x="34772" y="93941"/>
                </a:lnTo>
                <a:close/>
                <a:moveTo>
                  <a:pt x="56645" y="94222"/>
                </a:moveTo>
                <a:lnTo>
                  <a:pt x="57206" y="94783"/>
                </a:lnTo>
                <a:lnTo>
                  <a:pt x="56365" y="95063"/>
                </a:lnTo>
                <a:lnTo>
                  <a:pt x="56645" y="94222"/>
                </a:lnTo>
                <a:close/>
                <a:moveTo>
                  <a:pt x="32249" y="94502"/>
                </a:moveTo>
                <a:lnTo>
                  <a:pt x="32249" y="95063"/>
                </a:lnTo>
                <a:lnTo>
                  <a:pt x="31968" y="95343"/>
                </a:lnTo>
                <a:lnTo>
                  <a:pt x="31968" y="95063"/>
                </a:lnTo>
                <a:lnTo>
                  <a:pt x="32249" y="94502"/>
                </a:lnTo>
                <a:close/>
                <a:moveTo>
                  <a:pt x="49074" y="94222"/>
                </a:moveTo>
                <a:lnTo>
                  <a:pt x="49354" y="94502"/>
                </a:lnTo>
                <a:lnTo>
                  <a:pt x="49635" y="94783"/>
                </a:lnTo>
                <a:lnTo>
                  <a:pt x="49354" y="95343"/>
                </a:lnTo>
                <a:lnTo>
                  <a:pt x="49074" y="94222"/>
                </a:lnTo>
                <a:close/>
                <a:moveTo>
                  <a:pt x="12058" y="95343"/>
                </a:moveTo>
                <a:lnTo>
                  <a:pt x="12058" y="95624"/>
                </a:lnTo>
                <a:lnTo>
                  <a:pt x="11778" y="95343"/>
                </a:lnTo>
                <a:close/>
                <a:moveTo>
                  <a:pt x="64777" y="94502"/>
                </a:moveTo>
                <a:lnTo>
                  <a:pt x="64777" y="95343"/>
                </a:lnTo>
                <a:lnTo>
                  <a:pt x="64497" y="95624"/>
                </a:lnTo>
                <a:lnTo>
                  <a:pt x="64777" y="94502"/>
                </a:lnTo>
                <a:close/>
                <a:moveTo>
                  <a:pt x="33370" y="95063"/>
                </a:moveTo>
                <a:lnTo>
                  <a:pt x="33370" y="95904"/>
                </a:lnTo>
                <a:lnTo>
                  <a:pt x="33090" y="95904"/>
                </a:lnTo>
                <a:lnTo>
                  <a:pt x="33370" y="95063"/>
                </a:lnTo>
                <a:close/>
                <a:moveTo>
                  <a:pt x="30005" y="95904"/>
                </a:moveTo>
                <a:lnTo>
                  <a:pt x="29725" y="96185"/>
                </a:lnTo>
                <a:lnTo>
                  <a:pt x="29725" y="95904"/>
                </a:lnTo>
                <a:close/>
                <a:moveTo>
                  <a:pt x="57767" y="95343"/>
                </a:moveTo>
                <a:lnTo>
                  <a:pt x="57487" y="96185"/>
                </a:lnTo>
                <a:lnTo>
                  <a:pt x="57206" y="95624"/>
                </a:lnTo>
                <a:lnTo>
                  <a:pt x="57487" y="95343"/>
                </a:lnTo>
                <a:close/>
                <a:moveTo>
                  <a:pt x="68423" y="96746"/>
                </a:moveTo>
                <a:lnTo>
                  <a:pt x="68143" y="97026"/>
                </a:lnTo>
                <a:lnTo>
                  <a:pt x="67862" y="97026"/>
                </a:lnTo>
                <a:lnTo>
                  <a:pt x="68143" y="96746"/>
                </a:lnTo>
                <a:close/>
                <a:moveTo>
                  <a:pt x="54682" y="97306"/>
                </a:moveTo>
                <a:lnTo>
                  <a:pt x="54682" y="97587"/>
                </a:lnTo>
                <a:lnTo>
                  <a:pt x="54682" y="97867"/>
                </a:lnTo>
                <a:lnTo>
                  <a:pt x="54402" y="97306"/>
                </a:lnTo>
                <a:close/>
                <a:moveTo>
                  <a:pt x="43746" y="97587"/>
                </a:moveTo>
                <a:lnTo>
                  <a:pt x="44026" y="97867"/>
                </a:lnTo>
                <a:lnTo>
                  <a:pt x="44026" y="98148"/>
                </a:lnTo>
                <a:lnTo>
                  <a:pt x="43746" y="98148"/>
                </a:lnTo>
                <a:lnTo>
                  <a:pt x="43746" y="97867"/>
                </a:lnTo>
                <a:lnTo>
                  <a:pt x="43746" y="97587"/>
                </a:lnTo>
                <a:close/>
                <a:moveTo>
                  <a:pt x="90857" y="99269"/>
                </a:moveTo>
                <a:lnTo>
                  <a:pt x="91137" y="99550"/>
                </a:lnTo>
                <a:lnTo>
                  <a:pt x="90857" y="99550"/>
                </a:lnTo>
                <a:lnTo>
                  <a:pt x="90857" y="99269"/>
                </a:lnTo>
                <a:close/>
                <a:moveTo>
                  <a:pt x="90857" y="100111"/>
                </a:moveTo>
                <a:lnTo>
                  <a:pt x="91137" y="100671"/>
                </a:lnTo>
                <a:lnTo>
                  <a:pt x="90576" y="100671"/>
                </a:lnTo>
                <a:lnTo>
                  <a:pt x="90857" y="100111"/>
                </a:lnTo>
                <a:close/>
                <a:moveTo>
                  <a:pt x="49354" y="101513"/>
                </a:moveTo>
                <a:lnTo>
                  <a:pt x="49354" y="101793"/>
                </a:lnTo>
                <a:lnTo>
                  <a:pt x="49354" y="102074"/>
                </a:lnTo>
                <a:lnTo>
                  <a:pt x="49074" y="102354"/>
                </a:lnTo>
                <a:lnTo>
                  <a:pt x="49074" y="102354"/>
                </a:lnTo>
                <a:lnTo>
                  <a:pt x="49354" y="101513"/>
                </a:lnTo>
                <a:close/>
                <a:moveTo>
                  <a:pt x="70666" y="101793"/>
                </a:moveTo>
                <a:lnTo>
                  <a:pt x="70666" y="102354"/>
                </a:lnTo>
                <a:lnTo>
                  <a:pt x="70386" y="102074"/>
                </a:lnTo>
                <a:lnTo>
                  <a:pt x="70666" y="101793"/>
                </a:lnTo>
                <a:close/>
                <a:moveTo>
                  <a:pt x="79920" y="101793"/>
                </a:moveTo>
                <a:lnTo>
                  <a:pt x="79920" y="102074"/>
                </a:lnTo>
                <a:lnTo>
                  <a:pt x="79359" y="102354"/>
                </a:lnTo>
                <a:lnTo>
                  <a:pt x="79640" y="102074"/>
                </a:lnTo>
                <a:lnTo>
                  <a:pt x="79920" y="101793"/>
                </a:lnTo>
                <a:close/>
                <a:moveTo>
                  <a:pt x="27201" y="101513"/>
                </a:moveTo>
                <a:lnTo>
                  <a:pt x="27481" y="101793"/>
                </a:lnTo>
                <a:lnTo>
                  <a:pt x="27481" y="102634"/>
                </a:lnTo>
                <a:lnTo>
                  <a:pt x="27201" y="101793"/>
                </a:lnTo>
                <a:lnTo>
                  <a:pt x="27201" y="101513"/>
                </a:lnTo>
                <a:close/>
                <a:moveTo>
                  <a:pt x="71227" y="102074"/>
                </a:moveTo>
                <a:lnTo>
                  <a:pt x="71508" y="102915"/>
                </a:lnTo>
                <a:lnTo>
                  <a:pt x="70947" y="102915"/>
                </a:lnTo>
                <a:lnTo>
                  <a:pt x="70947" y="102634"/>
                </a:lnTo>
                <a:lnTo>
                  <a:pt x="71227" y="102074"/>
                </a:lnTo>
                <a:close/>
                <a:moveTo>
                  <a:pt x="103476" y="102634"/>
                </a:moveTo>
                <a:lnTo>
                  <a:pt x="103476" y="103195"/>
                </a:lnTo>
                <a:lnTo>
                  <a:pt x="103195" y="102915"/>
                </a:lnTo>
                <a:lnTo>
                  <a:pt x="103195" y="102634"/>
                </a:lnTo>
                <a:close/>
                <a:moveTo>
                  <a:pt x="63375" y="102915"/>
                </a:moveTo>
                <a:lnTo>
                  <a:pt x="63375" y="103195"/>
                </a:lnTo>
                <a:lnTo>
                  <a:pt x="63095" y="103476"/>
                </a:lnTo>
                <a:lnTo>
                  <a:pt x="63095" y="103195"/>
                </a:lnTo>
                <a:lnTo>
                  <a:pt x="63375" y="102915"/>
                </a:lnTo>
                <a:close/>
                <a:moveTo>
                  <a:pt x="68423" y="102354"/>
                </a:moveTo>
                <a:lnTo>
                  <a:pt x="67862" y="103476"/>
                </a:lnTo>
                <a:lnTo>
                  <a:pt x="67862" y="102354"/>
                </a:lnTo>
                <a:close/>
                <a:moveTo>
                  <a:pt x="46830" y="103195"/>
                </a:moveTo>
                <a:lnTo>
                  <a:pt x="46830" y="103756"/>
                </a:lnTo>
                <a:lnTo>
                  <a:pt x="46550" y="103756"/>
                </a:lnTo>
                <a:lnTo>
                  <a:pt x="46550" y="103195"/>
                </a:lnTo>
                <a:close/>
                <a:moveTo>
                  <a:pt x="0" y="103756"/>
                </a:moveTo>
                <a:lnTo>
                  <a:pt x="280" y="104037"/>
                </a:lnTo>
                <a:lnTo>
                  <a:pt x="561" y="103756"/>
                </a:lnTo>
                <a:close/>
                <a:moveTo>
                  <a:pt x="64497" y="102074"/>
                </a:moveTo>
                <a:lnTo>
                  <a:pt x="64777" y="103756"/>
                </a:lnTo>
                <a:lnTo>
                  <a:pt x="63936" y="104317"/>
                </a:lnTo>
                <a:lnTo>
                  <a:pt x="63936" y="104037"/>
                </a:lnTo>
                <a:lnTo>
                  <a:pt x="63936" y="103756"/>
                </a:lnTo>
                <a:lnTo>
                  <a:pt x="64497" y="102074"/>
                </a:lnTo>
                <a:close/>
                <a:moveTo>
                  <a:pt x="76275" y="103756"/>
                </a:moveTo>
                <a:lnTo>
                  <a:pt x="76275" y="104037"/>
                </a:lnTo>
                <a:lnTo>
                  <a:pt x="75994" y="104317"/>
                </a:lnTo>
                <a:lnTo>
                  <a:pt x="75994" y="104037"/>
                </a:lnTo>
                <a:lnTo>
                  <a:pt x="75994" y="103756"/>
                </a:lnTo>
                <a:close/>
                <a:moveTo>
                  <a:pt x="60571" y="102915"/>
                </a:moveTo>
                <a:lnTo>
                  <a:pt x="60852" y="103756"/>
                </a:lnTo>
                <a:lnTo>
                  <a:pt x="60852" y="103756"/>
                </a:lnTo>
                <a:lnTo>
                  <a:pt x="60571" y="103476"/>
                </a:lnTo>
                <a:lnTo>
                  <a:pt x="60571" y="104037"/>
                </a:lnTo>
                <a:lnTo>
                  <a:pt x="60571" y="104597"/>
                </a:lnTo>
                <a:lnTo>
                  <a:pt x="60291" y="104597"/>
                </a:lnTo>
                <a:lnTo>
                  <a:pt x="60291" y="102915"/>
                </a:lnTo>
                <a:close/>
                <a:moveTo>
                  <a:pt x="105158" y="104037"/>
                </a:moveTo>
                <a:lnTo>
                  <a:pt x="105719" y="104597"/>
                </a:lnTo>
                <a:lnTo>
                  <a:pt x="105158" y="104878"/>
                </a:lnTo>
                <a:lnTo>
                  <a:pt x="105158" y="104597"/>
                </a:lnTo>
                <a:lnTo>
                  <a:pt x="105158" y="104037"/>
                </a:lnTo>
                <a:close/>
                <a:moveTo>
                  <a:pt x="43746" y="104317"/>
                </a:moveTo>
                <a:lnTo>
                  <a:pt x="43746" y="104878"/>
                </a:lnTo>
                <a:lnTo>
                  <a:pt x="43746" y="105158"/>
                </a:lnTo>
                <a:lnTo>
                  <a:pt x="43465" y="105158"/>
                </a:lnTo>
                <a:lnTo>
                  <a:pt x="43465" y="104597"/>
                </a:lnTo>
                <a:lnTo>
                  <a:pt x="43465" y="104317"/>
                </a:lnTo>
                <a:close/>
                <a:moveTo>
                  <a:pt x="44026" y="104037"/>
                </a:moveTo>
                <a:lnTo>
                  <a:pt x="44307" y="104878"/>
                </a:lnTo>
                <a:lnTo>
                  <a:pt x="44026" y="105158"/>
                </a:lnTo>
                <a:lnTo>
                  <a:pt x="44026" y="104037"/>
                </a:lnTo>
                <a:close/>
                <a:moveTo>
                  <a:pt x="47672" y="104878"/>
                </a:moveTo>
                <a:lnTo>
                  <a:pt x="47672" y="105158"/>
                </a:lnTo>
                <a:lnTo>
                  <a:pt x="47672" y="105439"/>
                </a:lnTo>
                <a:lnTo>
                  <a:pt x="47391" y="105158"/>
                </a:lnTo>
                <a:lnTo>
                  <a:pt x="47672" y="104878"/>
                </a:lnTo>
                <a:close/>
                <a:moveTo>
                  <a:pt x="99550" y="105158"/>
                </a:moveTo>
                <a:lnTo>
                  <a:pt x="99550" y="105439"/>
                </a:lnTo>
                <a:lnTo>
                  <a:pt x="99269" y="105439"/>
                </a:lnTo>
                <a:lnTo>
                  <a:pt x="99269" y="105158"/>
                </a:lnTo>
                <a:close/>
                <a:moveTo>
                  <a:pt x="72629" y="105999"/>
                </a:moveTo>
                <a:lnTo>
                  <a:pt x="72910" y="106280"/>
                </a:lnTo>
                <a:lnTo>
                  <a:pt x="72349" y="106280"/>
                </a:lnTo>
                <a:lnTo>
                  <a:pt x="72349" y="105999"/>
                </a:lnTo>
                <a:close/>
                <a:moveTo>
                  <a:pt x="76555" y="105999"/>
                </a:moveTo>
                <a:lnTo>
                  <a:pt x="76275" y="106560"/>
                </a:lnTo>
                <a:lnTo>
                  <a:pt x="75994" y="105999"/>
                </a:lnTo>
                <a:close/>
                <a:moveTo>
                  <a:pt x="17947" y="106280"/>
                </a:moveTo>
                <a:lnTo>
                  <a:pt x="18227" y="106560"/>
                </a:lnTo>
                <a:lnTo>
                  <a:pt x="17947" y="106841"/>
                </a:lnTo>
                <a:lnTo>
                  <a:pt x="17947" y="106560"/>
                </a:lnTo>
                <a:lnTo>
                  <a:pt x="17947" y="106280"/>
                </a:lnTo>
                <a:close/>
                <a:moveTo>
                  <a:pt x="51598" y="105999"/>
                </a:moveTo>
                <a:lnTo>
                  <a:pt x="52719" y="106280"/>
                </a:lnTo>
                <a:lnTo>
                  <a:pt x="52439" y="106560"/>
                </a:lnTo>
                <a:lnTo>
                  <a:pt x="52158" y="106841"/>
                </a:lnTo>
                <a:lnTo>
                  <a:pt x="51878" y="106560"/>
                </a:lnTo>
                <a:lnTo>
                  <a:pt x="51598" y="105999"/>
                </a:lnTo>
                <a:close/>
                <a:moveTo>
                  <a:pt x="62815" y="105999"/>
                </a:moveTo>
                <a:lnTo>
                  <a:pt x="63095" y="106280"/>
                </a:lnTo>
                <a:lnTo>
                  <a:pt x="62815" y="106841"/>
                </a:lnTo>
                <a:lnTo>
                  <a:pt x="62815" y="106280"/>
                </a:lnTo>
                <a:lnTo>
                  <a:pt x="62815" y="105999"/>
                </a:lnTo>
                <a:close/>
                <a:moveTo>
                  <a:pt x="80481" y="106280"/>
                </a:moveTo>
                <a:lnTo>
                  <a:pt x="80762" y="106560"/>
                </a:lnTo>
                <a:lnTo>
                  <a:pt x="80481" y="106841"/>
                </a:lnTo>
                <a:lnTo>
                  <a:pt x="80481" y="106280"/>
                </a:lnTo>
                <a:close/>
                <a:moveTo>
                  <a:pt x="105719" y="106280"/>
                </a:moveTo>
                <a:lnTo>
                  <a:pt x="106000" y="106841"/>
                </a:lnTo>
                <a:lnTo>
                  <a:pt x="105439" y="106560"/>
                </a:lnTo>
                <a:lnTo>
                  <a:pt x="105439" y="106280"/>
                </a:lnTo>
                <a:close/>
                <a:moveTo>
                  <a:pt x="23275" y="107121"/>
                </a:moveTo>
                <a:lnTo>
                  <a:pt x="23275" y="107402"/>
                </a:lnTo>
                <a:lnTo>
                  <a:pt x="22995" y="107402"/>
                </a:lnTo>
                <a:lnTo>
                  <a:pt x="22995" y="107121"/>
                </a:lnTo>
                <a:close/>
                <a:moveTo>
                  <a:pt x="78238" y="106280"/>
                </a:moveTo>
                <a:lnTo>
                  <a:pt x="78238" y="106560"/>
                </a:lnTo>
                <a:lnTo>
                  <a:pt x="78238" y="107121"/>
                </a:lnTo>
                <a:lnTo>
                  <a:pt x="77957" y="107402"/>
                </a:lnTo>
                <a:lnTo>
                  <a:pt x="77957" y="107121"/>
                </a:lnTo>
                <a:lnTo>
                  <a:pt x="77957" y="106280"/>
                </a:lnTo>
                <a:close/>
                <a:moveTo>
                  <a:pt x="105158" y="106841"/>
                </a:moveTo>
                <a:lnTo>
                  <a:pt x="105439" y="107121"/>
                </a:lnTo>
                <a:lnTo>
                  <a:pt x="105439" y="107402"/>
                </a:lnTo>
                <a:lnTo>
                  <a:pt x="105158" y="107121"/>
                </a:lnTo>
                <a:lnTo>
                  <a:pt x="105158" y="106841"/>
                </a:lnTo>
                <a:close/>
                <a:moveTo>
                  <a:pt x="89174" y="107121"/>
                </a:moveTo>
                <a:lnTo>
                  <a:pt x="89174" y="107682"/>
                </a:lnTo>
                <a:lnTo>
                  <a:pt x="88894" y="107682"/>
                </a:lnTo>
                <a:lnTo>
                  <a:pt x="88894" y="107402"/>
                </a:lnTo>
                <a:lnTo>
                  <a:pt x="88894" y="107121"/>
                </a:lnTo>
                <a:close/>
                <a:moveTo>
                  <a:pt x="5889" y="107402"/>
                </a:moveTo>
                <a:lnTo>
                  <a:pt x="6169" y="107682"/>
                </a:lnTo>
                <a:lnTo>
                  <a:pt x="6169" y="107962"/>
                </a:lnTo>
                <a:lnTo>
                  <a:pt x="5889" y="107962"/>
                </a:lnTo>
                <a:lnTo>
                  <a:pt x="5608" y="107682"/>
                </a:lnTo>
                <a:lnTo>
                  <a:pt x="5328" y="107682"/>
                </a:lnTo>
                <a:lnTo>
                  <a:pt x="5889" y="107402"/>
                </a:lnTo>
                <a:close/>
                <a:moveTo>
                  <a:pt x="50756" y="107402"/>
                </a:moveTo>
                <a:lnTo>
                  <a:pt x="50196" y="107962"/>
                </a:lnTo>
                <a:lnTo>
                  <a:pt x="50476" y="107402"/>
                </a:lnTo>
                <a:close/>
                <a:moveTo>
                  <a:pt x="52439" y="107402"/>
                </a:moveTo>
                <a:lnTo>
                  <a:pt x="52719" y="107682"/>
                </a:lnTo>
                <a:lnTo>
                  <a:pt x="52719" y="107962"/>
                </a:lnTo>
                <a:lnTo>
                  <a:pt x="52439" y="107682"/>
                </a:lnTo>
                <a:lnTo>
                  <a:pt x="52439" y="107402"/>
                </a:lnTo>
                <a:close/>
                <a:moveTo>
                  <a:pt x="58889" y="106841"/>
                </a:moveTo>
                <a:lnTo>
                  <a:pt x="59169" y="107121"/>
                </a:lnTo>
                <a:lnTo>
                  <a:pt x="59169" y="107682"/>
                </a:lnTo>
                <a:lnTo>
                  <a:pt x="58889" y="107962"/>
                </a:lnTo>
                <a:lnTo>
                  <a:pt x="58608" y="107962"/>
                </a:lnTo>
                <a:lnTo>
                  <a:pt x="58889" y="107682"/>
                </a:lnTo>
                <a:lnTo>
                  <a:pt x="58889" y="107121"/>
                </a:lnTo>
                <a:lnTo>
                  <a:pt x="58889" y="106841"/>
                </a:lnTo>
                <a:close/>
                <a:moveTo>
                  <a:pt x="74312" y="107682"/>
                </a:moveTo>
                <a:lnTo>
                  <a:pt x="74592" y="107962"/>
                </a:lnTo>
                <a:lnTo>
                  <a:pt x="74031" y="107962"/>
                </a:lnTo>
                <a:lnTo>
                  <a:pt x="74031" y="107682"/>
                </a:lnTo>
                <a:close/>
                <a:moveTo>
                  <a:pt x="84127" y="107402"/>
                </a:moveTo>
                <a:lnTo>
                  <a:pt x="84687" y="107682"/>
                </a:lnTo>
                <a:lnTo>
                  <a:pt x="84127" y="107962"/>
                </a:lnTo>
                <a:lnTo>
                  <a:pt x="84127" y="107402"/>
                </a:lnTo>
                <a:close/>
                <a:moveTo>
                  <a:pt x="10095" y="107682"/>
                </a:moveTo>
                <a:lnTo>
                  <a:pt x="10376" y="107962"/>
                </a:lnTo>
                <a:lnTo>
                  <a:pt x="10376" y="108243"/>
                </a:lnTo>
                <a:lnTo>
                  <a:pt x="10095" y="108243"/>
                </a:lnTo>
                <a:lnTo>
                  <a:pt x="10095" y="107962"/>
                </a:lnTo>
                <a:lnTo>
                  <a:pt x="10095" y="107682"/>
                </a:lnTo>
                <a:close/>
                <a:moveTo>
                  <a:pt x="63095" y="107682"/>
                </a:moveTo>
                <a:lnTo>
                  <a:pt x="63095" y="108243"/>
                </a:lnTo>
                <a:lnTo>
                  <a:pt x="62815" y="107682"/>
                </a:lnTo>
                <a:close/>
                <a:moveTo>
                  <a:pt x="86650" y="107682"/>
                </a:moveTo>
                <a:lnTo>
                  <a:pt x="86370" y="108243"/>
                </a:lnTo>
                <a:lnTo>
                  <a:pt x="86370" y="107962"/>
                </a:lnTo>
                <a:lnTo>
                  <a:pt x="86650" y="107682"/>
                </a:lnTo>
                <a:close/>
                <a:moveTo>
                  <a:pt x="92539" y="107121"/>
                </a:moveTo>
                <a:lnTo>
                  <a:pt x="93381" y="107682"/>
                </a:lnTo>
                <a:lnTo>
                  <a:pt x="93381" y="108243"/>
                </a:lnTo>
                <a:lnTo>
                  <a:pt x="92820" y="107682"/>
                </a:lnTo>
                <a:lnTo>
                  <a:pt x="92259" y="107682"/>
                </a:lnTo>
                <a:lnTo>
                  <a:pt x="92259" y="107121"/>
                </a:lnTo>
                <a:close/>
                <a:moveTo>
                  <a:pt x="105719" y="107402"/>
                </a:moveTo>
                <a:lnTo>
                  <a:pt x="105719" y="107682"/>
                </a:lnTo>
                <a:lnTo>
                  <a:pt x="105719" y="107962"/>
                </a:lnTo>
                <a:lnTo>
                  <a:pt x="105439" y="107962"/>
                </a:lnTo>
                <a:lnTo>
                  <a:pt x="105439" y="108243"/>
                </a:lnTo>
                <a:lnTo>
                  <a:pt x="104878" y="107962"/>
                </a:lnTo>
                <a:lnTo>
                  <a:pt x="105719" y="107402"/>
                </a:lnTo>
                <a:close/>
                <a:moveTo>
                  <a:pt x="106280" y="107682"/>
                </a:moveTo>
                <a:lnTo>
                  <a:pt x="106560" y="107962"/>
                </a:lnTo>
                <a:lnTo>
                  <a:pt x="106000" y="108243"/>
                </a:lnTo>
                <a:lnTo>
                  <a:pt x="106280" y="107682"/>
                </a:lnTo>
                <a:close/>
                <a:moveTo>
                  <a:pt x="17947" y="108243"/>
                </a:moveTo>
                <a:lnTo>
                  <a:pt x="17947" y="108523"/>
                </a:lnTo>
                <a:lnTo>
                  <a:pt x="17667" y="108523"/>
                </a:lnTo>
                <a:lnTo>
                  <a:pt x="17667" y="108243"/>
                </a:lnTo>
                <a:close/>
                <a:moveTo>
                  <a:pt x="24677" y="108243"/>
                </a:moveTo>
                <a:lnTo>
                  <a:pt x="24677" y="108523"/>
                </a:lnTo>
                <a:lnTo>
                  <a:pt x="24397" y="108523"/>
                </a:lnTo>
                <a:lnTo>
                  <a:pt x="24116" y="108243"/>
                </a:lnTo>
                <a:close/>
                <a:moveTo>
                  <a:pt x="54121" y="105999"/>
                </a:moveTo>
                <a:lnTo>
                  <a:pt x="54682" y="107121"/>
                </a:lnTo>
                <a:lnTo>
                  <a:pt x="54402" y="107682"/>
                </a:lnTo>
                <a:lnTo>
                  <a:pt x="54121" y="108523"/>
                </a:lnTo>
                <a:lnTo>
                  <a:pt x="53841" y="106280"/>
                </a:lnTo>
                <a:lnTo>
                  <a:pt x="54121" y="105999"/>
                </a:lnTo>
                <a:close/>
                <a:moveTo>
                  <a:pt x="79359" y="106841"/>
                </a:moveTo>
                <a:lnTo>
                  <a:pt x="79640" y="107121"/>
                </a:lnTo>
                <a:lnTo>
                  <a:pt x="79640" y="107402"/>
                </a:lnTo>
                <a:lnTo>
                  <a:pt x="79640" y="107962"/>
                </a:lnTo>
                <a:lnTo>
                  <a:pt x="79359" y="108523"/>
                </a:lnTo>
                <a:lnTo>
                  <a:pt x="79079" y="107962"/>
                </a:lnTo>
                <a:lnTo>
                  <a:pt x="79359" y="107962"/>
                </a:lnTo>
                <a:lnTo>
                  <a:pt x="79359" y="107682"/>
                </a:lnTo>
                <a:lnTo>
                  <a:pt x="79359" y="106841"/>
                </a:lnTo>
                <a:close/>
                <a:moveTo>
                  <a:pt x="99269" y="107962"/>
                </a:moveTo>
                <a:lnTo>
                  <a:pt x="98428" y="108523"/>
                </a:lnTo>
                <a:lnTo>
                  <a:pt x="98709" y="107962"/>
                </a:lnTo>
                <a:close/>
                <a:moveTo>
                  <a:pt x="61132" y="107962"/>
                </a:moveTo>
                <a:lnTo>
                  <a:pt x="61132" y="108804"/>
                </a:lnTo>
                <a:lnTo>
                  <a:pt x="60852" y="108243"/>
                </a:lnTo>
                <a:lnTo>
                  <a:pt x="60852" y="107962"/>
                </a:lnTo>
                <a:close/>
                <a:moveTo>
                  <a:pt x="92539" y="108243"/>
                </a:moveTo>
                <a:lnTo>
                  <a:pt x="92820" y="108523"/>
                </a:lnTo>
                <a:lnTo>
                  <a:pt x="92820" y="108804"/>
                </a:lnTo>
                <a:lnTo>
                  <a:pt x="92539" y="108523"/>
                </a:lnTo>
                <a:lnTo>
                  <a:pt x="92539" y="108243"/>
                </a:lnTo>
                <a:close/>
                <a:moveTo>
                  <a:pt x="93941" y="107682"/>
                </a:moveTo>
                <a:lnTo>
                  <a:pt x="94222" y="107962"/>
                </a:lnTo>
                <a:lnTo>
                  <a:pt x="93941" y="108804"/>
                </a:lnTo>
                <a:lnTo>
                  <a:pt x="93941" y="107682"/>
                </a:lnTo>
                <a:close/>
                <a:moveTo>
                  <a:pt x="98428" y="107682"/>
                </a:moveTo>
                <a:lnTo>
                  <a:pt x="97867" y="108523"/>
                </a:lnTo>
                <a:lnTo>
                  <a:pt x="97867" y="108804"/>
                </a:lnTo>
                <a:lnTo>
                  <a:pt x="97306" y="108523"/>
                </a:lnTo>
                <a:lnTo>
                  <a:pt x="97587" y="108243"/>
                </a:lnTo>
                <a:lnTo>
                  <a:pt x="97867" y="107962"/>
                </a:lnTo>
                <a:lnTo>
                  <a:pt x="97867" y="107682"/>
                </a:lnTo>
                <a:close/>
                <a:moveTo>
                  <a:pt x="20751" y="108804"/>
                </a:moveTo>
                <a:lnTo>
                  <a:pt x="20751" y="109084"/>
                </a:lnTo>
                <a:lnTo>
                  <a:pt x="20471" y="109084"/>
                </a:lnTo>
                <a:lnTo>
                  <a:pt x="20471" y="108804"/>
                </a:lnTo>
                <a:close/>
                <a:moveTo>
                  <a:pt x="77677" y="108523"/>
                </a:moveTo>
                <a:lnTo>
                  <a:pt x="77677" y="108804"/>
                </a:lnTo>
                <a:lnTo>
                  <a:pt x="77677" y="109084"/>
                </a:lnTo>
                <a:lnTo>
                  <a:pt x="77396" y="109084"/>
                </a:lnTo>
                <a:lnTo>
                  <a:pt x="77396" y="108523"/>
                </a:lnTo>
                <a:close/>
                <a:moveTo>
                  <a:pt x="17667" y="108804"/>
                </a:moveTo>
                <a:lnTo>
                  <a:pt x="17947" y="109365"/>
                </a:lnTo>
                <a:lnTo>
                  <a:pt x="17947" y="109365"/>
                </a:lnTo>
                <a:lnTo>
                  <a:pt x="17106" y="109084"/>
                </a:lnTo>
                <a:lnTo>
                  <a:pt x="17386" y="108804"/>
                </a:lnTo>
                <a:close/>
                <a:moveTo>
                  <a:pt x="63095" y="108804"/>
                </a:moveTo>
                <a:lnTo>
                  <a:pt x="63375" y="109365"/>
                </a:lnTo>
                <a:lnTo>
                  <a:pt x="63095" y="109365"/>
                </a:lnTo>
                <a:lnTo>
                  <a:pt x="63095" y="108804"/>
                </a:lnTo>
                <a:close/>
                <a:moveTo>
                  <a:pt x="64777" y="108243"/>
                </a:moveTo>
                <a:lnTo>
                  <a:pt x="64497" y="109365"/>
                </a:lnTo>
                <a:lnTo>
                  <a:pt x="64497" y="108804"/>
                </a:lnTo>
                <a:lnTo>
                  <a:pt x="64497" y="108243"/>
                </a:lnTo>
                <a:close/>
                <a:moveTo>
                  <a:pt x="83285" y="109084"/>
                </a:moveTo>
                <a:lnTo>
                  <a:pt x="83285" y="109365"/>
                </a:lnTo>
                <a:lnTo>
                  <a:pt x="83005" y="109365"/>
                </a:lnTo>
                <a:lnTo>
                  <a:pt x="83005" y="109084"/>
                </a:lnTo>
                <a:close/>
                <a:moveTo>
                  <a:pt x="98989" y="109084"/>
                </a:moveTo>
                <a:lnTo>
                  <a:pt x="98989" y="109365"/>
                </a:lnTo>
                <a:lnTo>
                  <a:pt x="98709" y="109084"/>
                </a:lnTo>
                <a:close/>
                <a:moveTo>
                  <a:pt x="23275" y="108523"/>
                </a:moveTo>
                <a:lnTo>
                  <a:pt x="23555" y="109084"/>
                </a:lnTo>
                <a:lnTo>
                  <a:pt x="23275" y="109645"/>
                </a:lnTo>
                <a:lnTo>
                  <a:pt x="23275" y="108804"/>
                </a:lnTo>
                <a:lnTo>
                  <a:pt x="23275" y="108523"/>
                </a:lnTo>
                <a:close/>
                <a:moveTo>
                  <a:pt x="23836" y="108523"/>
                </a:moveTo>
                <a:lnTo>
                  <a:pt x="24116" y="108804"/>
                </a:lnTo>
                <a:lnTo>
                  <a:pt x="24116" y="109645"/>
                </a:lnTo>
                <a:lnTo>
                  <a:pt x="23836" y="109084"/>
                </a:lnTo>
                <a:lnTo>
                  <a:pt x="23836" y="108523"/>
                </a:lnTo>
                <a:close/>
                <a:moveTo>
                  <a:pt x="49635" y="106560"/>
                </a:moveTo>
                <a:lnTo>
                  <a:pt x="49354" y="108804"/>
                </a:lnTo>
                <a:lnTo>
                  <a:pt x="49915" y="109084"/>
                </a:lnTo>
                <a:lnTo>
                  <a:pt x="49635" y="109365"/>
                </a:lnTo>
                <a:lnTo>
                  <a:pt x="49354" y="109365"/>
                </a:lnTo>
                <a:lnTo>
                  <a:pt x="48793" y="109645"/>
                </a:lnTo>
                <a:lnTo>
                  <a:pt x="49074" y="108804"/>
                </a:lnTo>
                <a:lnTo>
                  <a:pt x="49354" y="108804"/>
                </a:lnTo>
                <a:lnTo>
                  <a:pt x="49074" y="107402"/>
                </a:lnTo>
                <a:lnTo>
                  <a:pt x="49074" y="106841"/>
                </a:lnTo>
                <a:lnTo>
                  <a:pt x="49635" y="106560"/>
                </a:lnTo>
                <a:close/>
                <a:moveTo>
                  <a:pt x="52719" y="109084"/>
                </a:moveTo>
                <a:lnTo>
                  <a:pt x="52439" y="109645"/>
                </a:lnTo>
                <a:lnTo>
                  <a:pt x="52439" y="109084"/>
                </a:lnTo>
                <a:close/>
                <a:moveTo>
                  <a:pt x="83846" y="109084"/>
                </a:moveTo>
                <a:lnTo>
                  <a:pt x="84127" y="109365"/>
                </a:lnTo>
                <a:lnTo>
                  <a:pt x="83846" y="109645"/>
                </a:lnTo>
                <a:lnTo>
                  <a:pt x="83566" y="109365"/>
                </a:lnTo>
                <a:lnTo>
                  <a:pt x="83846" y="109084"/>
                </a:lnTo>
                <a:close/>
                <a:moveTo>
                  <a:pt x="96185" y="109084"/>
                </a:moveTo>
                <a:lnTo>
                  <a:pt x="96185" y="109645"/>
                </a:lnTo>
                <a:lnTo>
                  <a:pt x="95624" y="109645"/>
                </a:lnTo>
                <a:lnTo>
                  <a:pt x="95343" y="109365"/>
                </a:lnTo>
                <a:lnTo>
                  <a:pt x="95624" y="109365"/>
                </a:lnTo>
                <a:lnTo>
                  <a:pt x="96185" y="109084"/>
                </a:lnTo>
                <a:close/>
                <a:moveTo>
                  <a:pt x="102507" y="109492"/>
                </a:moveTo>
                <a:lnTo>
                  <a:pt x="102354" y="109505"/>
                </a:lnTo>
                <a:lnTo>
                  <a:pt x="102354" y="109505"/>
                </a:lnTo>
                <a:lnTo>
                  <a:pt x="102354" y="109645"/>
                </a:lnTo>
                <a:lnTo>
                  <a:pt x="102507" y="109492"/>
                </a:lnTo>
                <a:close/>
                <a:moveTo>
                  <a:pt x="15984" y="109365"/>
                </a:moveTo>
                <a:lnTo>
                  <a:pt x="15984" y="109645"/>
                </a:lnTo>
                <a:lnTo>
                  <a:pt x="15984" y="109925"/>
                </a:lnTo>
                <a:lnTo>
                  <a:pt x="15704" y="109365"/>
                </a:lnTo>
                <a:close/>
                <a:moveTo>
                  <a:pt x="30566" y="109365"/>
                </a:moveTo>
                <a:lnTo>
                  <a:pt x="31127" y="109645"/>
                </a:lnTo>
                <a:lnTo>
                  <a:pt x="30566" y="109925"/>
                </a:lnTo>
                <a:lnTo>
                  <a:pt x="30566" y="109365"/>
                </a:lnTo>
                <a:close/>
                <a:moveTo>
                  <a:pt x="50756" y="108804"/>
                </a:moveTo>
                <a:lnTo>
                  <a:pt x="51037" y="109084"/>
                </a:lnTo>
                <a:lnTo>
                  <a:pt x="50756" y="109925"/>
                </a:lnTo>
                <a:lnTo>
                  <a:pt x="50476" y="109084"/>
                </a:lnTo>
                <a:lnTo>
                  <a:pt x="50756" y="108804"/>
                </a:lnTo>
                <a:close/>
                <a:moveTo>
                  <a:pt x="65338" y="108804"/>
                </a:moveTo>
                <a:lnTo>
                  <a:pt x="65619" y="109645"/>
                </a:lnTo>
                <a:lnTo>
                  <a:pt x="65619" y="109925"/>
                </a:lnTo>
                <a:lnTo>
                  <a:pt x="65338" y="109925"/>
                </a:lnTo>
                <a:lnTo>
                  <a:pt x="65058" y="109645"/>
                </a:lnTo>
                <a:lnTo>
                  <a:pt x="65058" y="109084"/>
                </a:lnTo>
                <a:lnTo>
                  <a:pt x="65338" y="108804"/>
                </a:lnTo>
                <a:close/>
                <a:moveTo>
                  <a:pt x="58047" y="109084"/>
                </a:moveTo>
                <a:lnTo>
                  <a:pt x="58328" y="110206"/>
                </a:lnTo>
                <a:lnTo>
                  <a:pt x="58047" y="110206"/>
                </a:lnTo>
                <a:lnTo>
                  <a:pt x="58047" y="109084"/>
                </a:lnTo>
                <a:close/>
                <a:moveTo>
                  <a:pt x="26360" y="109925"/>
                </a:moveTo>
                <a:lnTo>
                  <a:pt x="26640" y="110206"/>
                </a:lnTo>
                <a:lnTo>
                  <a:pt x="26360" y="110486"/>
                </a:lnTo>
                <a:lnTo>
                  <a:pt x="26360" y="109925"/>
                </a:lnTo>
                <a:close/>
                <a:moveTo>
                  <a:pt x="33090" y="109084"/>
                </a:moveTo>
                <a:lnTo>
                  <a:pt x="33370" y="109645"/>
                </a:lnTo>
                <a:lnTo>
                  <a:pt x="33090" y="110486"/>
                </a:lnTo>
                <a:lnTo>
                  <a:pt x="33090" y="109084"/>
                </a:lnTo>
                <a:close/>
                <a:moveTo>
                  <a:pt x="73751" y="109645"/>
                </a:moveTo>
                <a:lnTo>
                  <a:pt x="73471" y="110486"/>
                </a:lnTo>
                <a:lnTo>
                  <a:pt x="73471" y="109925"/>
                </a:lnTo>
                <a:lnTo>
                  <a:pt x="73751" y="109645"/>
                </a:lnTo>
                <a:close/>
                <a:moveTo>
                  <a:pt x="12899" y="108523"/>
                </a:moveTo>
                <a:lnTo>
                  <a:pt x="13180" y="108804"/>
                </a:lnTo>
                <a:lnTo>
                  <a:pt x="13460" y="109645"/>
                </a:lnTo>
                <a:lnTo>
                  <a:pt x="13460" y="110486"/>
                </a:lnTo>
                <a:lnTo>
                  <a:pt x="13180" y="110767"/>
                </a:lnTo>
                <a:lnTo>
                  <a:pt x="12899" y="110486"/>
                </a:lnTo>
                <a:lnTo>
                  <a:pt x="12619" y="110767"/>
                </a:lnTo>
                <a:lnTo>
                  <a:pt x="12899" y="110206"/>
                </a:lnTo>
                <a:lnTo>
                  <a:pt x="12899" y="109365"/>
                </a:lnTo>
                <a:lnTo>
                  <a:pt x="12899" y="108523"/>
                </a:lnTo>
                <a:close/>
                <a:moveTo>
                  <a:pt x="14582" y="109365"/>
                </a:moveTo>
                <a:lnTo>
                  <a:pt x="14582" y="109925"/>
                </a:lnTo>
                <a:lnTo>
                  <a:pt x="15143" y="110486"/>
                </a:lnTo>
                <a:lnTo>
                  <a:pt x="14862" y="110767"/>
                </a:lnTo>
                <a:lnTo>
                  <a:pt x="14582" y="110486"/>
                </a:lnTo>
                <a:lnTo>
                  <a:pt x="14302" y="109925"/>
                </a:lnTo>
                <a:lnTo>
                  <a:pt x="14302" y="109365"/>
                </a:lnTo>
                <a:close/>
                <a:moveTo>
                  <a:pt x="15704" y="110206"/>
                </a:moveTo>
                <a:lnTo>
                  <a:pt x="15704" y="110767"/>
                </a:lnTo>
                <a:lnTo>
                  <a:pt x="15423" y="110486"/>
                </a:lnTo>
                <a:lnTo>
                  <a:pt x="15423" y="110206"/>
                </a:lnTo>
                <a:close/>
                <a:moveTo>
                  <a:pt x="16545" y="109645"/>
                </a:moveTo>
                <a:lnTo>
                  <a:pt x="16825" y="110486"/>
                </a:lnTo>
                <a:lnTo>
                  <a:pt x="16825" y="110767"/>
                </a:lnTo>
                <a:lnTo>
                  <a:pt x="16545" y="110767"/>
                </a:lnTo>
                <a:lnTo>
                  <a:pt x="16264" y="109925"/>
                </a:lnTo>
                <a:lnTo>
                  <a:pt x="16545" y="109645"/>
                </a:lnTo>
                <a:close/>
                <a:moveTo>
                  <a:pt x="48513" y="109365"/>
                </a:moveTo>
                <a:lnTo>
                  <a:pt x="48513" y="110206"/>
                </a:lnTo>
                <a:lnTo>
                  <a:pt x="48233" y="110767"/>
                </a:lnTo>
                <a:lnTo>
                  <a:pt x="48233" y="109925"/>
                </a:lnTo>
                <a:lnTo>
                  <a:pt x="48233" y="109365"/>
                </a:lnTo>
                <a:close/>
                <a:moveTo>
                  <a:pt x="17667" y="109645"/>
                </a:moveTo>
                <a:lnTo>
                  <a:pt x="17667" y="110486"/>
                </a:lnTo>
                <a:lnTo>
                  <a:pt x="17386" y="110767"/>
                </a:lnTo>
                <a:lnTo>
                  <a:pt x="17106" y="111047"/>
                </a:lnTo>
                <a:lnTo>
                  <a:pt x="17106" y="110486"/>
                </a:lnTo>
                <a:lnTo>
                  <a:pt x="17386" y="110206"/>
                </a:lnTo>
                <a:lnTo>
                  <a:pt x="17667" y="109645"/>
                </a:lnTo>
                <a:close/>
                <a:moveTo>
                  <a:pt x="13741" y="110767"/>
                </a:moveTo>
                <a:lnTo>
                  <a:pt x="14862" y="111327"/>
                </a:lnTo>
                <a:lnTo>
                  <a:pt x="14302" y="111327"/>
                </a:lnTo>
                <a:lnTo>
                  <a:pt x="13741" y="110767"/>
                </a:lnTo>
                <a:close/>
                <a:moveTo>
                  <a:pt x="9254" y="110206"/>
                </a:moveTo>
                <a:lnTo>
                  <a:pt x="10095" y="111327"/>
                </a:lnTo>
                <a:lnTo>
                  <a:pt x="10095" y="111608"/>
                </a:lnTo>
                <a:lnTo>
                  <a:pt x="9254" y="111047"/>
                </a:lnTo>
                <a:lnTo>
                  <a:pt x="8974" y="111608"/>
                </a:lnTo>
                <a:lnTo>
                  <a:pt x="8974" y="111327"/>
                </a:lnTo>
                <a:lnTo>
                  <a:pt x="8974" y="110767"/>
                </a:lnTo>
                <a:lnTo>
                  <a:pt x="9254" y="110206"/>
                </a:lnTo>
                <a:close/>
                <a:moveTo>
                  <a:pt x="16545" y="111327"/>
                </a:moveTo>
                <a:lnTo>
                  <a:pt x="16264" y="111608"/>
                </a:lnTo>
                <a:lnTo>
                  <a:pt x="15984" y="111327"/>
                </a:lnTo>
                <a:close/>
                <a:moveTo>
                  <a:pt x="7852" y="110486"/>
                </a:moveTo>
                <a:lnTo>
                  <a:pt x="8132" y="110767"/>
                </a:lnTo>
                <a:lnTo>
                  <a:pt x="8132" y="111327"/>
                </a:lnTo>
                <a:lnTo>
                  <a:pt x="8693" y="111327"/>
                </a:lnTo>
                <a:lnTo>
                  <a:pt x="8693" y="111888"/>
                </a:lnTo>
                <a:lnTo>
                  <a:pt x="8413" y="111608"/>
                </a:lnTo>
                <a:lnTo>
                  <a:pt x="8132" y="111608"/>
                </a:lnTo>
                <a:lnTo>
                  <a:pt x="7992" y="111327"/>
                </a:lnTo>
                <a:lnTo>
                  <a:pt x="8132" y="111327"/>
                </a:lnTo>
                <a:lnTo>
                  <a:pt x="7852" y="110486"/>
                </a:lnTo>
                <a:close/>
                <a:moveTo>
                  <a:pt x="12058" y="110486"/>
                </a:moveTo>
                <a:lnTo>
                  <a:pt x="12339" y="110767"/>
                </a:lnTo>
                <a:lnTo>
                  <a:pt x="12058" y="111047"/>
                </a:lnTo>
                <a:lnTo>
                  <a:pt x="11778" y="111047"/>
                </a:lnTo>
                <a:lnTo>
                  <a:pt x="12058" y="111888"/>
                </a:lnTo>
                <a:lnTo>
                  <a:pt x="11778" y="111608"/>
                </a:lnTo>
                <a:lnTo>
                  <a:pt x="11497" y="111327"/>
                </a:lnTo>
                <a:lnTo>
                  <a:pt x="11497" y="110767"/>
                </a:lnTo>
                <a:lnTo>
                  <a:pt x="11497" y="110486"/>
                </a:lnTo>
                <a:close/>
                <a:moveTo>
                  <a:pt x="268925" y="1402"/>
                </a:moveTo>
                <a:lnTo>
                  <a:pt x="261634" y="1963"/>
                </a:lnTo>
                <a:lnTo>
                  <a:pt x="254062" y="2804"/>
                </a:lnTo>
                <a:lnTo>
                  <a:pt x="246211" y="3926"/>
                </a:lnTo>
                <a:lnTo>
                  <a:pt x="237798" y="5608"/>
                </a:lnTo>
                <a:lnTo>
                  <a:pt x="229105" y="7852"/>
                </a:lnTo>
                <a:lnTo>
                  <a:pt x="220131" y="10095"/>
                </a:lnTo>
                <a:lnTo>
                  <a:pt x="210877" y="12619"/>
                </a:lnTo>
                <a:lnTo>
                  <a:pt x="201343" y="15704"/>
                </a:lnTo>
                <a:lnTo>
                  <a:pt x="181994" y="22153"/>
                </a:lnTo>
                <a:lnTo>
                  <a:pt x="162364" y="29444"/>
                </a:lnTo>
                <a:lnTo>
                  <a:pt x="142735" y="37016"/>
                </a:lnTo>
                <a:lnTo>
                  <a:pt x="137827" y="38979"/>
                </a:lnTo>
                <a:lnTo>
                  <a:pt x="138248" y="38979"/>
                </a:lnTo>
                <a:lnTo>
                  <a:pt x="136566" y="39820"/>
                </a:lnTo>
                <a:lnTo>
                  <a:pt x="136776" y="39399"/>
                </a:lnTo>
                <a:lnTo>
                  <a:pt x="123105" y="44867"/>
                </a:lnTo>
                <a:lnTo>
                  <a:pt x="104037" y="53000"/>
                </a:lnTo>
                <a:lnTo>
                  <a:pt x="69264" y="68143"/>
                </a:lnTo>
                <a:lnTo>
                  <a:pt x="40381" y="80481"/>
                </a:lnTo>
                <a:lnTo>
                  <a:pt x="28883" y="85248"/>
                </a:lnTo>
                <a:lnTo>
                  <a:pt x="19910" y="88613"/>
                </a:lnTo>
                <a:lnTo>
                  <a:pt x="19349" y="88333"/>
                </a:lnTo>
                <a:lnTo>
                  <a:pt x="19349" y="88052"/>
                </a:lnTo>
                <a:lnTo>
                  <a:pt x="20190" y="87492"/>
                </a:lnTo>
                <a:lnTo>
                  <a:pt x="20751" y="87211"/>
                </a:lnTo>
                <a:lnTo>
                  <a:pt x="21032" y="86650"/>
                </a:lnTo>
                <a:lnTo>
                  <a:pt x="20751" y="86090"/>
                </a:lnTo>
                <a:lnTo>
                  <a:pt x="20751" y="85809"/>
                </a:lnTo>
                <a:lnTo>
                  <a:pt x="21032" y="86370"/>
                </a:lnTo>
                <a:lnTo>
                  <a:pt x="21592" y="86931"/>
                </a:lnTo>
                <a:lnTo>
                  <a:pt x="22714" y="86931"/>
                </a:lnTo>
                <a:lnTo>
                  <a:pt x="22434" y="86650"/>
                </a:lnTo>
                <a:lnTo>
                  <a:pt x="21873" y="85809"/>
                </a:lnTo>
                <a:lnTo>
                  <a:pt x="21032" y="85248"/>
                </a:lnTo>
                <a:lnTo>
                  <a:pt x="21873" y="85248"/>
                </a:lnTo>
                <a:lnTo>
                  <a:pt x="21592" y="84687"/>
                </a:lnTo>
                <a:lnTo>
                  <a:pt x="21592" y="84127"/>
                </a:lnTo>
                <a:lnTo>
                  <a:pt x="22153" y="83846"/>
                </a:lnTo>
                <a:lnTo>
                  <a:pt x="22434" y="83566"/>
                </a:lnTo>
                <a:lnTo>
                  <a:pt x="22995" y="83285"/>
                </a:lnTo>
                <a:lnTo>
                  <a:pt x="23275" y="83005"/>
                </a:lnTo>
                <a:lnTo>
                  <a:pt x="23275" y="82724"/>
                </a:lnTo>
                <a:lnTo>
                  <a:pt x="22995" y="82164"/>
                </a:lnTo>
                <a:lnTo>
                  <a:pt x="24116" y="81883"/>
                </a:lnTo>
                <a:lnTo>
                  <a:pt x="24677" y="81603"/>
                </a:lnTo>
                <a:lnTo>
                  <a:pt x="24677" y="80761"/>
                </a:lnTo>
                <a:lnTo>
                  <a:pt x="24677" y="79640"/>
                </a:lnTo>
                <a:lnTo>
                  <a:pt x="25238" y="79920"/>
                </a:lnTo>
                <a:lnTo>
                  <a:pt x="26640" y="80201"/>
                </a:lnTo>
                <a:lnTo>
                  <a:pt x="26921" y="80201"/>
                </a:lnTo>
                <a:lnTo>
                  <a:pt x="26079" y="79640"/>
                </a:lnTo>
                <a:lnTo>
                  <a:pt x="25799" y="79359"/>
                </a:lnTo>
                <a:lnTo>
                  <a:pt x="26360" y="79640"/>
                </a:lnTo>
                <a:lnTo>
                  <a:pt x="26921" y="80201"/>
                </a:lnTo>
                <a:lnTo>
                  <a:pt x="27201" y="80201"/>
                </a:lnTo>
                <a:lnTo>
                  <a:pt x="27481" y="79920"/>
                </a:lnTo>
                <a:lnTo>
                  <a:pt x="27201" y="79640"/>
                </a:lnTo>
                <a:lnTo>
                  <a:pt x="26640" y="79079"/>
                </a:lnTo>
                <a:lnTo>
                  <a:pt x="27481" y="78799"/>
                </a:lnTo>
                <a:lnTo>
                  <a:pt x="28042" y="78799"/>
                </a:lnTo>
                <a:lnTo>
                  <a:pt x="28042" y="78518"/>
                </a:lnTo>
                <a:lnTo>
                  <a:pt x="27481" y="77396"/>
                </a:lnTo>
                <a:lnTo>
                  <a:pt x="27481" y="77396"/>
                </a:lnTo>
                <a:lnTo>
                  <a:pt x="28323" y="77677"/>
                </a:lnTo>
                <a:lnTo>
                  <a:pt x="28603" y="77396"/>
                </a:lnTo>
                <a:lnTo>
                  <a:pt x="28603" y="77116"/>
                </a:lnTo>
                <a:lnTo>
                  <a:pt x="28323" y="76555"/>
                </a:lnTo>
                <a:lnTo>
                  <a:pt x="28042" y="75714"/>
                </a:lnTo>
                <a:lnTo>
                  <a:pt x="28042" y="75433"/>
                </a:lnTo>
                <a:lnTo>
                  <a:pt x="28603" y="75433"/>
                </a:lnTo>
                <a:lnTo>
                  <a:pt x="29444" y="75994"/>
                </a:lnTo>
                <a:lnTo>
                  <a:pt x="30005" y="75714"/>
                </a:lnTo>
                <a:lnTo>
                  <a:pt x="30286" y="75433"/>
                </a:lnTo>
                <a:lnTo>
                  <a:pt x="29164" y="75433"/>
                </a:lnTo>
                <a:lnTo>
                  <a:pt x="29164" y="74873"/>
                </a:lnTo>
                <a:lnTo>
                  <a:pt x="29444" y="74592"/>
                </a:lnTo>
                <a:lnTo>
                  <a:pt x="28883" y="74031"/>
                </a:lnTo>
                <a:lnTo>
                  <a:pt x="28883" y="74031"/>
                </a:lnTo>
                <a:lnTo>
                  <a:pt x="30286" y="74592"/>
                </a:lnTo>
                <a:lnTo>
                  <a:pt x="29444" y="73751"/>
                </a:lnTo>
                <a:lnTo>
                  <a:pt x="29725" y="73751"/>
                </a:lnTo>
                <a:lnTo>
                  <a:pt x="30286" y="74031"/>
                </a:lnTo>
                <a:lnTo>
                  <a:pt x="30566" y="74031"/>
                </a:lnTo>
                <a:lnTo>
                  <a:pt x="30566" y="73751"/>
                </a:lnTo>
                <a:lnTo>
                  <a:pt x="30846" y="73751"/>
                </a:lnTo>
                <a:lnTo>
                  <a:pt x="30286" y="73190"/>
                </a:lnTo>
                <a:lnTo>
                  <a:pt x="30286" y="73190"/>
                </a:lnTo>
                <a:lnTo>
                  <a:pt x="31407" y="73751"/>
                </a:lnTo>
                <a:lnTo>
                  <a:pt x="31688" y="73471"/>
                </a:lnTo>
                <a:lnTo>
                  <a:pt x="31968" y="72910"/>
                </a:lnTo>
                <a:lnTo>
                  <a:pt x="31127" y="72349"/>
                </a:lnTo>
                <a:lnTo>
                  <a:pt x="31127" y="71788"/>
                </a:lnTo>
                <a:lnTo>
                  <a:pt x="31407" y="71508"/>
                </a:lnTo>
                <a:lnTo>
                  <a:pt x="32249" y="71227"/>
                </a:lnTo>
                <a:lnTo>
                  <a:pt x="32809" y="70947"/>
                </a:lnTo>
                <a:lnTo>
                  <a:pt x="33370" y="70386"/>
                </a:lnTo>
                <a:lnTo>
                  <a:pt x="33370" y="69545"/>
                </a:lnTo>
                <a:lnTo>
                  <a:pt x="32809" y="68423"/>
                </a:lnTo>
                <a:lnTo>
                  <a:pt x="35053" y="68703"/>
                </a:lnTo>
                <a:lnTo>
                  <a:pt x="35053" y="68423"/>
                </a:lnTo>
                <a:lnTo>
                  <a:pt x="34492" y="67582"/>
                </a:lnTo>
                <a:lnTo>
                  <a:pt x="35333" y="67862"/>
                </a:lnTo>
                <a:lnTo>
                  <a:pt x="35333" y="67582"/>
                </a:lnTo>
                <a:lnTo>
                  <a:pt x="35053" y="67021"/>
                </a:lnTo>
                <a:lnTo>
                  <a:pt x="35894" y="67021"/>
                </a:lnTo>
                <a:lnTo>
                  <a:pt x="35894" y="66460"/>
                </a:lnTo>
                <a:lnTo>
                  <a:pt x="35894" y="65899"/>
                </a:lnTo>
                <a:lnTo>
                  <a:pt x="36735" y="65338"/>
                </a:lnTo>
                <a:lnTo>
                  <a:pt x="37577" y="64777"/>
                </a:lnTo>
                <a:lnTo>
                  <a:pt x="37577" y="64217"/>
                </a:lnTo>
                <a:lnTo>
                  <a:pt x="37577" y="63656"/>
                </a:lnTo>
                <a:lnTo>
                  <a:pt x="38418" y="63656"/>
                </a:lnTo>
                <a:lnTo>
                  <a:pt x="38698" y="63375"/>
                </a:lnTo>
                <a:lnTo>
                  <a:pt x="38698" y="63095"/>
                </a:lnTo>
                <a:lnTo>
                  <a:pt x="38698" y="62814"/>
                </a:lnTo>
                <a:lnTo>
                  <a:pt x="38418" y="61973"/>
                </a:lnTo>
                <a:lnTo>
                  <a:pt x="38698" y="61973"/>
                </a:lnTo>
                <a:lnTo>
                  <a:pt x="39259" y="62254"/>
                </a:lnTo>
                <a:lnTo>
                  <a:pt x="39259" y="61973"/>
                </a:lnTo>
                <a:lnTo>
                  <a:pt x="38698" y="61412"/>
                </a:lnTo>
                <a:lnTo>
                  <a:pt x="38698" y="61132"/>
                </a:lnTo>
                <a:lnTo>
                  <a:pt x="39540" y="60852"/>
                </a:lnTo>
                <a:lnTo>
                  <a:pt x="38698" y="60291"/>
                </a:lnTo>
                <a:lnTo>
                  <a:pt x="38698" y="59730"/>
                </a:lnTo>
                <a:lnTo>
                  <a:pt x="38979" y="59449"/>
                </a:lnTo>
                <a:lnTo>
                  <a:pt x="39820" y="59169"/>
                </a:lnTo>
                <a:lnTo>
                  <a:pt x="40381" y="59169"/>
                </a:lnTo>
                <a:lnTo>
                  <a:pt x="40942" y="58608"/>
                </a:lnTo>
                <a:lnTo>
                  <a:pt x="40661" y="58328"/>
                </a:lnTo>
                <a:lnTo>
                  <a:pt x="39820" y="57767"/>
                </a:lnTo>
                <a:lnTo>
                  <a:pt x="41222" y="58047"/>
                </a:lnTo>
                <a:lnTo>
                  <a:pt x="40661" y="57767"/>
                </a:lnTo>
                <a:lnTo>
                  <a:pt x="39540" y="56645"/>
                </a:lnTo>
                <a:lnTo>
                  <a:pt x="39259" y="56084"/>
                </a:lnTo>
                <a:lnTo>
                  <a:pt x="39540" y="55804"/>
                </a:lnTo>
                <a:lnTo>
                  <a:pt x="39820" y="56365"/>
                </a:lnTo>
                <a:lnTo>
                  <a:pt x="40100" y="56926"/>
                </a:lnTo>
                <a:lnTo>
                  <a:pt x="41222" y="57767"/>
                </a:lnTo>
                <a:lnTo>
                  <a:pt x="41783" y="58047"/>
                </a:lnTo>
                <a:lnTo>
                  <a:pt x="41783" y="57767"/>
                </a:lnTo>
                <a:lnTo>
                  <a:pt x="40661" y="56926"/>
                </a:lnTo>
                <a:lnTo>
                  <a:pt x="41222" y="57206"/>
                </a:lnTo>
                <a:lnTo>
                  <a:pt x="41502" y="56926"/>
                </a:lnTo>
                <a:lnTo>
                  <a:pt x="40942" y="55804"/>
                </a:lnTo>
                <a:lnTo>
                  <a:pt x="42063" y="57206"/>
                </a:lnTo>
                <a:lnTo>
                  <a:pt x="42344" y="57486"/>
                </a:lnTo>
                <a:lnTo>
                  <a:pt x="42624" y="57486"/>
                </a:lnTo>
                <a:lnTo>
                  <a:pt x="42905" y="56926"/>
                </a:lnTo>
                <a:lnTo>
                  <a:pt x="43185" y="56645"/>
                </a:lnTo>
                <a:lnTo>
                  <a:pt x="43746" y="56645"/>
                </a:lnTo>
                <a:lnTo>
                  <a:pt x="43185" y="55524"/>
                </a:lnTo>
                <a:lnTo>
                  <a:pt x="42905" y="55243"/>
                </a:lnTo>
                <a:lnTo>
                  <a:pt x="43746" y="55243"/>
                </a:lnTo>
                <a:lnTo>
                  <a:pt x="44026" y="55524"/>
                </a:lnTo>
                <a:lnTo>
                  <a:pt x="44307" y="55243"/>
                </a:lnTo>
                <a:lnTo>
                  <a:pt x="42344" y="53841"/>
                </a:lnTo>
                <a:lnTo>
                  <a:pt x="43465" y="53280"/>
                </a:lnTo>
                <a:lnTo>
                  <a:pt x="45428" y="53280"/>
                </a:lnTo>
                <a:lnTo>
                  <a:pt x="45428" y="53000"/>
                </a:lnTo>
                <a:lnTo>
                  <a:pt x="44587" y="51317"/>
                </a:lnTo>
                <a:lnTo>
                  <a:pt x="45709" y="51317"/>
                </a:lnTo>
                <a:lnTo>
                  <a:pt x="45709" y="51037"/>
                </a:lnTo>
                <a:lnTo>
                  <a:pt x="45428" y="50756"/>
                </a:lnTo>
                <a:lnTo>
                  <a:pt x="45428" y="50476"/>
                </a:lnTo>
                <a:lnTo>
                  <a:pt x="45709" y="50476"/>
                </a:lnTo>
                <a:lnTo>
                  <a:pt x="47391" y="51317"/>
                </a:lnTo>
                <a:lnTo>
                  <a:pt x="47391" y="51317"/>
                </a:lnTo>
                <a:lnTo>
                  <a:pt x="46550" y="49354"/>
                </a:lnTo>
                <a:lnTo>
                  <a:pt x="46550" y="48793"/>
                </a:lnTo>
                <a:lnTo>
                  <a:pt x="46830" y="48513"/>
                </a:lnTo>
                <a:lnTo>
                  <a:pt x="47672" y="48513"/>
                </a:lnTo>
                <a:lnTo>
                  <a:pt x="49354" y="49354"/>
                </a:lnTo>
                <a:lnTo>
                  <a:pt x="49354" y="49354"/>
                </a:lnTo>
                <a:lnTo>
                  <a:pt x="48233" y="47952"/>
                </a:lnTo>
                <a:lnTo>
                  <a:pt x="48513" y="47672"/>
                </a:lnTo>
                <a:lnTo>
                  <a:pt x="48793" y="47952"/>
                </a:lnTo>
                <a:lnTo>
                  <a:pt x="49915" y="48233"/>
                </a:lnTo>
                <a:lnTo>
                  <a:pt x="50196" y="47952"/>
                </a:lnTo>
                <a:lnTo>
                  <a:pt x="49915" y="47111"/>
                </a:lnTo>
                <a:lnTo>
                  <a:pt x="49915" y="47111"/>
                </a:lnTo>
                <a:lnTo>
                  <a:pt x="49915" y="47111"/>
                </a:lnTo>
                <a:lnTo>
                  <a:pt x="49635" y="46830"/>
                </a:lnTo>
                <a:lnTo>
                  <a:pt x="48513" y="45428"/>
                </a:lnTo>
                <a:lnTo>
                  <a:pt x="48793" y="45148"/>
                </a:lnTo>
                <a:lnTo>
                  <a:pt x="49074" y="45148"/>
                </a:lnTo>
                <a:lnTo>
                  <a:pt x="50196" y="45709"/>
                </a:lnTo>
                <a:lnTo>
                  <a:pt x="50476" y="45709"/>
                </a:lnTo>
                <a:lnTo>
                  <a:pt x="49915" y="44587"/>
                </a:lnTo>
                <a:lnTo>
                  <a:pt x="49915" y="44587"/>
                </a:lnTo>
                <a:lnTo>
                  <a:pt x="50476" y="44867"/>
                </a:lnTo>
                <a:lnTo>
                  <a:pt x="50756" y="44587"/>
                </a:lnTo>
                <a:lnTo>
                  <a:pt x="51037" y="44307"/>
                </a:lnTo>
                <a:lnTo>
                  <a:pt x="51037" y="44026"/>
                </a:lnTo>
                <a:lnTo>
                  <a:pt x="52158" y="44587"/>
                </a:lnTo>
                <a:lnTo>
                  <a:pt x="52158" y="44026"/>
                </a:lnTo>
                <a:lnTo>
                  <a:pt x="52439" y="44026"/>
                </a:lnTo>
                <a:lnTo>
                  <a:pt x="52439" y="43746"/>
                </a:lnTo>
                <a:lnTo>
                  <a:pt x="51878" y="43465"/>
                </a:lnTo>
                <a:lnTo>
                  <a:pt x="51598" y="43185"/>
                </a:lnTo>
                <a:lnTo>
                  <a:pt x="51598" y="42905"/>
                </a:lnTo>
                <a:lnTo>
                  <a:pt x="52439" y="43746"/>
                </a:lnTo>
                <a:lnTo>
                  <a:pt x="52719" y="42624"/>
                </a:lnTo>
                <a:lnTo>
                  <a:pt x="52439" y="40942"/>
                </a:lnTo>
                <a:lnTo>
                  <a:pt x="52158" y="38418"/>
                </a:lnTo>
                <a:lnTo>
                  <a:pt x="52158" y="39259"/>
                </a:lnTo>
                <a:lnTo>
                  <a:pt x="50756" y="37577"/>
                </a:lnTo>
                <a:lnTo>
                  <a:pt x="49074" y="35614"/>
                </a:lnTo>
                <a:lnTo>
                  <a:pt x="46830" y="33931"/>
                </a:lnTo>
                <a:lnTo>
                  <a:pt x="45428" y="33370"/>
                </a:lnTo>
                <a:lnTo>
                  <a:pt x="44307" y="33090"/>
                </a:lnTo>
                <a:lnTo>
                  <a:pt x="43185" y="32809"/>
                </a:lnTo>
                <a:lnTo>
                  <a:pt x="42063" y="32809"/>
                </a:lnTo>
                <a:lnTo>
                  <a:pt x="40661" y="33090"/>
                </a:lnTo>
                <a:lnTo>
                  <a:pt x="39820" y="33651"/>
                </a:lnTo>
                <a:lnTo>
                  <a:pt x="38698" y="34772"/>
                </a:lnTo>
                <a:lnTo>
                  <a:pt x="37857" y="36174"/>
                </a:lnTo>
                <a:lnTo>
                  <a:pt x="37016" y="37857"/>
                </a:lnTo>
                <a:lnTo>
                  <a:pt x="36455" y="40100"/>
                </a:lnTo>
                <a:lnTo>
                  <a:pt x="35333" y="39820"/>
                </a:lnTo>
                <a:lnTo>
                  <a:pt x="35053" y="39820"/>
                </a:lnTo>
                <a:lnTo>
                  <a:pt x="34772" y="40100"/>
                </a:lnTo>
                <a:lnTo>
                  <a:pt x="35053" y="40661"/>
                </a:lnTo>
                <a:lnTo>
                  <a:pt x="35614" y="41222"/>
                </a:lnTo>
                <a:lnTo>
                  <a:pt x="34772" y="40942"/>
                </a:lnTo>
                <a:lnTo>
                  <a:pt x="34211" y="40942"/>
                </a:lnTo>
                <a:lnTo>
                  <a:pt x="33931" y="41502"/>
                </a:lnTo>
                <a:lnTo>
                  <a:pt x="33651" y="42344"/>
                </a:lnTo>
                <a:lnTo>
                  <a:pt x="33651" y="43465"/>
                </a:lnTo>
                <a:lnTo>
                  <a:pt x="33370" y="43465"/>
                </a:lnTo>
                <a:lnTo>
                  <a:pt x="32809" y="42905"/>
                </a:lnTo>
                <a:lnTo>
                  <a:pt x="32529" y="43185"/>
                </a:lnTo>
                <a:lnTo>
                  <a:pt x="33090" y="43746"/>
                </a:lnTo>
                <a:lnTo>
                  <a:pt x="33090" y="44026"/>
                </a:lnTo>
                <a:lnTo>
                  <a:pt x="32809" y="44587"/>
                </a:lnTo>
                <a:lnTo>
                  <a:pt x="31688" y="45428"/>
                </a:lnTo>
                <a:lnTo>
                  <a:pt x="31127" y="45989"/>
                </a:lnTo>
                <a:lnTo>
                  <a:pt x="31127" y="46830"/>
                </a:lnTo>
                <a:lnTo>
                  <a:pt x="31127" y="47672"/>
                </a:lnTo>
                <a:lnTo>
                  <a:pt x="31968" y="48793"/>
                </a:lnTo>
                <a:lnTo>
                  <a:pt x="30846" y="48513"/>
                </a:lnTo>
                <a:lnTo>
                  <a:pt x="29725" y="48793"/>
                </a:lnTo>
                <a:lnTo>
                  <a:pt x="28603" y="49354"/>
                </a:lnTo>
                <a:lnTo>
                  <a:pt x="27762" y="50196"/>
                </a:lnTo>
                <a:lnTo>
                  <a:pt x="26921" y="51317"/>
                </a:lnTo>
                <a:lnTo>
                  <a:pt x="26640" y="52158"/>
                </a:lnTo>
                <a:lnTo>
                  <a:pt x="26640" y="52719"/>
                </a:lnTo>
                <a:lnTo>
                  <a:pt x="26921" y="53280"/>
                </a:lnTo>
                <a:lnTo>
                  <a:pt x="25799" y="54121"/>
                </a:lnTo>
                <a:lnTo>
                  <a:pt x="24116" y="56084"/>
                </a:lnTo>
                <a:lnTo>
                  <a:pt x="19630" y="62254"/>
                </a:lnTo>
                <a:lnTo>
                  <a:pt x="14021" y="70947"/>
                </a:lnTo>
                <a:lnTo>
                  <a:pt x="11217" y="75714"/>
                </a:lnTo>
                <a:lnTo>
                  <a:pt x="8413" y="80481"/>
                </a:lnTo>
                <a:lnTo>
                  <a:pt x="5889" y="85248"/>
                </a:lnTo>
                <a:lnTo>
                  <a:pt x="3645" y="90015"/>
                </a:lnTo>
                <a:lnTo>
                  <a:pt x="1963" y="94502"/>
                </a:lnTo>
                <a:lnTo>
                  <a:pt x="1122" y="98428"/>
                </a:lnTo>
                <a:lnTo>
                  <a:pt x="841" y="100111"/>
                </a:lnTo>
                <a:lnTo>
                  <a:pt x="841" y="101793"/>
                </a:lnTo>
                <a:lnTo>
                  <a:pt x="841" y="103476"/>
                </a:lnTo>
                <a:lnTo>
                  <a:pt x="1122" y="104597"/>
                </a:lnTo>
                <a:lnTo>
                  <a:pt x="1963" y="105719"/>
                </a:lnTo>
                <a:lnTo>
                  <a:pt x="2804" y="106560"/>
                </a:lnTo>
                <a:lnTo>
                  <a:pt x="3926" y="107121"/>
                </a:lnTo>
                <a:lnTo>
                  <a:pt x="5328" y="107402"/>
                </a:lnTo>
                <a:lnTo>
                  <a:pt x="3645" y="107962"/>
                </a:lnTo>
                <a:lnTo>
                  <a:pt x="3085" y="107962"/>
                </a:lnTo>
                <a:lnTo>
                  <a:pt x="4487" y="108243"/>
                </a:lnTo>
                <a:lnTo>
                  <a:pt x="6450" y="108523"/>
                </a:lnTo>
                <a:lnTo>
                  <a:pt x="6730" y="108523"/>
                </a:lnTo>
                <a:lnTo>
                  <a:pt x="6169" y="108804"/>
                </a:lnTo>
                <a:lnTo>
                  <a:pt x="6730" y="109084"/>
                </a:lnTo>
                <a:lnTo>
                  <a:pt x="7011" y="109645"/>
                </a:lnTo>
                <a:lnTo>
                  <a:pt x="7011" y="111047"/>
                </a:lnTo>
                <a:lnTo>
                  <a:pt x="7011" y="111608"/>
                </a:lnTo>
                <a:lnTo>
                  <a:pt x="7011" y="112169"/>
                </a:lnTo>
                <a:lnTo>
                  <a:pt x="7571" y="112449"/>
                </a:lnTo>
                <a:lnTo>
                  <a:pt x="8413" y="112449"/>
                </a:lnTo>
                <a:lnTo>
                  <a:pt x="10095" y="112730"/>
                </a:lnTo>
                <a:lnTo>
                  <a:pt x="11497" y="112730"/>
                </a:lnTo>
                <a:lnTo>
                  <a:pt x="13460" y="112449"/>
                </a:lnTo>
                <a:lnTo>
                  <a:pt x="14302" y="112169"/>
                </a:lnTo>
                <a:lnTo>
                  <a:pt x="14862" y="112169"/>
                </a:lnTo>
                <a:lnTo>
                  <a:pt x="15704" y="112449"/>
                </a:lnTo>
                <a:lnTo>
                  <a:pt x="16825" y="113010"/>
                </a:lnTo>
                <a:lnTo>
                  <a:pt x="16825" y="112169"/>
                </a:lnTo>
                <a:lnTo>
                  <a:pt x="17106" y="111888"/>
                </a:lnTo>
                <a:lnTo>
                  <a:pt x="17386" y="112169"/>
                </a:lnTo>
                <a:lnTo>
                  <a:pt x="17667" y="112169"/>
                </a:lnTo>
                <a:lnTo>
                  <a:pt x="17947" y="111888"/>
                </a:lnTo>
                <a:lnTo>
                  <a:pt x="17947" y="111047"/>
                </a:lnTo>
                <a:lnTo>
                  <a:pt x="17947" y="110206"/>
                </a:lnTo>
                <a:lnTo>
                  <a:pt x="18508" y="110206"/>
                </a:lnTo>
                <a:lnTo>
                  <a:pt x="18508" y="111327"/>
                </a:lnTo>
                <a:lnTo>
                  <a:pt x="18788" y="111888"/>
                </a:lnTo>
                <a:lnTo>
                  <a:pt x="18788" y="112169"/>
                </a:lnTo>
                <a:lnTo>
                  <a:pt x="19069" y="112169"/>
                </a:lnTo>
                <a:lnTo>
                  <a:pt x="19069" y="111047"/>
                </a:lnTo>
                <a:lnTo>
                  <a:pt x="19630" y="111608"/>
                </a:lnTo>
                <a:lnTo>
                  <a:pt x="20190" y="111888"/>
                </a:lnTo>
                <a:lnTo>
                  <a:pt x="20190" y="111608"/>
                </a:lnTo>
                <a:lnTo>
                  <a:pt x="19910" y="111047"/>
                </a:lnTo>
                <a:lnTo>
                  <a:pt x="19069" y="109925"/>
                </a:lnTo>
                <a:lnTo>
                  <a:pt x="18788" y="109645"/>
                </a:lnTo>
                <a:lnTo>
                  <a:pt x="18227" y="109645"/>
                </a:lnTo>
                <a:lnTo>
                  <a:pt x="18508" y="108804"/>
                </a:lnTo>
                <a:lnTo>
                  <a:pt x="19069" y="108523"/>
                </a:lnTo>
                <a:lnTo>
                  <a:pt x="19349" y="108804"/>
                </a:lnTo>
                <a:lnTo>
                  <a:pt x="19910" y="109365"/>
                </a:lnTo>
                <a:lnTo>
                  <a:pt x="20471" y="110767"/>
                </a:lnTo>
                <a:lnTo>
                  <a:pt x="20751" y="111327"/>
                </a:lnTo>
                <a:lnTo>
                  <a:pt x="21312" y="111327"/>
                </a:lnTo>
                <a:lnTo>
                  <a:pt x="21032" y="110486"/>
                </a:lnTo>
                <a:lnTo>
                  <a:pt x="21032" y="110206"/>
                </a:lnTo>
                <a:lnTo>
                  <a:pt x="21312" y="110206"/>
                </a:lnTo>
                <a:lnTo>
                  <a:pt x="21873" y="110767"/>
                </a:lnTo>
                <a:lnTo>
                  <a:pt x="21312" y="110486"/>
                </a:lnTo>
                <a:lnTo>
                  <a:pt x="21312" y="111327"/>
                </a:lnTo>
                <a:lnTo>
                  <a:pt x="21592" y="111608"/>
                </a:lnTo>
                <a:lnTo>
                  <a:pt x="22153" y="111608"/>
                </a:lnTo>
                <a:lnTo>
                  <a:pt x="22714" y="111327"/>
                </a:lnTo>
                <a:lnTo>
                  <a:pt x="22995" y="111608"/>
                </a:lnTo>
                <a:lnTo>
                  <a:pt x="22995" y="112169"/>
                </a:lnTo>
                <a:lnTo>
                  <a:pt x="23275" y="111888"/>
                </a:lnTo>
                <a:lnTo>
                  <a:pt x="23275" y="111608"/>
                </a:lnTo>
                <a:lnTo>
                  <a:pt x="23275" y="111047"/>
                </a:lnTo>
                <a:lnTo>
                  <a:pt x="22995" y="110486"/>
                </a:lnTo>
                <a:lnTo>
                  <a:pt x="22995" y="110206"/>
                </a:lnTo>
                <a:lnTo>
                  <a:pt x="23275" y="110206"/>
                </a:lnTo>
                <a:lnTo>
                  <a:pt x="23836" y="111047"/>
                </a:lnTo>
                <a:lnTo>
                  <a:pt x="24116" y="111327"/>
                </a:lnTo>
                <a:lnTo>
                  <a:pt x="24397" y="111327"/>
                </a:lnTo>
                <a:lnTo>
                  <a:pt x="24397" y="110767"/>
                </a:lnTo>
                <a:lnTo>
                  <a:pt x="24677" y="110206"/>
                </a:lnTo>
                <a:lnTo>
                  <a:pt x="24958" y="109365"/>
                </a:lnTo>
                <a:lnTo>
                  <a:pt x="25238" y="109084"/>
                </a:lnTo>
                <a:lnTo>
                  <a:pt x="26079" y="109084"/>
                </a:lnTo>
                <a:lnTo>
                  <a:pt x="25238" y="110206"/>
                </a:lnTo>
                <a:lnTo>
                  <a:pt x="24958" y="110486"/>
                </a:lnTo>
                <a:lnTo>
                  <a:pt x="25238" y="110767"/>
                </a:lnTo>
                <a:lnTo>
                  <a:pt x="25799" y="111327"/>
                </a:lnTo>
                <a:lnTo>
                  <a:pt x="26640" y="111608"/>
                </a:lnTo>
                <a:lnTo>
                  <a:pt x="27481" y="111327"/>
                </a:lnTo>
                <a:lnTo>
                  <a:pt x="28323" y="111047"/>
                </a:lnTo>
                <a:lnTo>
                  <a:pt x="28883" y="110486"/>
                </a:lnTo>
                <a:lnTo>
                  <a:pt x="28883" y="110206"/>
                </a:lnTo>
                <a:lnTo>
                  <a:pt x="28603" y="109925"/>
                </a:lnTo>
                <a:lnTo>
                  <a:pt x="29164" y="109645"/>
                </a:lnTo>
                <a:lnTo>
                  <a:pt x="29725" y="109925"/>
                </a:lnTo>
                <a:lnTo>
                  <a:pt x="30566" y="111047"/>
                </a:lnTo>
                <a:lnTo>
                  <a:pt x="31127" y="111327"/>
                </a:lnTo>
                <a:lnTo>
                  <a:pt x="31407" y="111327"/>
                </a:lnTo>
                <a:lnTo>
                  <a:pt x="31688" y="110486"/>
                </a:lnTo>
                <a:lnTo>
                  <a:pt x="31688" y="109084"/>
                </a:lnTo>
                <a:lnTo>
                  <a:pt x="32249" y="110767"/>
                </a:lnTo>
                <a:lnTo>
                  <a:pt x="32249" y="110206"/>
                </a:lnTo>
                <a:lnTo>
                  <a:pt x="32529" y="109925"/>
                </a:lnTo>
                <a:lnTo>
                  <a:pt x="32809" y="110206"/>
                </a:lnTo>
                <a:lnTo>
                  <a:pt x="32809" y="111047"/>
                </a:lnTo>
                <a:lnTo>
                  <a:pt x="32809" y="111608"/>
                </a:lnTo>
                <a:lnTo>
                  <a:pt x="33090" y="111608"/>
                </a:lnTo>
                <a:lnTo>
                  <a:pt x="33651" y="111047"/>
                </a:lnTo>
                <a:lnTo>
                  <a:pt x="34211" y="109645"/>
                </a:lnTo>
                <a:lnTo>
                  <a:pt x="34492" y="108243"/>
                </a:lnTo>
                <a:lnTo>
                  <a:pt x="34492" y="108523"/>
                </a:lnTo>
                <a:lnTo>
                  <a:pt x="34772" y="109084"/>
                </a:lnTo>
                <a:lnTo>
                  <a:pt x="35894" y="109645"/>
                </a:lnTo>
                <a:lnTo>
                  <a:pt x="37296" y="109925"/>
                </a:lnTo>
                <a:lnTo>
                  <a:pt x="37857" y="109645"/>
                </a:lnTo>
                <a:lnTo>
                  <a:pt x="38137" y="109084"/>
                </a:lnTo>
                <a:lnTo>
                  <a:pt x="38418" y="109084"/>
                </a:lnTo>
                <a:lnTo>
                  <a:pt x="38137" y="109645"/>
                </a:lnTo>
                <a:lnTo>
                  <a:pt x="38137" y="110486"/>
                </a:lnTo>
                <a:lnTo>
                  <a:pt x="38137" y="110767"/>
                </a:lnTo>
                <a:lnTo>
                  <a:pt x="38418" y="110767"/>
                </a:lnTo>
                <a:lnTo>
                  <a:pt x="38698" y="111327"/>
                </a:lnTo>
                <a:lnTo>
                  <a:pt x="38979" y="111047"/>
                </a:lnTo>
                <a:lnTo>
                  <a:pt x="39259" y="109925"/>
                </a:lnTo>
                <a:lnTo>
                  <a:pt x="39259" y="108804"/>
                </a:lnTo>
                <a:lnTo>
                  <a:pt x="39540" y="109084"/>
                </a:lnTo>
                <a:lnTo>
                  <a:pt x="39820" y="109925"/>
                </a:lnTo>
                <a:lnTo>
                  <a:pt x="40100" y="109645"/>
                </a:lnTo>
                <a:lnTo>
                  <a:pt x="40100" y="109365"/>
                </a:lnTo>
                <a:lnTo>
                  <a:pt x="40100" y="108804"/>
                </a:lnTo>
                <a:lnTo>
                  <a:pt x="41222" y="108523"/>
                </a:lnTo>
                <a:lnTo>
                  <a:pt x="41222" y="108804"/>
                </a:lnTo>
                <a:lnTo>
                  <a:pt x="41222" y="109365"/>
                </a:lnTo>
                <a:lnTo>
                  <a:pt x="41502" y="109645"/>
                </a:lnTo>
                <a:lnTo>
                  <a:pt x="42344" y="109645"/>
                </a:lnTo>
                <a:lnTo>
                  <a:pt x="42344" y="109365"/>
                </a:lnTo>
                <a:lnTo>
                  <a:pt x="42624" y="109084"/>
                </a:lnTo>
                <a:lnTo>
                  <a:pt x="43185" y="109365"/>
                </a:lnTo>
                <a:lnTo>
                  <a:pt x="43465" y="109365"/>
                </a:lnTo>
                <a:lnTo>
                  <a:pt x="43746" y="109084"/>
                </a:lnTo>
                <a:lnTo>
                  <a:pt x="43746" y="108523"/>
                </a:lnTo>
                <a:lnTo>
                  <a:pt x="44587" y="109365"/>
                </a:lnTo>
                <a:lnTo>
                  <a:pt x="44868" y="109645"/>
                </a:lnTo>
                <a:lnTo>
                  <a:pt x="45428" y="109365"/>
                </a:lnTo>
                <a:lnTo>
                  <a:pt x="45709" y="108804"/>
                </a:lnTo>
                <a:lnTo>
                  <a:pt x="46270" y="109645"/>
                </a:lnTo>
                <a:lnTo>
                  <a:pt x="46550" y="109365"/>
                </a:lnTo>
                <a:lnTo>
                  <a:pt x="46830" y="108804"/>
                </a:lnTo>
                <a:lnTo>
                  <a:pt x="47111" y="108523"/>
                </a:lnTo>
                <a:lnTo>
                  <a:pt x="47672" y="108243"/>
                </a:lnTo>
                <a:lnTo>
                  <a:pt x="47672" y="108243"/>
                </a:lnTo>
                <a:lnTo>
                  <a:pt x="47391" y="108523"/>
                </a:lnTo>
                <a:lnTo>
                  <a:pt x="47391" y="109084"/>
                </a:lnTo>
                <a:lnTo>
                  <a:pt x="47952" y="110486"/>
                </a:lnTo>
                <a:lnTo>
                  <a:pt x="48233" y="111047"/>
                </a:lnTo>
                <a:lnTo>
                  <a:pt x="48793" y="111327"/>
                </a:lnTo>
                <a:lnTo>
                  <a:pt x="49074" y="111047"/>
                </a:lnTo>
                <a:lnTo>
                  <a:pt x="49354" y="109925"/>
                </a:lnTo>
                <a:lnTo>
                  <a:pt x="50196" y="110486"/>
                </a:lnTo>
                <a:lnTo>
                  <a:pt x="50476" y="111047"/>
                </a:lnTo>
                <a:lnTo>
                  <a:pt x="50756" y="111047"/>
                </a:lnTo>
                <a:lnTo>
                  <a:pt x="51317" y="109645"/>
                </a:lnTo>
                <a:lnTo>
                  <a:pt x="51598" y="110767"/>
                </a:lnTo>
                <a:lnTo>
                  <a:pt x="52158" y="110767"/>
                </a:lnTo>
                <a:lnTo>
                  <a:pt x="52439" y="110486"/>
                </a:lnTo>
                <a:lnTo>
                  <a:pt x="53000" y="109925"/>
                </a:lnTo>
                <a:lnTo>
                  <a:pt x="53561" y="109365"/>
                </a:lnTo>
                <a:lnTo>
                  <a:pt x="53841" y="109084"/>
                </a:lnTo>
                <a:lnTo>
                  <a:pt x="54121" y="109645"/>
                </a:lnTo>
                <a:lnTo>
                  <a:pt x="54121" y="110767"/>
                </a:lnTo>
                <a:lnTo>
                  <a:pt x="54682" y="111047"/>
                </a:lnTo>
                <a:lnTo>
                  <a:pt x="54963" y="111047"/>
                </a:lnTo>
                <a:lnTo>
                  <a:pt x="54963" y="110767"/>
                </a:lnTo>
                <a:lnTo>
                  <a:pt x="54402" y="110206"/>
                </a:lnTo>
                <a:lnTo>
                  <a:pt x="54963" y="109645"/>
                </a:lnTo>
                <a:lnTo>
                  <a:pt x="55243" y="109645"/>
                </a:lnTo>
                <a:lnTo>
                  <a:pt x="55524" y="109925"/>
                </a:lnTo>
                <a:lnTo>
                  <a:pt x="55804" y="109084"/>
                </a:lnTo>
                <a:lnTo>
                  <a:pt x="56084" y="110486"/>
                </a:lnTo>
                <a:lnTo>
                  <a:pt x="56084" y="109645"/>
                </a:lnTo>
                <a:lnTo>
                  <a:pt x="56365" y="109645"/>
                </a:lnTo>
                <a:lnTo>
                  <a:pt x="56926" y="110206"/>
                </a:lnTo>
                <a:lnTo>
                  <a:pt x="57206" y="110767"/>
                </a:lnTo>
                <a:lnTo>
                  <a:pt x="57487" y="110767"/>
                </a:lnTo>
                <a:lnTo>
                  <a:pt x="57767" y="109645"/>
                </a:lnTo>
                <a:lnTo>
                  <a:pt x="57767" y="110767"/>
                </a:lnTo>
                <a:lnTo>
                  <a:pt x="58047" y="111047"/>
                </a:lnTo>
                <a:lnTo>
                  <a:pt x="58328" y="111047"/>
                </a:lnTo>
                <a:lnTo>
                  <a:pt x="58889" y="110486"/>
                </a:lnTo>
                <a:lnTo>
                  <a:pt x="59449" y="109925"/>
                </a:lnTo>
                <a:lnTo>
                  <a:pt x="59730" y="109645"/>
                </a:lnTo>
                <a:lnTo>
                  <a:pt x="60010" y="109925"/>
                </a:lnTo>
                <a:lnTo>
                  <a:pt x="60010" y="110767"/>
                </a:lnTo>
                <a:lnTo>
                  <a:pt x="60852" y="110206"/>
                </a:lnTo>
                <a:lnTo>
                  <a:pt x="60852" y="110486"/>
                </a:lnTo>
                <a:lnTo>
                  <a:pt x="61132" y="111047"/>
                </a:lnTo>
                <a:lnTo>
                  <a:pt x="61412" y="111047"/>
                </a:lnTo>
                <a:lnTo>
                  <a:pt x="61973" y="110767"/>
                </a:lnTo>
                <a:lnTo>
                  <a:pt x="63095" y="109925"/>
                </a:lnTo>
                <a:lnTo>
                  <a:pt x="63936" y="109925"/>
                </a:lnTo>
                <a:lnTo>
                  <a:pt x="64497" y="110206"/>
                </a:lnTo>
                <a:lnTo>
                  <a:pt x="65058" y="111047"/>
                </a:lnTo>
                <a:lnTo>
                  <a:pt x="65338" y="111608"/>
                </a:lnTo>
                <a:lnTo>
                  <a:pt x="65338" y="111327"/>
                </a:lnTo>
                <a:lnTo>
                  <a:pt x="65619" y="110767"/>
                </a:lnTo>
                <a:lnTo>
                  <a:pt x="65899" y="110206"/>
                </a:lnTo>
                <a:lnTo>
                  <a:pt x="66180" y="111327"/>
                </a:lnTo>
                <a:lnTo>
                  <a:pt x="66460" y="110767"/>
                </a:lnTo>
                <a:lnTo>
                  <a:pt x="66740" y="110486"/>
                </a:lnTo>
                <a:lnTo>
                  <a:pt x="67582" y="110767"/>
                </a:lnTo>
                <a:lnTo>
                  <a:pt x="68143" y="111047"/>
                </a:lnTo>
                <a:lnTo>
                  <a:pt x="68703" y="111047"/>
                </a:lnTo>
                <a:lnTo>
                  <a:pt x="69264" y="110767"/>
                </a:lnTo>
                <a:lnTo>
                  <a:pt x="69825" y="110206"/>
                </a:lnTo>
                <a:lnTo>
                  <a:pt x="70105" y="110767"/>
                </a:lnTo>
                <a:lnTo>
                  <a:pt x="70386" y="111327"/>
                </a:lnTo>
                <a:lnTo>
                  <a:pt x="70666" y="111608"/>
                </a:lnTo>
                <a:lnTo>
                  <a:pt x="71227" y="111608"/>
                </a:lnTo>
                <a:lnTo>
                  <a:pt x="72629" y="111327"/>
                </a:lnTo>
                <a:lnTo>
                  <a:pt x="73190" y="111047"/>
                </a:lnTo>
                <a:lnTo>
                  <a:pt x="73190" y="111608"/>
                </a:lnTo>
                <a:lnTo>
                  <a:pt x="73471" y="111888"/>
                </a:lnTo>
                <a:lnTo>
                  <a:pt x="73751" y="111327"/>
                </a:lnTo>
                <a:lnTo>
                  <a:pt x="74031" y="110767"/>
                </a:lnTo>
                <a:lnTo>
                  <a:pt x="74031" y="110486"/>
                </a:lnTo>
                <a:lnTo>
                  <a:pt x="74312" y="110767"/>
                </a:lnTo>
                <a:lnTo>
                  <a:pt x="74312" y="111327"/>
                </a:lnTo>
                <a:lnTo>
                  <a:pt x="75153" y="111047"/>
                </a:lnTo>
                <a:lnTo>
                  <a:pt x="75714" y="110206"/>
                </a:lnTo>
                <a:lnTo>
                  <a:pt x="75994" y="109925"/>
                </a:lnTo>
                <a:lnTo>
                  <a:pt x="75994" y="109645"/>
                </a:lnTo>
                <a:lnTo>
                  <a:pt x="76836" y="109645"/>
                </a:lnTo>
                <a:lnTo>
                  <a:pt x="77677" y="109925"/>
                </a:lnTo>
                <a:lnTo>
                  <a:pt x="78518" y="110767"/>
                </a:lnTo>
                <a:lnTo>
                  <a:pt x="78799" y="111047"/>
                </a:lnTo>
                <a:lnTo>
                  <a:pt x="79079" y="111047"/>
                </a:lnTo>
                <a:lnTo>
                  <a:pt x="79359" y="109365"/>
                </a:lnTo>
                <a:lnTo>
                  <a:pt x="79920" y="111047"/>
                </a:lnTo>
                <a:lnTo>
                  <a:pt x="79920" y="110206"/>
                </a:lnTo>
                <a:lnTo>
                  <a:pt x="79920" y="109084"/>
                </a:lnTo>
                <a:lnTo>
                  <a:pt x="80201" y="108523"/>
                </a:lnTo>
                <a:lnTo>
                  <a:pt x="80762" y="107962"/>
                </a:lnTo>
                <a:lnTo>
                  <a:pt x="81042" y="107962"/>
                </a:lnTo>
                <a:lnTo>
                  <a:pt x="81322" y="108243"/>
                </a:lnTo>
                <a:lnTo>
                  <a:pt x="80762" y="108523"/>
                </a:lnTo>
                <a:lnTo>
                  <a:pt x="80481" y="109084"/>
                </a:lnTo>
                <a:lnTo>
                  <a:pt x="80201" y="110486"/>
                </a:lnTo>
                <a:lnTo>
                  <a:pt x="80201" y="111047"/>
                </a:lnTo>
                <a:lnTo>
                  <a:pt x="80481" y="111047"/>
                </a:lnTo>
                <a:lnTo>
                  <a:pt x="80762" y="109645"/>
                </a:lnTo>
                <a:lnTo>
                  <a:pt x="81042" y="110206"/>
                </a:lnTo>
                <a:lnTo>
                  <a:pt x="81322" y="110206"/>
                </a:lnTo>
                <a:lnTo>
                  <a:pt x="82164" y="109365"/>
                </a:lnTo>
                <a:lnTo>
                  <a:pt x="82164" y="109365"/>
                </a:lnTo>
                <a:lnTo>
                  <a:pt x="81603" y="110486"/>
                </a:lnTo>
                <a:lnTo>
                  <a:pt x="81322" y="111327"/>
                </a:lnTo>
                <a:lnTo>
                  <a:pt x="81603" y="111608"/>
                </a:lnTo>
                <a:lnTo>
                  <a:pt x="82164" y="111608"/>
                </a:lnTo>
                <a:lnTo>
                  <a:pt x="83005" y="111327"/>
                </a:lnTo>
                <a:lnTo>
                  <a:pt x="83566" y="111047"/>
                </a:lnTo>
                <a:lnTo>
                  <a:pt x="84127" y="110486"/>
                </a:lnTo>
                <a:lnTo>
                  <a:pt x="84407" y="109645"/>
                </a:lnTo>
                <a:lnTo>
                  <a:pt x="84407" y="111047"/>
                </a:lnTo>
                <a:lnTo>
                  <a:pt x="84407" y="111608"/>
                </a:lnTo>
                <a:lnTo>
                  <a:pt x="84687" y="111327"/>
                </a:lnTo>
                <a:lnTo>
                  <a:pt x="84968" y="110486"/>
                </a:lnTo>
                <a:lnTo>
                  <a:pt x="85809" y="109365"/>
                </a:lnTo>
                <a:lnTo>
                  <a:pt x="85809" y="109645"/>
                </a:lnTo>
                <a:lnTo>
                  <a:pt x="85809" y="111047"/>
                </a:lnTo>
                <a:lnTo>
                  <a:pt x="86931" y="110206"/>
                </a:lnTo>
                <a:lnTo>
                  <a:pt x="87211" y="110486"/>
                </a:lnTo>
                <a:lnTo>
                  <a:pt x="87211" y="111327"/>
                </a:lnTo>
                <a:lnTo>
                  <a:pt x="88053" y="112169"/>
                </a:lnTo>
                <a:lnTo>
                  <a:pt x="88053" y="111047"/>
                </a:lnTo>
                <a:lnTo>
                  <a:pt x="88333" y="110486"/>
                </a:lnTo>
                <a:lnTo>
                  <a:pt x="88613" y="110206"/>
                </a:lnTo>
                <a:lnTo>
                  <a:pt x="90015" y="110206"/>
                </a:lnTo>
                <a:lnTo>
                  <a:pt x="90296" y="109645"/>
                </a:lnTo>
                <a:lnTo>
                  <a:pt x="90576" y="110767"/>
                </a:lnTo>
                <a:lnTo>
                  <a:pt x="90857" y="111047"/>
                </a:lnTo>
                <a:lnTo>
                  <a:pt x="91137" y="111047"/>
                </a:lnTo>
                <a:lnTo>
                  <a:pt x="91698" y="110767"/>
                </a:lnTo>
                <a:lnTo>
                  <a:pt x="92259" y="110206"/>
                </a:lnTo>
                <a:lnTo>
                  <a:pt x="93381" y="109365"/>
                </a:lnTo>
                <a:lnTo>
                  <a:pt x="93941" y="109365"/>
                </a:lnTo>
                <a:lnTo>
                  <a:pt x="93941" y="110206"/>
                </a:lnTo>
                <a:lnTo>
                  <a:pt x="93661" y="110486"/>
                </a:lnTo>
                <a:lnTo>
                  <a:pt x="93941" y="110767"/>
                </a:lnTo>
                <a:lnTo>
                  <a:pt x="94222" y="110767"/>
                </a:lnTo>
                <a:lnTo>
                  <a:pt x="94222" y="111047"/>
                </a:lnTo>
                <a:lnTo>
                  <a:pt x="94222" y="111327"/>
                </a:lnTo>
                <a:lnTo>
                  <a:pt x="94783" y="110486"/>
                </a:lnTo>
                <a:lnTo>
                  <a:pt x="95063" y="110206"/>
                </a:lnTo>
                <a:lnTo>
                  <a:pt x="95343" y="110206"/>
                </a:lnTo>
                <a:lnTo>
                  <a:pt x="95624" y="109925"/>
                </a:lnTo>
                <a:lnTo>
                  <a:pt x="95624" y="111047"/>
                </a:lnTo>
                <a:lnTo>
                  <a:pt x="95624" y="111327"/>
                </a:lnTo>
                <a:lnTo>
                  <a:pt x="95904" y="111327"/>
                </a:lnTo>
                <a:lnTo>
                  <a:pt x="96465" y="110767"/>
                </a:lnTo>
                <a:lnTo>
                  <a:pt x="97026" y="110206"/>
                </a:lnTo>
                <a:lnTo>
                  <a:pt x="98148" y="109084"/>
                </a:lnTo>
                <a:lnTo>
                  <a:pt x="98428" y="109084"/>
                </a:lnTo>
                <a:lnTo>
                  <a:pt x="98148" y="110206"/>
                </a:lnTo>
                <a:lnTo>
                  <a:pt x="100671" y="109645"/>
                </a:lnTo>
                <a:lnTo>
                  <a:pt x="102354" y="109505"/>
                </a:lnTo>
                <a:lnTo>
                  <a:pt x="102354" y="109505"/>
                </a:lnTo>
                <a:lnTo>
                  <a:pt x="102354" y="109365"/>
                </a:lnTo>
                <a:lnTo>
                  <a:pt x="102634" y="109365"/>
                </a:lnTo>
                <a:lnTo>
                  <a:pt x="102507" y="109492"/>
                </a:lnTo>
                <a:lnTo>
                  <a:pt x="102507" y="109492"/>
                </a:lnTo>
                <a:lnTo>
                  <a:pt x="104037" y="109365"/>
                </a:lnTo>
                <a:lnTo>
                  <a:pt x="106560" y="109084"/>
                </a:lnTo>
                <a:lnTo>
                  <a:pt x="106841" y="108804"/>
                </a:lnTo>
                <a:lnTo>
                  <a:pt x="106000" y="108804"/>
                </a:lnTo>
                <a:lnTo>
                  <a:pt x="107121" y="107962"/>
                </a:lnTo>
                <a:lnTo>
                  <a:pt x="107962" y="107121"/>
                </a:lnTo>
                <a:lnTo>
                  <a:pt x="107962" y="106280"/>
                </a:lnTo>
                <a:lnTo>
                  <a:pt x="107682" y="105158"/>
                </a:lnTo>
                <a:lnTo>
                  <a:pt x="106841" y="104317"/>
                </a:lnTo>
                <a:lnTo>
                  <a:pt x="105719" y="103476"/>
                </a:lnTo>
                <a:lnTo>
                  <a:pt x="102634" y="101513"/>
                </a:lnTo>
                <a:lnTo>
                  <a:pt x="99269" y="100111"/>
                </a:lnTo>
                <a:lnTo>
                  <a:pt x="95904" y="98989"/>
                </a:lnTo>
                <a:lnTo>
                  <a:pt x="93381" y="98148"/>
                </a:lnTo>
                <a:lnTo>
                  <a:pt x="92539" y="98148"/>
                </a:lnTo>
                <a:lnTo>
                  <a:pt x="92539" y="97587"/>
                </a:lnTo>
                <a:lnTo>
                  <a:pt x="92259" y="97306"/>
                </a:lnTo>
                <a:lnTo>
                  <a:pt x="90857" y="97306"/>
                </a:lnTo>
                <a:lnTo>
                  <a:pt x="89735" y="97587"/>
                </a:lnTo>
                <a:lnTo>
                  <a:pt x="90015" y="97026"/>
                </a:lnTo>
                <a:lnTo>
                  <a:pt x="89174" y="97306"/>
                </a:lnTo>
                <a:lnTo>
                  <a:pt x="88053" y="97026"/>
                </a:lnTo>
                <a:lnTo>
                  <a:pt x="86090" y="96746"/>
                </a:lnTo>
                <a:lnTo>
                  <a:pt x="85248" y="96465"/>
                </a:lnTo>
                <a:lnTo>
                  <a:pt x="84407" y="96746"/>
                </a:lnTo>
                <a:lnTo>
                  <a:pt x="83846" y="97026"/>
                </a:lnTo>
                <a:lnTo>
                  <a:pt x="83566" y="98148"/>
                </a:lnTo>
                <a:lnTo>
                  <a:pt x="82444" y="96746"/>
                </a:lnTo>
                <a:lnTo>
                  <a:pt x="81042" y="95624"/>
                </a:lnTo>
                <a:lnTo>
                  <a:pt x="79640" y="95063"/>
                </a:lnTo>
                <a:lnTo>
                  <a:pt x="78238" y="94783"/>
                </a:lnTo>
                <a:lnTo>
                  <a:pt x="77116" y="94783"/>
                </a:lnTo>
                <a:lnTo>
                  <a:pt x="75714" y="95063"/>
                </a:lnTo>
                <a:lnTo>
                  <a:pt x="74873" y="95624"/>
                </a:lnTo>
                <a:lnTo>
                  <a:pt x="74031" y="96465"/>
                </a:lnTo>
                <a:lnTo>
                  <a:pt x="73751" y="95063"/>
                </a:lnTo>
                <a:lnTo>
                  <a:pt x="73471" y="94502"/>
                </a:lnTo>
                <a:lnTo>
                  <a:pt x="72910" y="94222"/>
                </a:lnTo>
                <a:lnTo>
                  <a:pt x="71788" y="93941"/>
                </a:lnTo>
                <a:lnTo>
                  <a:pt x="70386" y="93941"/>
                </a:lnTo>
                <a:lnTo>
                  <a:pt x="67582" y="94502"/>
                </a:lnTo>
                <a:lnTo>
                  <a:pt x="66180" y="94222"/>
                </a:lnTo>
                <a:lnTo>
                  <a:pt x="65058" y="93661"/>
                </a:lnTo>
                <a:lnTo>
                  <a:pt x="55524" y="94222"/>
                </a:lnTo>
                <a:lnTo>
                  <a:pt x="48793" y="94222"/>
                </a:lnTo>
                <a:lnTo>
                  <a:pt x="42624" y="94502"/>
                </a:lnTo>
                <a:lnTo>
                  <a:pt x="34772" y="95343"/>
                </a:lnTo>
                <a:lnTo>
                  <a:pt x="37296" y="94222"/>
                </a:lnTo>
                <a:lnTo>
                  <a:pt x="38137" y="93380"/>
                </a:lnTo>
                <a:lnTo>
                  <a:pt x="38418" y="93100"/>
                </a:lnTo>
                <a:lnTo>
                  <a:pt x="37296" y="93100"/>
                </a:lnTo>
                <a:lnTo>
                  <a:pt x="34772" y="93380"/>
                </a:lnTo>
                <a:lnTo>
                  <a:pt x="33931" y="93661"/>
                </a:lnTo>
                <a:lnTo>
                  <a:pt x="33651" y="93661"/>
                </a:lnTo>
                <a:lnTo>
                  <a:pt x="33651" y="93380"/>
                </a:lnTo>
                <a:lnTo>
                  <a:pt x="35053" y="92259"/>
                </a:lnTo>
                <a:lnTo>
                  <a:pt x="36455" y="91698"/>
                </a:lnTo>
                <a:lnTo>
                  <a:pt x="39259" y="91698"/>
                </a:lnTo>
                <a:lnTo>
                  <a:pt x="40942" y="92259"/>
                </a:lnTo>
                <a:lnTo>
                  <a:pt x="40942" y="91978"/>
                </a:lnTo>
                <a:lnTo>
                  <a:pt x="40661" y="91418"/>
                </a:lnTo>
                <a:lnTo>
                  <a:pt x="41222" y="90857"/>
                </a:lnTo>
                <a:lnTo>
                  <a:pt x="41783" y="90576"/>
                </a:lnTo>
                <a:lnTo>
                  <a:pt x="42905" y="90296"/>
                </a:lnTo>
                <a:lnTo>
                  <a:pt x="43185" y="90576"/>
                </a:lnTo>
                <a:lnTo>
                  <a:pt x="42063" y="90576"/>
                </a:lnTo>
                <a:lnTo>
                  <a:pt x="42344" y="91137"/>
                </a:lnTo>
                <a:lnTo>
                  <a:pt x="42624" y="91418"/>
                </a:lnTo>
                <a:lnTo>
                  <a:pt x="44307" y="90857"/>
                </a:lnTo>
                <a:lnTo>
                  <a:pt x="46550" y="89735"/>
                </a:lnTo>
                <a:lnTo>
                  <a:pt x="47952" y="89174"/>
                </a:lnTo>
                <a:lnTo>
                  <a:pt x="46830" y="89174"/>
                </a:lnTo>
                <a:lnTo>
                  <a:pt x="46550" y="88894"/>
                </a:lnTo>
                <a:lnTo>
                  <a:pt x="46830" y="88613"/>
                </a:lnTo>
                <a:lnTo>
                  <a:pt x="47111" y="88333"/>
                </a:lnTo>
                <a:lnTo>
                  <a:pt x="47672" y="88052"/>
                </a:lnTo>
                <a:lnTo>
                  <a:pt x="48233" y="88052"/>
                </a:lnTo>
                <a:lnTo>
                  <a:pt x="48513" y="88333"/>
                </a:lnTo>
                <a:lnTo>
                  <a:pt x="48513" y="88894"/>
                </a:lnTo>
                <a:lnTo>
                  <a:pt x="49915" y="88052"/>
                </a:lnTo>
                <a:lnTo>
                  <a:pt x="50756" y="87211"/>
                </a:lnTo>
                <a:lnTo>
                  <a:pt x="51598" y="85809"/>
                </a:lnTo>
                <a:lnTo>
                  <a:pt x="52158" y="85248"/>
                </a:lnTo>
                <a:lnTo>
                  <a:pt x="52719" y="84687"/>
                </a:lnTo>
                <a:lnTo>
                  <a:pt x="53841" y="84407"/>
                </a:lnTo>
                <a:lnTo>
                  <a:pt x="55243" y="84127"/>
                </a:lnTo>
                <a:lnTo>
                  <a:pt x="67638" y="79023"/>
                </a:lnTo>
                <a:lnTo>
                  <a:pt x="67638" y="79023"/>
                </a:lnTo>
                <a:lnTo>
                  <a:pt x="67862" y="78799"/>
                </a:lnTo>
                <a:lnTo>
                  <a:pt x="68703" y="78518"/>
                </a:lnTo>
                <a:lnTo>
                  <a:pt x="68703" y="78518"/>
                </a:lnTo>
                <a:lnTo>
                  <a:pt x="68591" y="78630"/>
                </a:lnTo>
                <a:lnTo>
                  <a:pt x="68591" y="78630"/>
                </a:lnTo>
                <a:lnTo>
                  <a:pt x="69545" y="78238"/>
                </a:lnTo>
                <a:lnTo>
                  <a:pt x="74438" y="76373"/>
                </a:lnTo>
                <a:lnTo>
                  <a:pt x="74438" y="76373"/>
                </a:lnTo>
                <a:lnTo>
                  <a:pt x="74312" y="75994"/>
                </a:lnTo>
                <a:lnTo>
                  <a:pt x="74873" y="75994"/>
                </a:lnTo>
                <a:lnTo>
                  <a:pt x="74791" y="76239"/>
                </a:lnTo>
                <a:lnTo>
                  <a:pt x="74791" y="76239"/>
                </a:lnTo>
                <a:lnTo>
                  <a:pt x="87211" y="71508"/>
                </a:lnTo>
                <a:lnTo>
                  <a:pt x="116936" y="60535"/>
                </a:lnTo>
                <a:lnTo>
                  <a:pt x="116936" y="60535"/>
                </a:lnTo>
                <a:lnTo>
                  <a:pt x="116936" y="59730"/>
                </a:lnTo>
                <a:lnTo>
                  <a:pt x="116936" y="59169"/>
                </a:lnTo>
                <a:lnTo>
                  <a:pt x="117216" y="59169"/>
                </a:lnTo>
                <a:lnTo>
                  <a:pt x="117497" y="59730"/>
                </a:lnTo>
                <a:lnTo>
                  <a:pt x="117497" y="60010"/>
                </a:lnTo>
                <a:lnTo>
                  <a:pt x="116993" y="60514"/>
                </a:lnTo>
                <a:lnTo>
                  <a:pt x="116993" y="60514"/>
                </a:lnTo>
                <a:lnTo>
                  <a:pt x="128994" y="56084"/>
                </a:lnTo>
                <a:lnTo>
                  <a:pt x="173020" y="40100"/>
                </a:lnTo>
                <a:lnTo>
                  <a:pt x="188948" y="34043"/>
                </a:lnTo>
                <a:lnTo>
                  <a:pt x="188948" y="34043"/>
                </a:lnTo>
                <a:lnTo>
                  <a:pt x="189004" y="33931"/>
                </a:lnTo>
                <a:lnTo>
                  <a:pt x="189285" y="33651"/>
                </a:lnTo>
                <a:lnTo>
                  <a:pt x="189565" y="33651"/>
                </a:lnTo>
                <a:lnTo>
                  <a:pt x="189468" y="33846"/>
                </a:lnTo>
                <a:lnTo>
                  <a:pt x="192930" y="32529"/>
                </a:lnTo>
                <a:lnTo>
                  <a:pt x="199660" y="29924"/>
                </a:lnTo>
                <a:lnTo>
                  <a:pt x="199660" y="29924"/>
                </a:lnTo>
                <a:lnTo>
                  <a:pt x="199660" y="29444"/>
                </a:lnTo>
                <a:lnTo>
                  <a:pt x="199941" y="29164"/>
                </a:lnTo>
                <a:lnTo>
                  <a:pt x="200221" y="29164"/>
                </a:lnTo>
                <a:lnTo>
                  <a:pt x="200221" y="29707"/>
                </a:lnTo>
                <a:lnTo>
                  <a:pt x="200221" y="29707"/>
                </a:lnTo>
                <a:lnTo>
                  <a:pt x="205246" y="27762"/>
                </a:lnTo>
                <a:lnTo>
                  <a:pt x="204147" y="27762"/>
                </a:lnTo>
                <a:lnTo>
                  <a:pt x="204708" y="27481"/>
                </a:lnTo>
                <a:lnTo>
                  <a:pt x="204988" y="27201"/>
                </a:lnTo>
                <a:lnTo>
                  <a:pt x="203867" y="26640"/>
                </a:lnTo>
                <a:lnTo>
                  <a:pt x="205269" y="26640"/>
                </a:lnTo>
                <a:lnTo>
                  <a:pt x="205549" y="26921"/>
                </a:lnTo>
                <a:lnTo>
                  <a:pt x="205549" y="27201"/>
                </a:lnTo>
                <a:lnTo>
                  <a:pt x="205549" y="27481"/>
                </a:lnTo>
                <a:lnTo>
                  <a:pt x="205284" y="27747"/>
                </a:lnTo>
                <a:lnTo>
                  <a:pt x="210316" y="25799"/>
                </a:lnTo>
                <a:lnTo>
                  <a:pt x="208914" y="26921"/>
                </a:lnTo>
                <a:lnTo>
                  <a:pt x="208354" y="27762"/>
                </a:lnTo>
                <a:lnTo>
                  <a:pt x="208354" y="28042"/>
                </a:lnTo>
                <a:lnTo>
                  <a:pt x="208914" y="28323"/>
                </a:lnTo>
                <a:lnTo>
                  <a:pt x="209756" y="28042"/>
                </a:lnTo>
                <a:lnTo>
                  <a:pt x="210877" y="27762"/>
                </a:lnTo>
                <a:lnTo>
                  <a:pt x="212279" y="26921"/>
                </a:lnTo>
                <a:lnTo>
                  <a:pt x="213401" y="26079"/>
                </a:lnTo>
                <a:lnTo>
                  <a:pt x="212279" y="27201"/>
                </a:lnTo>
                <a:lnTo>
                  <a:pt x="211999" y="28042"/>
                </a:lnTo>
                <a:lnTo>
                  <a:pt x="213121" y="28042"/>
                </a:lnTo>
                <a:lnTo>
                  <a:pt x="215364" y="27201"/>
                </a:lnTo>
                <a:lnTo>
                  <a:pt x="216486" y="26921"/>
                </a:lnTo>
                <a:lnTo>
                  <a:pt x="217607" y="27201"/>
                </a:lnTo>
                <a:lnTo>
                  <a:pt x="217607" y="26360"/>
                </a:lnTo>
                <a:lnTo>
                  <a:pt x="218168" y="25799"/>
                </a:lnTo>
                <a:lnTo>
                  <a:pt x="219290" y="25518"/>
                </a:lnTo>
                <a:lnTo>
                  <a:pt x="219851" y="25518"/>
                </a:lnTo>
                <a:lnTo>
                  <a:pt x="220412" y="25799"/>
                </a:lnTo>
                <a:lnTo>
                  <a:pt x="220412" y="25799"/>
                </a:lnTo>
                <a:lnTo>
                  <a:pt x="219570" y="24958"/>
                </a:lnTo>
                <a:lnTo>
                  <a:pt x="219570" y="24397"/>
                </a:lnTo>
                <a:lnTo>
                  <a:pt x="220131" y="23836"/>
                </a:lnTo>
                <a:lnTo>
                  <a:pt x="220692" y="24116"/>
                </a:lnTo>
                <a:lnTo>
                  <a:pt x="220692" y="24677"/>
                </a:lnTo>
                <a:lnTo>
                  <a:pt x="220692" y="25799"/>
                </a:lnTo>
                <a:lnTo>
                  <a:pt x="220692" y="26079"/>
                </a:lnTo>
                <a:lnTo>
                  <a:pt x="220692" y="26360"/>
                </a:lnTo>
                <a:lnTo>
                  <a:pt x="221253" y="26360"/>
                </a:lnTo>
                <a:lnTo>
                  <a:pt x="222094" y="26079"/>
                </a:lnTo>
                <a:lnTo>
                  <a:pt x="221814" y="24677"/>
                </a:lnTo>
                <a:lnTo>
                  <a:pt x="222094" y="23836"/>
                </a:lnTo>
                <a:lnTo>
                  <a:pt x="222935" y="23275"/>
                </a:lnTo>
                <a:lnTo>
                  <a:pt x="223777" y="22714"/>
                </a:lnTo>
                <a:lnTo>
                  <a:pt x="224338" y="22714"/>
                </a:lnTo>
                <a:lnTo>
                  <a:pt x="225179" y="22995"/>
                </a:lnTo>
                <a:lnTo>
                  <a:pt x="225179" y="23555"/>
                </a:lnTo>
                <a:lnTo>
                  <a:pt x="224898" y="24116"/>
                </a:lnTo>
                <a:lnTo>
                  <a:pt x="226301" y="23275"/>
                </a:lnTo>
                <a:lnTo>
                  <a:pt x="227142" y="22995"/>
                </a:lnTo>
                <a:lnTo>
                  <a:pt x="227983" y="22714"/>
                </a:lnTo>
                <a:lnTo>
                  <a:pt x="228544" y="22714"/>
                </a:lnTo>
                <a:lnTo>
                  <a:pt x="229946" y="23275"/>
                </a:lnTo>
                <a:lnTo>
                  <a:pt x="230787" y="23555"/>
                </a:lnTo>
                <a:lnTo>
                  <a:pt x="231909" y="23555"/>
                </a:lnTo>
                <a:lnTo>
                  <a:pt x="231629" y="22995"/>
                </a:lnTo>
                <a:lnTo>
                  <a:pt x="231348" y="22714"/>
                </a:lnTo>
                <a:lnTo>
                  <a:pt x="231629" y="22153"/>
                </a:lnTo>
                <a:lnTo>
                  <a:pt x="231909" y="21592"/>
                </a:lnTo>
                <a:lnTo>
                  <a:pt x="233031" y="21032"/>
                </a:lnTo>
                <a:lnTo>
                  <a:pt x="234433" y="20471"/>
                </a:lnTo>
                <a:lnTo>
                  <a:pt x="236115" y="20190"/>
                </a:lnTo>
                <a:lnTo>
                  <a:pt x="237798" y="19910"/>
                </a:lnTo>
                <a:lnTo>
                  <a:pt x="239200" y="20190"/>
                </a:lnTo>
                <a:lnTo>
                  <a:pt x="240322" y="20751"/>
                </a:lnTo>
                <a:lnTo>
                  <a:pt x="240882" y="19910"/>
                </a:lnTo>
                <a:lnTo>
                  <a:pt x="242004" y="19069"/>
                </a:lnTo>
                <a:lnTo>
                  <a:pt x="244808" y="17386"/>
                </a:lnTo>
                <a:lnTo>
                  <a:pt x="245930" y="16825"/>
                </a:lnTo>
                <a:lnTo>
                  <a:pt x="247052" y="16545"/>
                </a:lnTo>
                <a:lnTo>
                  <a:pt x="247332" y="16545"/>
                </a:lnTo>
                <a:lnTo>
                  <a:pt x="247613" y="16825"/>
                </a:lnTo>
                <a:lnTo>
                  <a:pt x="247613" y="17106"/>
                </a:lnTo>
                <a:lnTo>
                  <a:pt x="247613" y="17667"/>
                </a:lnTo>
                <a:lnTo>
                  <a:pt x="247052" y="18227"/>
                </a:lnTo>
                <a:lnTo>
                  <a:pt x="247893" y="17947"/>
                </a:lnTo>
                <a:lnTo>
                  <a:pt x="249015" y="17947"/>
                </a:lnTo>
                <a:lnTo>
                  <a:pt x="249576" y="18227"/>
                </a:lnTo>
                <a:lnTo>
                  <a:pt x="249856" y="18508"/>
                </a:lnTo>
                <a:lnTo>
                  <a:pt x="250136" y="17386"/>
                </a:lnTo>
                <a:lnTo>
                  <a:pt x="250697" y="16825"/>
                </a:lnTo>
                <a:lnTo>
                  <a:pt x="251819" y="16825"/>
                </a:lnTo>
                <a:lnTo>
                  <a:pt x="252941" y="16545"/>
                </a:lnTo>
                <a:lnTo>
                  <a:pt x="254343" y="16545"/>
                </a:lnTo>
                <a:lnTo>
                  <a:pt x="255745" y="15984"/>
                </a:lnTo>
                <a:lnTo>
                  <a:pt x="257708" y="14862"/>
                </a:lnTo>
                <a:lnTo>
                  <a:pt x="259951" y="13180"/>
                </a:lnTo>
                <a:lnTo>
                  <a:pt x="260232" y="13741"/>
                </a:lnTo>
                <a:lnTo>
                  <a:pt x="260792" y="14021"/>
                </a:lnTo>
                <a:lnTo>
                  <a:pt x="261073" y="14302"/>
                </a:lnTo>
                <a:lnTo>
                  <a:pt x="261634" y="14302"/>
                </a:lnTo>
                <a:lnTo>
                  <a:pt x="263036" y="13741"/>
                </a:lnTo>
                <a:lnTo>
                  <a:pt x="264438" y="13180"/>
                </a:lnTo>
                <a:lnTo>
                  <a:pt x="265840" y="12619"/>
                </a:lnTo>
                <a:lnTo>
                  <a:pt x="267242" y="12339"/>
                </a:lnTo>
                <a:lnTo>
                  <a:pt x="268364" y="12339"/>
                </a:lnTo>
                <a:lnTo>
                  <a:pt x="268925" y="12619"/>
                </a:lnTo>
                <a:lnTo>
                  <a:pt x="269205" y="13180"/>
                </a:lnTo>
                <a:lnTo>
                  <a:pt x="270046" y="12619"/>
                </a:lnTo>
                <a:lnTo>
                  <a:pt x="270046" y="12339"/>
                </a:lnTo>
                <a:lnTo>
                  <a:pt x="269766" y="12058"/>
                </a:lnTo>
                <a:lnTo>
                  <a:pt x="270046" y="11778"/>
                </a:lnTo>
                <a:lnTo>
                  <a:pt x="270607" y="11497"/>
                </a:lnTo>
                <a:lnTo>
                  <a:pt x="270888" y="12058"/>
                </a:lnTo>
                <a:lnTo>
                  <a:pt x="271168" y="12619"/>
                </a:lnTo>
                <a:lnTo>
                  <a:pt x="272009" y="12619"/>
                </a:lnTo>
                <a:lnTo>
                  <a:pt x="272851" y="12058"/>
                </a:lnTo>
                <a:lnTo>
                  <a:pt x="273972" y="11217"/>
                </a:lnTo>
                <a:lnTo>
                  <a:pt x="275094" y="10376"/>
                </a:lnTo>
                <a:lnTo>
                  <a:pt x="276496" y="9534"/>
                </a:lnTo>
                <a:lnTo>
                  <a:pt x="278179" y="9534"/>
                </a:lnTo>
                <a:lnTo>
                  <a:pt x="278739" y="10095"/>
                </a:lnTo>
                <a:lnTo>
                  <a:pt x="279300" y="9254"/>
                </a:lnTo>
                <a:lnTo>
                  <a:pt x="279861" y="8693"/>
                </a:lnTo>
                <a:lnTo>
                  <a:pt x="281824" y="7852"/>
                </a:lnTo>
                <a:lnTo>
                  <a:pt x="284067" y="7011"/>
                </a:lnTo>
                <a:lnTo>
                  <a:pt x="284909" y="6450"/>
                </a:lnTo>
                <a:lnTo>
                  <a:pt x="285750" y="5889"/>
                </a:lnTo>
                <a:lnTo>
                  <a:pt x="285189" y="5889"/>
                </a:lnTo>
                <a:lnTo>
                  <a:pt x="284628" y="6169"/>
                </a:lnTo>
                <a:lnTo>
                  <a:pt x="282946" y="7011"/>
                </a:lnTo>
                <a:lnTo>
                  <a:pt x="281544" y="7852"/>
                </a:lnTo>
                <a:lnTo>
                  <a:pt x="281263" y="7852"/>
                </a:lnTo>
                <a:lnTo>
                  <a:pt x="281544" y="7291"/>
                </a:lnTo>
                <a:lnTo>
                  <a:pt x="284628" y="5328"/>
                </a:lnTo>
                <a:lnTo>
                  <a:pt x="285189" y="5048"/>
                </a:lnTo>
                <a:lnTo>
                  <a:pt x="282665" y="5048"/>
                </a:lnTo>
                <a:lnTo>
                  <a:pt x="281263" y="4487"/>
                </a:lnTo>
                <a:lnTo>
                  <a:pt x="284067" y="3645"/>
                </a:lnTo>
                <a:lnTo>
                  <a:pt x="283787" y="3645"/>
                </a:lnTo>
                <a:lnTo>
                  <a:pt x="282665" y="3365"/>
                </a:lnTo>
                <a:lnTo>
                  <a:pt x="282385" y="3085"/>
                </a:lnTo>
                <a:lnTo>
                  <a:pt x="282665" y="2804"/>
                </a:lnTo>
                <a:lnTo>
                  <a:pt x="283507" y="3085"/>
                </a:lnTo>
                <a:lnTo>
                  <a:pt x="283787" y="3085"/>
                </a:lnTo>
                <a:lnTo>
                  <a:pt x="283787" y="2804"/>
                </a:lnTo>
                <a:lnTo>
                  <a:pt x="283507" y="2524"/>
                </a:lnTo>
                <a:lnTo>
                  <a:pt x="282665" y="1683"/>
                </a:lnTo>
                <a:lnTo>
                  <a:pt x="282105" y="1683"/>
                </a:lnTo>
                <a:lnTo>
                  <a:pt x="281544" y="1963"/>
                </a:lnTo>
                <a:lnTo>
                  <a:pt x="275374" y="140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Manrope"/>
              <a:ea typeface="Manrope"/>
              <a:cs typeface="Manrope"/>
              <a:sym typeface="Manrope"/>
            </a:endParaRPr>
          </a:p>
        </p:txBody>
      </p:sp>
      <p:sp>
        <p:nvSpPr>
          <p:cNvPr id="1090" name="Google Shape;1090;p60"/>
          <p:cNvSpPr txBox="1"/>
          <p:nvPr/>
        </p:nvSpPr>
        <p:spPr>
          <a:xfrm>
            <a:off x="665700" y="3644750"/>
            <a:ext cx="8049300" cy="1198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000"/>
              <a:buFont typeface="Arial"/>
              <a:buNone/>
            </a:pPr>
            <a:r>
              <a:rPr lang="en" sz="1200">
                <a:solidFill>
                  <a:schemeClr val="lt1"/>
                </a:solidFill>
                <a:latin typeface="Manrope Medium"/>
                <a:ea typeface="Manrope Medium"/>
                <a:cs typeface="Manrope Medium"/>
                <a:sym typeface="Manrope Medium"/>
              </a:rPr>
              <a:t>We named our project ‘</a:t>
            </a:r>
            <a:r>
              <a:rPr b="1" lang="en" sz="1200">
                <a:solidFill>
                  <a:schemeClr val="lt1"/>
                </a:solidFill>
                <a:latin typeface="Manrope"/>
                <a:ea typeface="Manrope"/>
                <a:cs typeface="Manrope"/>
                <a:sym typeface="Manrope"/>
              </a:rPr>
              <a:t>Theo</a:t>
            </a:r>
            <a:r>
              <a:rPr lang="en" sz="1200">
                <a:solidFill>
                  <a:schemeClr val="lt1"/>
                </a:solidFill>
                <a:latin typeface="Manrope Medium"/>
                <a:ea typeface="Manrope Medium"/>
                <a:cs typeface="Manrope Medium"/>
                <a:sym typeface="Manrope Medium"/>
              </a:rPr>
              <a:t>’ to evoke the sense of a trusted companion. Just as a teddy (Teddy → Theodore → </a:t>
            </a:r>
            <a:r>
              <a:rPr b="1" lang="en" sz="1200">
                <a:solidFill>
                  <a:schemeClr val="lt1"/>
                </a:solidFill>
                <a:latin typeface="Manrope"/>
                <a:ea typeface="Manrope"/>
                <a:cs typeface="Manrope"/>
                <a:sym typeface="Manrope"/>
              </a:rPr>
              <a:t>Theo</a:t>
            </a:r>
            <a:r>
              <a:rPr lang="en" sz="1200">
                <a:solidFill>
                  <a:schemeClr val="lt1"/>
                </a:solidFill>
                <a:latin typeface="Manrope Medium"/>
                <a:ea typeface="Manrope Medium"/>
                <a:cs typeface="Manrope Medium"/>
                <a:sym typeface="Manrope Medium"/>
              </a:rPr>
              <a:t>) bear provides the comfort of an imaginary friend, Theo acts as a supportive study buddy, offering structure, encouragement, and reflection. This mirrors the effect of body doubling in a friendly, approachable form reminiscent of childhood.</a:t>
            </a:r>
            <a:endParaRPr sz="1200">
              <a:solidFill>
                <a:schemeClr val="lt1"/>
              </a:solidFill>
              <a:latin typeface="Manrope Medium"/>
              <a:ea typeface="Manrope Medium"/>
              <a:cs typeface="Manrope Medium"/>
              <a:sym typeface="Manrope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61"/>
          <p:cNvSpPr/>
          <p:nvPr/>
        </p:nvSpPr>
        <p:spPr>
          <a:xfrm>
            <a:off x="886675" y="1744400"/>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096" name="Google Shape;1096;p61"/>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02.</a:t>
            </a:r>
            <a:r>
              <a:rPr lang="en" sz="1800">
                <a:latin typeface="Manrope ExtraBold"/>
                <a:ea typeface="Manrope ExtraBold"/>
                <a:cs typeface="Manrope ExtraBold"/>
                <a:sym typeface="Manrope ExtraBold"/>
              </a:rPr>
              <a:t> Problem/solution overview</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097" name="Google Shape;1097;p61"/>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01" name="Shape 1101"/>
        <p:cNvGrpSpPr/>
        <p:nvPr/>
      </p:nvGrpSpPr>
      <p:grpSpPr>
        <a:xfrm>
          <a:off x="0" y="0"/>
          <a:ext cx="0" cy="0"/>
          <a:chOff x="0" y="0"/>
          <a:chExt cx="0" cy="0"/>
        </a:xfrm>
      </p:grpSpPr>
      <p:sp>
        <p:nvSpPr>
          <p:cNvPr id="1102" name="Google Shape;1102;p62"/>
          <p:cNvSpPr/>
          <p:nvPr/>
        </p:nvSpPr>
        <p:spPr>
          <a:xfrm>
            <a:off x="-89700" y="-49850"/>
            <a:ext cx="9320100" cy="524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03" name="Google Shape;1103;p62"/>
          <p:cNvSpPr/>
          <p:nvPr/>
        </p:nvSpPr>
        <p:spPr>
          <a:xfrm flipH="1" rot="10800000">
            <a:off x="5331417" y="3243275"/>
            <a:ext cx="3276300" cy="14619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104" name="Google Shape;1104;p62"/>
          <p:cNvSpPr/>
          <p:nvPr/>
        </p:nvSpPr>
        <p:spPr>
          <a:xfrm rot="4795490">
            <a:off x="8382314" y="4440091"/>
            <a:ext cx="207500" cy="287945"/>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1105" name="Google Shape;1105;p62"/>
          <p:cNvSpPr txBox="1"/>
          <p:nvPr/>
        </p:nvSpPr>
        <p:spPr>
          <a:xfrm>
            <a:off x="5517788" y="3424325"/>
            <a:ext cx="526200" cy="254700"/>
          </a:xfrm>
          <a:prstGeom prst="rect">
            <a:avLst/>
          </a:prstGeom>
          <a:noFill/>
          <a:ln>
            <a:noFill/>
          </a:ln>
        </p:spPr>
        <p:txBody>
          <a:bodyPr anchorCtr="0" anchor="t" bIns="91425" lIns="0" spcFirstLastPara="1" rIns="91425" wrap="square" tIns="91425">
            <a:noAutofit/>
          </a:bodyPr>
          <a:lstStyle/>
          <a:p>
            <a:pPr indent="0" lvl="0" marL="0" rtl="0" algn="l">
              <a:lnSpc>
                <a:spcPct val="60000"/>
              </a:lnSpc>
              <a:spcBef>
                <a:spcPts val="0"/>
              </a:spcBef>
              <a:spcAft>
                <a:spcPts val="0"/>
              </a:spcAft>
              <a:buSzPts val="7200"/>
              <a:buNone/>
            </a:pPr>
            <a:r>
              <a:rPr lang="en" sz="7200">
                <a:solidFill>
                  <a:schemeClr val="lt1"/>
                </a:solidFill>
                <a:latin typeface="Manrope ExtraBold"/>
                <a:ea typeface="Manrope ExtraBold"/>
                <a:cs typeface="Manrope ExtraBold"/>
                <a:sym typeface="Manrope ExtraBold"/>
              </a:rPr>
              <a:t>“</a:t>
            </a:r>
            <a:endParaRPr i="1" sz="7200">
              <a:solidFill>
                <a:schemeClr val="lt1"/>
              </a:solidFill>
              <a:latin typeface="Manrope ExtraBold"/>
              <a:ea typeface="Manrope ExtraBold"/>
              <a:cs typeface="Manrope ExtraBold"/>
              <a:sym typeface="Manrope ExtraBold"/>
            </a:endParaRPr>
          </a:p>
        </p:txBody>
      </p:sp>
      <p:sp>
        <p:nvSpPr>
          <p:cNvPr id="1106" name="Google Shape;1106;p62"/>
          <p:cNvSpPr txBox="1"/>
          <p:nvPr>
            <p:ph type="title"/>
          </p:nvPr>
        </p:nvSpPr>
        <p:spPr>
          <a:xfrm>
            <a:off x="508875" y="388925"/>
            <a:ext cx="5925300" cy="5574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4100"/>
              <a:buFont typeface="Arial"/>
              <a:buNone/>
            </a:pPr>
            <a:r>
              <a:rPr lang="en"/>
              <a:t>PROBLEM OVERVIEW</a:t>
            </a:r>
            <a:endParaRPr/>
          </a:p>
          <a:p>
            <a:pPr indent="0" lvl="0" marL="0" rtl="0" algn="l">
              <a:spcBef>
                <a:spcPts val="0"/>
              </a:spcBef>
              <a:spcAft>
                <a:spcPts val="0"/>
              </a:spcAft>
              <a:buSzPts val="3000"/>
              <a:buNone/>
            </a:pPr>
            <a:r>
              <a:t/>
            </a:r>
            <a:endParaRPr/>
          </a:p>
        </p:txBody>
      </p:sp>
      <p:sp>
        <p:nvSpPr>
          <p:cNvPr id="1107" name="Google Shape;1107;p62"/>
          <p:cNvSpPr txBox="1"/>
          <p:nvPr>
            <p:ph idx="1" type="body"/>
          </p:nvPr>
        </p:nvSpPr>
        <p:spPr>
          <a:xfrm>
            <a:off x="443000" y="1293250"/>
            <a:ext cx="8319000" cy="1109100"/>
          </a:xfrm>
          <a:prstGeom prst="rect">
            <a:avLst/>
          </a:prstGeom>
        </p:spPr>
        <p:txBody>
          <a:bodyPr anchorCtr="0" anchor="t" bIns="91425" lIns="91425" spcFirstLastPara="1" rIns="91425" wrap="square" tIns="91425">
            <a:noAutofit/>
          </a:bodyPr>
          <a:lstStyle/>
          <a:p>
            <a:pPr indent="0" lvl="0" marL="0" rtl="0" algn="l">
              <a:lnSpc>
                <a:spcPct val="100000"/>
              </a:lnSpc>
              <a:spcBef>
                <a:spcPts val="1000"/>
              </a:spcBef>
              <a:spcAft>
                <a:spcPts val="0"/>
              </a:spcAft>
              <a:buSzPts val="1200"/>
              <a:buNone/>
            </a:pPr>
            <a:r>
              <a:rPr lang="en" sz="1600">
                <a:latin typeface="Manrope Medium"/>
                <a:ea typeface="Manrope Medium"/>
                <a:cs typeface="Manrope Medium"/>
                <a:sym typeface="Manrope Medium"/>
              </a:rPr>
              <a:t>Learners with ADHD often rely on </a:t>
            </a:r>
            <a:r>
              <a:rPr b="1" lang="en" sz="1600"/>
              <a:t>external accountability</a:t>
            </a:r>
            <a:r>
              <a:rPr lang="en" sz="1600">
                <a:latin typeface="Manrope Medium"/>
                <a:ea typeface="Manrope Medium"/>
                <a:cs typeface="Manrope Medium"/>
                <a:sym typeface="Manrope Medium"/>
              </a:rPr>
              <a:t> to stay focused and take breaks. But most digital tools assume self-discipline, leaving them inconsistent, burnt out, or stuck in hyperfocus on low-priority tasks.</a:t>
            </a:r>
            <a:endParaRPr sz="1500">
              <a:latin typeface="Manrope SemiBold"/>
              <a:ea typeface="Manrope SemiBold"/>
              <a:cs typeface="Manrope SemiBold"/>
              <a:sym typeface="Manrope SemiBold"/>
            </a:endParaRPr>
          </a:p>
          <a:p>
            <a:pPr indent="0" lvl="0" marL="0" rtl="0" algn="l">
              <a:lnSpc>
                <a:spcPct val="100000"/>
              </a:lnSpc>
              <a:spcBef>
                <a:spcPts val="1000"/>
              </a:spcBef>
              <a:spcAft>
                <a:spcPts val="1000"/>
              </a:spcAft>
              <a:buSzPts val="1200"/>
              <a:buNone/>
            </a:pPr>
            <a:r>
              <a:t/>
            </a:r>
            <a:endParaRPr sz="1400">
              <a:latin typeface="Manrope Medium"/>
              <a:ea typeface="Manrope Medium"/>
              <a:cs typeface="Manrope Medium"/>
              <a:sym typeface="Manrope Medium"/>
            </a:endParaRPr>
          </a:p>
        </p:txBody>
      </p:sp>
      <p:sp>
        <p:nvSpPr>
          <p:cNvPr id="1108" name="Google Shape;1108;p62"/>
          <p:cNvSpPr txBox="1"/>
          <p:nvPr>
            <p:ph idx="2" type="title"/>
          </p:nvPr>
        </p:nvSpPr>
        <p:spPr>
          <a:xfrm rot="-173518">
            <a:off x="4954992" y="4300391"/>
            <a:ext cx="1974114" cy="338532"/>
          </a:xfrm>
          <a:prstGeom prst="rect">
            <a:avLst/>
          </a:prstGeom>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000"/>
              <a:buNone/>
            </a:pPr>
            <a:r>
              <a:rPr lang="en"/>
              <a:t>Kadabra (A1 interviewee)</a:t>
            </a:r>
            <a:endParaRPr/>
          </a:p>
        </p:txBody>
      </p:sp>
      <p:sp>
        <p:nvSpPr>
          <p:cNvPr id="1109" name="Google Shape;1109;p62"/>
          <p:cNvSpPr txBox="1"/>
          <p:nvPr>
            <p:ph idx="3" type="title"/>
          </p:nvPr>
        </p:nvSpPr>
        <p:spPr>
          <a:xfrm rot="-130161">
            <a:off x="5638142" y="3568372"/>
            <a:ext cx="2662908" cy="632256"/>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000"/>
              <a:buNone/>
            </a:pPr>
            <a:r>
              <a:rPr lang="en" sz="1100"/>
              <a:t>It is hard for me to notice that I'm hungry or that I need to stand up or that I need to go to the bathroom.</a:t>
            </a:r>
            <a:endParaRPr sz="1100"/>
          </a:p>
        </p:txBody>
      </p:sp>
      <p:sp>
        <p:nvSpPr>
          <p:cNvPr id="1110" name="Google Shape;1110;p62"/>
          <p:cNvSpPr/>
          <p:nvPr/>
        </p:nvSpPr>
        <p:spPr>
          <a:xfrm flipH="1" rot="10800000">
            <a:off x="881766" y="3243275"/>
            <a:ext cx="3276300" cy="1461900"/>
          </a:xfrm>
          <a:prstGeom prst="snip1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111" name="Google Shape;1111;p62"/>
          <p:cNvSpPr txBox="1"/>
          <p:nvPr/>
        </p:nvSpPr>
        <p:spPr>
          <a:xfrm>
            <a:off x="1068138" y="3424325"/>
            <a:ext cx="526200" cy="254700"/>
          </a:xfrm>
          <a:prstGeom prst="rect">
            <a:avLst/>
          </a:prstGeom>
          <a:noFill/>
          <a:ln>
            <a:noFill/>
          </a:ln>
        </p:spPr>
        <p:txBody>
          <a:bodyPr anchorCtr="0" anchor="t" bIns="91425" lIns="0" spcFirstLastPara="1" rIns="91425" wrap="square" tIns="91425">
            <a:noAutofit/>
          </a:bodyPr>
          <a:lstStyle/>
          <a:p>
            <a:pPr indent="0" lvl="0" marL="0" rtl="0" algn="l">
              <a:lnSpc>
                <a:spcPct val="60000"/>
              </a:lnSpc>
              <a:spcBef>
                <a:spcPts val="0"/>
              </a:spcBef>
              <a:spcAft>
                <a:spcPts val="0"/>
              </a:spcAft>
              <a:buSzPts val="7200"/>
              <a:buNone/>
            </a:pPr>
            <a:r>
              <a:rPr lang="en" sz="7200">
                <a:solidFill>
                  <a:schemeClr val="lt1"/>
                </a:solidFill>
                <a:latin typeface="Manrope ExtraBold"/>
                <a:ea typeface="Manrope ExtraBold"/>
                <a:cs typeface="Manrope ExtraBold"/>
                <a:sym typeface="Manrope ExtraBold"/>
              </a:rPr>
              <a:t>“</a:t>
            </a:r>
            <a:endParaRPr i="1" sz="7200">
              <a:solidFill>
                <a:schemeClr val="lt1"/>
              </a:solidFill>
              <a:latin typeface="Manrope ExtraBold"/>
              <a:ea typeface="Manrope ExtraBold"/>
              <a:cs typeface="Manrope ExtraBold"/>
              <a:sym typeface="Manrope ExtraBold"/>
            </a:endParaRPr>
          </a:p>
        </p:txBody>
      </p:sp>
      <p:sp>
        <p:nvSpPr>
          <p:cNvPr id="1112" name="Google Shape;1112;p62"/>
          <p:cNvSpPr txBox="1"/>
          <p:nvPr>
            <p:ph idx="2" type="title"/>
          </p:nvPr>
        </p:nvSpPr>
        <p:spPr>
          <a:xfrm rot="-173518">
            <a:off x="505342" y="4300391"/>
            <a:ext cx="1974114" cy="338532"/>
          </a:xfrm>
          <a:prstGeom prst="rect">
            <a:avLst/>
          </a:prstGeom>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000"/>
              <a:buNone/>
            </a:pPr>
            <a:r>
              <a:rPr lang="en"/>
              <a:t>Geodude (A1 interviewee)</a:t>
            </a:r>
            <a:endParaRPr/>
          </a:p>
        </p:txBody>
      </p:sp>
      <p:sp>
        <p:nvSpPr>
          <p:cNvPr id="1113" name="Google Shape;1113;p62"/>
          <p:cNvSpPr txBox="1"/>
          <p:nvPr>
            <p:ph idx="3" type="title"/>
          </p:nvPr>
        </p:nvSpPr>
        <p:spPr>
          <a:xfrm rot="387">
            <a:off x="1188467" y="3658105"/>
            <a:ext cx="2662800" cy="6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000"/>
              <a:buNone/>
            </a:pPr>
            <a:r>
              <a:rPr lang="en" sz="1300"/>
              <a:t>I waste time on insignificant details, but I can’t stop myself.</a:t>
            </a:r>
            <a:endParaRPr sz="1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63"/>
          <p:cNvSpPr/>
          <p:nvPr/>
        </p:nvSpPr>
        <p:spPr>
          <a:xfrm>
            <a:off x="0" y="1895475"/>
            <a:ext cx="9180000" cy="17664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19" name="Google Shape;1119;p63"/>
          <p:cNvSpPr txBox="1"/>
          <p:nvPr/>
        </p:nvSpPr>
        <p:spPr>
          <a:xfrm>
            <a:off x="1270850" y="2030775"/>
            <a:ext cx="8049300" cy="1495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000"/>
              <a:buFont typeface="Arial"/>
              <a:buNone/>
            </a:pPr>
            <a:r>
              <a:rPr lang="en" sz="1800">
                <a:solidFill>
                  <a:schemeClr val="lt1"/>
                </a:solidFill>
                <a:latin typeface="Manrope"/>
                <a:ea typeface="Manrope"/>
                <a:cs typeface="Manrope"/>
                <a:sym typeface="Manrope"/>
              </a:rPr>
              <a:t>A digital study companion that provides structured sessions, gentle encouragement, distraction management, and reflective prompts, simulating the grounding effect of a supportive presence while keeping users in control of their work.</a:t>
            </a:r>
            <a:endParaRPr sz="2100">
              <a:solidFill>
                <a:schemeClr val="lt1"/>
              </a:solidFill>
              <a:latin typeface="Manrope ExtraBold"/>
              <a:ea typeface="Manrope ExtraBold"/>
              <a:cs typeface="Manrope ExtraBold"/>
              <a:sym typeface="Manrope ExtraBold"/>
            </a:endParaRPr>
          </a:p>
        </p:txBody>
      </p:sp>
      <p:sp>
        <p:nvSpPr>
          <p:cNvPr id="1120" name="Google Shape;1120;p63"/>
          <p:cNvSpPr txBox="1"/>
          <p:nvPr>
            <p:ph type="title"/>
          </p:nvPr>
        </p:nvSpPr>
        <p:spPr>
          <a:xfrm>
            <a:off x="513300" y="459075"/>
            <a:ext cx="5566800" cy="10158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400"/>
              <a:buNone/>
            </a:pPr>
            <a:r>
              <a:rPr lang="en"/>
              <a:t>SOLUTION OVERVIEW</a:t>
            </a:r>
            <a:endParaRPr/>
          </a:p>
        </p:txBody>
      </p:sp>
      <p:sp>
        <p:nvSpPr>
          <p:cNvPr id="1121" name="Google Shape;1121;p63"/>
          <p:cNvSpPr txBox="1"/>
          <p:nvPr/>
        </p:nvSpPr>
        <p:spPr>
          <a:xfrm>
            <a:off x="-1197275" y="2165175"/>
            <a:ext cx="3968400" cy="1354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7600">
                <a:solidFill>
                  <a:schemeClr val="lt1"/>
                </a:solidFill>
                <a:latin typeface="Manrope ExtraBold"/>
                <a:ea typeface="Manrope ExtraBold"/>
                <a:cs typeface="Manrope ExtraBold"/>
                <a:sym typeface="Manrope ExtraBold"/>
              </a:rPr>
              <a:t>🧸</a:t>
            </a:r>
            <a:r>
              <a:rPr lang="en" sz="5000">
                <a:solidFill>
                  <a:schemeClr val="lt1"/>
                </a:solidFill>
                <a:latin typeface="Manrope ExtraBold"/>
                <a:ea typeface="Manrope ExtraBold"/>
                <a:cs typeface="Manrope ExtraBold"/>
                <a:sym typeface="Manrope ExtraBold"/>
              </a:rPr>
              <a:t> </a:t>
            </a:r>
            <a:endParaRPr sz="4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64"/>
          <p:cNvSpPr/>
          <p:nvPr/>
        </p:nvSpPr>
        <p:spPr>
          <a:xfrm>
            <a:off x="886675" y="2232850"/>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27" name="Google Shape;1127;p64"/>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03.</a:t>
            </a:r>
            <a:r>
              <a:rPr lang="en" sz="1800">
                <a:solidFill>
                  <a:schemeClr val="dk2"/>
                </a:solidFill>
                <a:latin typeface="Manrope ExtraBold"/>
                <a:ea typeface="Manrope ExtraBold"/>
                <a:cs typeface="Manrope ExtraBold"/>
                <a:sym typeface="Manrope ExtraBold"/>
              </a:rPr>
              <a:t> </a:t>
            </a:r>
            <a:r>
              <a:rPr lang="en" sz="1800">
                <a:latin typeface="Manrope ExtraBold"/>
                <a:ea typeface="Manrope ExtraBold"/>
                <a:cs typeface="Manrope ExtraBold"/>
                <a:sym typeface="Manrope ExtraBold"/>
              </a:rPr>
              <a:t>Market research</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128" name="Google Shape;1128;p64"/>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65"/>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 </a:t>
            </a:r>
            <a:r>
              <a:rPr lang="en" sz="1200"/>
              <a:t>External accountability, structured work sessions, presence/body doubling to reduce distractions.</a:t>
            </a:r>
            <a:endParaRPr sz="1200"/>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Focusmate uses live partners and timed sessions; Theo uses an AI buddy. Focusmate users can choose to talk to their partner and reflect/set goals, but this is not built-in.</a:t>
            </a:r>
            <a:endParaRPr sz="1200"/>
          </a:p>
          <a:p>
            <a:pPr indent="0" lvl="0" marL="0" rtl="0" algn="l">
              <a:lnSpc>
                <a:spcPct val="115000"/>
              </a:lnSpc>
              <a:spcBef>
                <a:spcPts val="1000"/>
              </a:spcBef>
              <a:spcAft>
                <a:spcPts val="1000"/>
              </a:spcAft>
              <a:buNone/>
            </a:pPr>
            <a:r>
              <a:rPr lang="en" sz="1200"/>
              <a:t>Focusmate works best for socially motivated users who are okay with live sessions; </a:t>
            </a:r>
            <a:r>
              <a:rPr lang="en" sz="1200">
                <a:highlight>
                  <a:srgbClr val="B4D7A8"/>
                </a:highlight>
              </a:rPr>
              <a:t>Theo must be flexible, supportive, and non-intrusive while providing reflection and adaptive feedback to reduce reliance on live partners and to support those who may </a:t>
            </a:r>
            <a:r>
              <a:rPr lang="en" sz="1200">
                <a:highlight>
                  <a:srgbClr val="B4D7A8"/>
                </a:highlight>
              </a:rPr>
              <a:t>benefit</a:t>
            </a:r>
            <a:r>
              <a:rPr lang="en" sz="1200">
                <a:highlight>
                  <a:srgbClr val="B4D7A8"/>
                </a:highlight>
              </a:rPr>
              <a:t> from body-doubling without social </a:t>
            </a:r>
            <a:r>
              <a:rPr lang="en" sz="1200">
                <a:highlight>
                  <a:srgbClr val="B4D7A8"/>
                </a:highlight>
              </a:rPr>
              <a:t>pressure</a:t>
            </a:r>
            <a:r>
              <a:rPr lang="en" sz="1200">
                <a:highlight>
                  <a:srgbClr val="B4D7A8"/>
                </a:highlight>
              </a:rPr>
              <a:t>.</a:t>
            </a:r>
            <a:endParaRPr sz="1200">
              <a:highlight>
                <a:srgbClr val="B4D7A8"/>
              </a:highlight>
            </a:endParaRPr>
          </a:p>
        </p:txBody>
      </p:sp>
      <p:sp>
        <p:nvSpPr>
          <p:cNvPr id="1134" name="Google Shape;1134;p65"/>
          <p:cNvSpPr txBox="1"/>
          <p:nvPr>
            <p:ph type="title"/>
          </p:nvPr>
        </p:nvSpPr>
        <p:spPr>
          <a:xfrm>
            <a:off x="521275" y="525800"/>
            <a:ext cx="20949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FOCUSMATE</a:t>
            </a:r>
            <a:endParaRPr/>
          </a:p>
        </p:txBody>
      </p:sp>
      <p:pic>
        <p:nvPicPr>
          <p:cNvPr id="1135" name="Google Shape;1135;p65"/>
          <p:cNvPicPr preferRelativeResize="0"/>
          <p:nvPr/>
        </p:nvPicPr>
        <p:blipFill rotWithShape="1">
          <a:blip r:embed="rId3">
            <a:alphaModFix/>
          </a:blip>
          <a:srcRect b="0" l="8478" r="8153" t="0"/>
          <a:stretch/>
        </p:blipFill>
        <p:spPr>
          <a:xfrm>
            <a:off x="542500" y="1214725"/>
            <a:ext cx="3576000" cy="2415600"/>
          </a:xfrm>
          <a:prstGeom prst="roundRect">
            <a:avLst>
              <a:gd fmla="val 16667" name="adj"/>
            </a:avLst>
          </a:prstGeom>
          <a:noFill/>
          <a:ln>
            <a:noFill/>
          </a:ln>
        </p:spPr>
      </p:pic>
      <p:sp>
        <p:nvSpPr>
          <p:cNvPr id="1136" name="Google Shape;1136;p65"/>
          <p:cNvSpPr txBox="1"/>
          <p:nvPr>
            <p:ph idx="1" type="body"/>
          </p:nvPr>
        </p:nvSpPr>
        <p:spPr>
          <a:xfrm>
            <a:off x="537725" y="3775925"/>
            <a:ext cx="3772800" cy="3212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Focusmate lets users schedule live, timed work sessions with a partner. It includes features like session reminders and goal-setting at the start of each session.</a:t>
            </a:r>
            <a:endParaRPr sz="1100">
              <a:latin typeface="Manrope SemiBold"/>
              <a:ea typeface="Manrope SemiBold"/>
              <a:cs typeface="Manrope SemiBold"/>
              <a:sym typeface="Manrope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66"/>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 </a:t>
            </a:r>
            <a:r>
              <a:rPr lang="en" sz="1200"/>
              <a:t>Both support executive functioning through structured guidance, adaptive feedback, and tools that externalize mental effort.</a:t>
            </a:r>
            <a:endParaRPr b="1" sz="1200">
              <a:latin typeface="Manrope"/>
              <a:ea typeface="Manrope"/>
              <a:cs typeface="Manrope"/>
              <a:sym typeface="Manrope"/>
            </a:endParaRPr>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Theo also incorporates presence (body doubling) and distraction tracking, whereas Goblin Tools emphasizes individual task management rather than focus sessions or relational interaction.</a:t>
            </a:r>
            <a:endParaRPr b="1" sz="1200">
              <a:latin typeface="Manrope"/>
              <a:ea typeface="Manrope"/>
              <a:cs typeface="Manrope"/>
              <a:sym typeface="Manrope"/>
            </a:endParaRPr>
          </a:p>
          <a:p>
            <a:pPr indent="0" lvl="0" marL="0" rtl="0" algn="l">
              <a:lnSpc>
                <a:spcPct val="115000"/>
              </a:lnSpc>
              <a:spcBef>
                <a:spcPts val="1000"/>
              </a:spcBef>
              <a:spcAft>
                <a:spcPts val="1000"/>
              </a:spcAft>
              <a:buNone/>
            </a:pPr>
            <a:r>
              <a:rPr b="1" lang="en" sz="1200">
                <a:latin typeface="Manrope"/>
                <a:ea typeface="Manrope"/>
                <a:cs typeface="Manrope"/>
                <a:sym typeface="Manrope"/>
              </a:rPr>
              <a:t>Implications: </a:t>
            </a:r>
            <a:r>
              <a:rPr lang="en" sz="1200"/>
              <a:t>Goblin Tools demonstrates the value of AI scaffolding for neurodivergent users, but </a:t>
            </a:r>
            <a:r>
              <a:rPr lang="en" sz="1200">
                <a:highlight>
                  <a:srgbClr val="B4D7A8"/>
                </a:highlight>
              </a:rPr>
              <a:t>Theo must extend this beyond static task support toward relational accountability to provide a sense of being accompanied, encouraged, and guided in real time.</a:t>
            </a:r>
            <a:endParaRPr sz="1200">
              <a:highlight>
                <a:srgbClr val="B4D7A8"/>
              </a:highlight>
            </a:endParaRPr>
          </a:p>
        </p:txBody>
      </p:sp>
      <p:sp>
        <p:nvSpPr>
          <p:cNvPr id="1142" name="Google Shape;1142;p66"/>
          <p:cNvSpPr txBox="1"/>
          <p:nvPr>
            <p:ph type="title"/>
          </p:nvPr>
        </p:nvSpPr>
        <p:spPr>
          <a:xfrm>
            <a:off x="521275" y="525800"/>
            <a:ext cx="29475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GOBLIN TOOLS</a:t>
            </a:r>
            <a:endParaRPr/>
          </a:p>
        </p:txBody>
      </p:sp>
      <p:sp>
        <p:nvSpPr>
          <p:cNvPr id="1143" name="Google Shape;1143;p66"/>
          <p:cNvSpPr txBox="1"/>
          <p:nvPr>
            <p:ph idx="1" type="body"/>
          </p:nvPr>
        </p:nvSpPr>
        <p:spPr>
          <a:xfrm>
            <a:off x="537725" y="3556625"/>
            <a:ext cx="3772800" cy="3212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Goblin Tools is a suite of simple, AI-powered tools designed to support neurodivergent people with executive function challenges. It includes features like task breakdown, tone checking, meal planning, and prioritization.</a:t>
            </a:r>
            <a:endParaRPr sz="1100">
              <a:latin typeface="Manrope SemiBold"/>
              <a:ea typeface="Manrope SemiBold"/>
              <a:cs typeface="Manrope SemiBold"/>
              <a:sym typeface="Manrope SemiBold"/>
            </a:endParaRPr>
          </a:p>
        </p:txBody>
      </p:sp>
      <p:pic>
        <p:nvPicPr>
          <p:cNvPr id="1144" name="Google Shape;1144;p66" title="Screenshot 2025-10-14 at 4.22.41 PM.png"/>
          <p:cNvPicPr preferRelativeResize="0"/>
          <p:nvPr/>
        </p:nvPicPr>
        <p:blipFill>
          <a:blip r:embed="rId3">
            <a:alphaModFix/>
          </a:blip>
          <a:stretch>
            <a:fillRect/>
          </a:stretch>
        </p:blipFill>
        <p:spPr>
          <a:xfrm>
            <a:off x="578050" y="1272300"/>
            <a:ext cx="3993900" cy="2166600"/>
          </a:xfrm>
          <a:prstGeom prst="roundRect">
            <a:avLst>
              <a:gd fmla="val 3586" name="adj"/>
            </a:avLst>
          </a:prstGeom>
          <a:noFill/>
          <a:ln>
            <a:noFill/>
          </a:ln>
        </p:spPr>
      </p:pic>
      <p:pic>
        <p:nvPicPr>
          <p:cNvPr id="1145" name="Google Shape;1145;p66"/>
          <p:cNvPicPr preferRelativeResize="0"/>
          <p:nvPr/>
        </p:nvPicPr>
        <p:blipFill>
          <a:blip r:embed="rId4">
            <a:alphaModFix/>
          </a:blip>
          <a:stretch>
            <a:fillRect/>
          </a:stretch>
        </p:blipFill>
        <p:spPr>
          <a:xfrm>
            <a:off x="117550" y="1005025"/>
            <a:ext cx="796800" cy="796800"/>
          </a:xfrm>
          <a:prstGeom prst="ellipse">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67"/>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a:t>
            </a:r>
            <a:r>
              <a:rPr lang="en" sz="1200"/>
              <a:t> Both provide external accountability through structured focus sessions and a shared sense of presence to reduce distractions and sustain motivation.</a:t>
            </a:r>
            <a:endParaRPr sz="1200"/>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StudyStream uses live video rooms where users study alongside others, while Theo uses an AI companion to create a sense of presence.</a:t>
            </a:r>
            <a:endParaRPr sz="1200"/>
          </a:p>
          <a:p>
            <a:pPr indent="0" lvl="0" marL="0" rtl="0" algn="l">
              <a:lnSpc>
                <a:spcPct val="115000"/>
              </a:lnSpc>
              <a:spcBef>
                <a:spcPts val="1000"/>
              </a:spcBef>
              <a:spcAft>
                <a:spcPts val="1000"/>
              </a:spcAft>
              <a:buNone/>
            </a:pPr>
            <a:r>
              <a:rPr lang="en" sz="1200"/>
              <a:t> </a:t>
            </a:r>
            <a:r>
              <a:rPr b="1" lang="en" sz="1200">
                <a:latin typeface="Manrope"/>
                <a:ea typeface="Manrope"/>
                <a:cs typeface="Manrope"/>
                <a:sym typeface="Manrope"/>
              </a:rPr>
              <a:t>Implications: </a:t>
            </a:r>
            <a:r>
              <a:rPr lang="en" sz="1200"/>
              <a:t>StudyStream shows that co-presence can effectively enhance focus, suggesting that </a:t>
            </a:r>
            <a:r>
              <a:rPr lang="en" sz="1200">
                <a:highlight>
                  <a:srgbClr val="B4D7A8"/>
                </a:highlight>
              </a:rPr>
              <a:t>Theo can build on this principle by offering a more flexible, personalized version that doesn’t require live interaction.</a:t>
            </a:r>
            <a:endParaRPr sz="1200">
              <a:highlight>
                <a:srgbClr val="B4D7A8"/>
              </a:highlight>
            </a:endParaRPr>
          </a:p>
        </p:txBody>
      </p:sp>
      <p:sp>
        <p:nvSpPr>
          <p:cNvPr id="1151" name="Google Shape;1151;p67"/>
          <p:cNvSpPr txBox="1"/>
          <p:nvPr>
            <p:ph type="title"/>
          </p:nvPr>
        </p:nvSpPr>
        <p:spPr>
          <a:xfrm>
            <a:off x="521275" y="525800"/>
            <a:ext cx="29475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STUDYSTREAM</a:t>
            </a:r>
            <a:endParaRPr/>
          </a:p>
        </p:txBody>
      </p:sp>
      <p:sp>
        <p:nvSpPr>
          <p:cNvPr id="1152" name="Google Shape;1152;p67"/>
          <p:cNvSpPr txBox="1"/>
          <p:nvPr>
            <p:ph idx="1" type="body"/>
          </p:nvPr>
        </p:nvSpPr>
        <p:spPr>
          <a:xfrm>
            <a:off x="537725" y="3556625"/>
            <a:ext cx="3772800" cy="3212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A 24/7 virtual co-working platform where users join live video rooms with others studying silently. It replicates a library-like environment to promote accountability through presence and community.</a:t>
            </a:r>
            <a:endParaRPr sz="1100">
              <a:latin typeface="Manrope SemiBold"/>
              <a:ea typeface="Manrope SemiBold"/>
              <a:cs typeface="Manrope SemiBold"/>
              <a:sym typeface="Manrope SemiBold"/>
            </a:endParaRPr>
          </a:p>
        </p:txBody>
      </p:sp>
      <p:pic>
        <p:nvPicPr>
          <p:cNvPr id="1153" name="Google Shape;1153;p67"/>
          <p:cNvPicPr preferRelativeResize="0"/>
          <p:nvPr/>
        </p:nvPicPr>
        <p:blipFill>
          <a:blip r:embed="rId3">
            <a:alphaModFix/>
          </a:blip>
          <a:stretch>
            <a:fillRect/>
          </a:stretch>
        </p:blipFill>
        <p:spPr>
          <a:xfrm>
            <a:off x="537725" y="1433700"/>
            <a:ext cx="3772800" cy="1904700"/>
          </a:xfrm>
          <a:prstGeom prst="roundRect">
            <a:avLst>
              <a:gd fmla="val 16667" name="adj"/>
            </a:avLst>
          </a:prstGeom>
          <a:noFill/>
          <a:ln>
            <a:noFill/>
          </a:ln>
        </p:spPr>
      </p:pic>
      <p:pic>
        <p:nvPicPr>
          <p:cNvPr id="1154" name="Google Shape;1154;p67"/>
          <p:cNvPicPr preferRelativeResize="0"/>
          <p:nvPr/>
        </p:nvPicPr>
        <p:blipFill>
          <a:blip r:embed="rId4">
            <a:alphaModFix/>
          </a:blip>
          <a:stretch>
            <a:fillRect/>
          </a:stretch>
        </p:blipFill>
        <p:spPr>
          <a:xfrm>
            <a:off x="3103145" y="2400270"/>
            <a:ext cx="1246651" cy="10520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68"/>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a:t>
            </a:r>
            <a:r>
              <a:rPr lang="en" sz="1200"/>
              <a:t> Both provide external accountability through regular check-ins, reflection and goal tracking</a:t>
            </a:r>
            <a:endParaRPr sz="1200"/>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While Finch uses a companion bird to provide structure to everyday living, the focus is on mental health and well-being rather than studying and productivity</a:t>
            </a:r>
            <a:endParaRPr sz="1200"/>
          </a:p>
          <a:p>
            <a:pPr indent="0" lvl="0" marL="0" rtl="0" algn="l">
              <a:lnSpc>
                <a:spcPct val="115000"/>
              </a:lnSpc>
              <a:spcBef>
                <a:spcPts val="1000"/>
              </a:spcBef>
              <a:spcAft>
                <a:spcPts val="1000"/>
              </a:spcAft>
              <a:buNone/>
            </a:pPr>
            <a:r>
              <a:rPr lang="en" sz="1200"/>
              <a:t> </a:t>
            </a:r>
            <a:r>
              <a:rPr b="1" lang="en" sz="1200">
                <a:latin typeface="Manrope"/>
                <a:ea typeface="Manrope"/>
                <a:cs typeface="Manrope"/>
                <a:sym typeface="Manrope"/>
              </a:rPr>
              <a:t>Implications: </a:t>
            </a:r>
            <a:r>
              <a:rPr lang="en" sz="1200"/>
              <a:t>Finch</a:t>
            </a:r>
            <a:r>
              <a:rPr lang="en" sz="1200"/>
              <a:t> illustrates that a virtual companion could improve well-being, suggesting that </a:t>
            </a:r>
            <a:r>
              <a:rPr lang="en" sz="1200">
                <a:highlight>
                  <a:srgbClr val="B4D7A8"/>
                </a:highlight>
              </a:rPr>
              <a:t>Theo can build on this principle by offering emotionally supportive and structured </a:t>
            </a:r>
            <a:r>
              <a:rPr lang="en" sz="1200">
                <a:highlight>
                  <a:srgbClr val="B4D7A8"/>
                </a:highlight>
              </a:rPr>
              <a:t>productivity</a:t>
            </a:r>
            <a:r>
              <a:rPr lang="en" sz="1200">
                <a:highlight>
                  <a:srgbClr val="B4D7A8"/>
                </a:highlight>
              </a:rPr>
              <a:t> sessions.</a:t>
            </a:r>
            <a:endParaRPr sz="1200">
              <a:highlight>
                <a:srgbClr val="B4D7A8"/>
              </a:highlight>
            </a:endParaRPr>
          </a:p>
        </p:txBody>
      </p:sp>
      <p:sp>
        <p:nvSpPr>
          <p:cNvPr id="1160" name="Google Shape;1160;p68"/>
          <p:cNvSpPr txBox="1"/>
          <p:nvPr>
            <p:ph type="title"/>
          </p:nvPr>
        </p:nvSpPr>
        <p:spPr>
          <a:xfrm>
            <a:off x="515950" y="371125"/>
            <a:ext cx="29475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FINCH</a:t>
            </a:r>
            <a:endParaRPr/>
          </a:p>
        </p:txBody>
      </p:sp>
      <p:sp>
        <p:nvSpPr>
          <p:cNvPr id="1161" name="Google Shape;1161;p68"/>
          <p:cNvSpPr txBox="1"/>
          <p:nvPr>
            <p:ph idx="1" type="body"/>
          </p:nvPr>
        </p:nvSpPr>
        <p:spPr>
          <a:xfrm>
            <a:off x="537725" y="3556625"/>
            <a:ext cx="3772800" cy="3212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The Finch app is a mobile application designed for self-care and mental well-being that uses a virtual pet to gamify habit tracking and goal setting.</a:t>
            </a:r>
            <a:r>
              <a:rPr lang="en" sz="1100">
                <a:latin typeface="Manrope SemiBold"/>
                <a:ea typeface="Manrope SemiBold"/>
                <a:cs typeface="Manrope SemiBold"/>
                <a:sym typeface="Manrope SemiBold"/>
              </a:rPr>
              <a:t> It replicates a body-doubling to promote accountability through presence and supportive reminders.</a:t>
            </a:r>
            <a:endParaRPr sz="1100">
              <a:latin typeface="Manrope SemiBold"/>
              <a:ea typeface="Manrope SemiBold"/>
              <a:cs typeface="Manrope SemiBold"/>
              <a:sym typeface="Manrope SemiBold"/>
            </a:endParaRPr>
          </a:p>
        </p:txBody>
      </p:sp>
      <p:pic>
        <p:nvPicPr>
          <p:cNvPr id="1162" name="Google Shape;1162;p68"/>
          <p:cNvPicPr preferRelativeResize="0"/>
          <p:nvPr/>
        </p:nvPicPr>
        <p:blipFill>
          <a:blip r:embed="rId3">
            <a:alphaModFix/>
          </a:blip>
          <a:stretch>
            <a:fillRect/>
          </a:stretch>
        </p:blipFill>
        <p:spPr>
          <a:xfrm>
            <a:off x="281250" y="1163325"/>
            <a:ext cx="4098300" cy="2305200"/>
          </a:xfrm>
          <a:prstGeom prst="roundRect">
            <a:avLst>
              <a:gd fmla="val 8690"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69"/>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a:t>
            </a:r>
            <a:r>
              <a:rPr lang="en" sz="1200"/>
              <a:t> Both provide task management and reflection features to track and update progress</a:t>
            </a:r>
            <a:endParaRPr sz="1200"/>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While Sunsama provides many features that are helpful for ADHD learners, it largely acts as a scheduling tool whereas we hope to work body-doubling into our design to provide a sense of a real companion working alongside the learner.</a:t>
            </a:r>
            <a:endParaRPr sz="1200"/>
          </a:p>
          <a:p>
            <a:pPr indent="0" lvl="0" marL="0" rtl="0" algn="l">
              <a:lnSpc>
                <a:spcPct val="115000"/>
              </a:lnSpc>
              <a:spcBef>
                <a:spcPts val="1000"/>
              </a:spcBef>
              <a:spcAft>
                <a:spcPts val="1000"/>
              </a:spcAft>
              <a:buNone/>
            </a:pPr>
            <a:r>
              <a:rPr lang="en" sz="1200"/>
              <a:t> </a:t>
            </a:r>
            <a:r>
              <a:rPr b="1" lang="en" sz="1200">
                <a:latin typeface="Manrope"/>
                <a:ea typeface="Manrope"/>
                <a:cs typeface="Manrope"/>
                <a:sym typeface="Manrope"/>
              </a:rPr>
              <a:t>Implications: </a:t>
            </a:r>
            <a:r>
              <a:rPr lang="en" sz="1200"/>
              <a:t>Sunsama is a very close </a:t>
            </a:r>
            <a:r>
              <a:rPr lang="en" sz="1200"/>
              <a:t>competitor</a:t>
            </a:r>
            <a:r>
              <a:rPr lang="en" sz="1200"/>
              <a:t> to Theo, and reinforces the observations and analysis we previously found with our interviews.</a:t>
            </a:r>
            <a:r>
              <a:rPr lang="en" sz="1200"/>
              <a:t> </a:t>
            </a:r>
            <a:r>
              <a:rPr lang="en" sz="1200">
                <a:highlight>
                  <a:srgbClr val="B4D7A8"/>
                </a:highlight>
              </a:rPr>
              <a:t>Theo can further develop this by taking on the role of a close friend and advisor, to be a place of emotional as well as academic and social comfort.</a:t>
            </a:r>
            <a:endParaRPr sz="1200">
              <a:highlight>
                <a:srgbClr val="B4D7A8"/>
              </a:highlight>
            </a:endParaRPr>
          </a:p>
        </p:txBody>
      </p:sp>
      <p:sp>
        <p:nvSpPr>
          <p:cNvPr id="1168" name="Google Shape;1168;p69"/>
          <p:cNvSpPr txBox="1"/>
          <p:nvPr>
            <p:ph type="title"/>
          </p:nvPr>
        </p:nvSpPr>
        <p:spPr>
          <a:xfrm>
            <a:off x="515950" y="371125"/>
            <a:ext cx="29475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SUNSAMA</a:t>
            </a:r>
            <a:endParaRPr/>
          </a:p>
        </p:txBody>
      </p:sp>
      <p:sp>
        <p:nvSpPr>
          <p:cNvPr id="1169" name="Google Shape;1169;p69"/>
          <p:cNvSpPr txBox="1"/>
          <p:nvPr>
            <p:ph idx="1" type="body"/>
          </p:nvPr>
        </p:nvSpPr>
        <p:spPr>
          <a:xfrm>
            <a:off x="341600" y="3476900"/>
            <a:ext cx="3772800" cy="1319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The Sunsama app is a desktop (and mobile) application designed as a daily and weekly planner with included guidance. It provides task breakdown and dynamic action updating capabilities.</a:t>
            </a:r>
            <a:endParaRPr sz="1100">
              <a:latin typeface="Manrope SemiBold"/>
              <a:ea typeface="Manrope SemiBold"/>
              <a:cs typeface="Manrope SemiBold"/>
              <a:sym typeface="Manrope SemiBold"/>
            </a:endParaRPr>
          </a:p>
        </p:txBody>
      </p:sp>
      <p:pic>
        <p:nvPicPr>
          <p:cNvPr id="1170" name="Google Shape;1170;p69"/>
          <p:cNvPicPr preferRelativeResize="0"/>
          <p:nvPr/>
        </p:nvPicPr>
        <p:blipFill>
          <a:blip r:embed="rId3">
            <a:alphaModFix/>
          </a:blip>
          <a:stretch>
            <a:fillRect/>
          </a:stretch>
        </p:blipFill>
        <p:spPr>
          <a:xfrm>
            <a:off x="228600" y="1036801"/>
            <a:ext cx="4343400" cy="2269500"/>
          </a:xfrm>
          <a:prstGeom prst="roundRect">
            <a:avLst>
              <a:gd fmla="val 9792" name="adj"/>
            </a:avLst>
          </a:prstGeom>
          <a:noFill/>
          <a:ln>
            <a:noFill/>
          </a:ln>
        </p:spPr>
      </p:pic>
      <p:pic>
        <p:nvPicPr>
          <p:cNvPr id="1171" name="Google Shape;1171;p69"/>
          <p:cNvPicPr preferRelativeResize="0"/>
          <p:nvPr/>
        </p:nvPicPr>
        <p:blipFill>
          <a:blip r:embed="rId4">
            <a:alphaModFix/>
          </a:blip>
          <a:stretch>
            <a:fillRect/>
          </a:stretch>
        </p:blipFill>
        <p:spPr>
          <a:xfrm>
            <a:off x="3617525" y="666000"/>
            <a:ext cx="686400" cy="686400"/>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70"/>
          <p:cNvSpPr txBox="1"/>
          <p:nvPr>
            <p:ph idx="1" type="body"/>
          </p:nvPr>
        </p:nvSpPr>
        <p:spPr>
          <a:xfrm>
            <a:off x="5326225" y="525800"/>
            <a:ext cx="3129600" cy="42705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sz="1200">
                <a:latin typeface="Manrope"/>
                <a:ea typeface="Manrope"/>
                <a:cs typeface="Manrope"/>
                <a:sym typeface="Manrope"/>
              </a:rPr>
              <a:t>Similarities:</a:t>
            </a:r>
            <a:r>
              <a:rPr lang="en" sz="1200"/>
              <a:t> Both use ambient sense of companionship/body doubling</a:t>
            </a:r>
            <a:endParaRPr sz="1200"/>
          </a:p>
          <a:p>
            <a:pPr indent="0" lvl="0" marL="0" rtl="0" algn="l">
              <a:lnSpc>
                <a:spcPct val="115000"/>
              </a:lnSpc>
              <a:spcBef>
                <a:spcPts val="1000"/>
              </a:spcBef>
              <a:spcAft>
                <a:spcPts val="0"/>
              </a:spcAft>
              <a:buNone/>
            </a:pPr>
            <a:r>
              <a:rPr b="1" lang="en" sz="1200">
                <a:latin typeface="Manrope"/>
                <a:ea typeface="Manrope"/>
                <a:cs typeface="Manrope"/>
                <a:sym typeface="Manrope"/>
              </a:rPr>
              <a:t>Differences: </a:t>
            </a:r>
            <a:r>
              <a:rPr lang="en" sz="1200"/>
              <a:t>LofiGirl is heavily reliant on the audio aspect and users can create a sense of community through YouTube livestream comments. We’re unsure at this point about Theo’s audio capabilities.</a:t>
            </a:r>
            <a:endParaRPr sz="1200"/>
          </a:p>
          <a:p>
            <a:pPr indent="0" lvl="0" marL="0" rtl="0" algn="l">
              <a:lnSpc>
                <a:spcPct val="115000"/>
              </a:lnSpc>
              <a:spcBef>
                <a:spcPts val="1000"/>
              </a:spcBef>
              <a:spcAft>
                <a:spcPts val="1000"/>
              </a:spcAft>
              <a:buNone/>
            </a:pPr>
            <a:r>
              <a:rPr lang="en" sz="1200"/>
              <a:t> </a:t>
            </a:r>
            <a:r>
              <a:rPr b="1" lang="en" sz="1200">
                <a:latin typeface="Manrope"/>
                <a:ea typeface="Manrope"/>
                <a:cs typeface="Manrope"/>
                <a:sym typeface="Manrope"/>
              </a:rPr>
              <a:t>Implications: </a:t>
            </a:r>
            <a:r>
              <a:rPr lang="en" sz="1200"/>
              <a:t>Lofi Girl highlights the emotional comfort and focus benefits of a calm, consistent presence, but </a:t>
            </a:r>
            <a:r>
              <a:rPr lang="en" sz="1200">
                <a:highlight>
                  <a:srgbClr val="B4D7A8"/>
                </a:highlight>
              </a:rPr>
              <a:t>Theo must build on this by transforming passive ambiance into active, personalized support without losing the soothing, nonjudgmental tone users value.</a:t>
            </a:r>
            <a:endParaRPr sz="1200">
              <a:highlight>
                <a:srgbClr val="B4D7A8"/>
              </a:highlight>
            </a:endParaRPr>
          </a:p>
        </p:txBody>
      </p:sp>
      <p:sp>
        <p:nvSpPr>
          <p:cNvPr id="1177" name="Google Shape;1177;p70"/>
          <p:cNvSpPr txBox="1"/>
          <p:nvPr>
            <p:ph type="title"/>
          </p:nvPr>
        </p:nvSpPr>
        <p:spPr>
          <a:xfrm>
            <a:off x="521275" y="525800"/>
            <a:ext cx="2947500" cy="14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4100"/>
              <a:buNone/>
            </a:pPr>
            <a:r>
              <a:rPr lang="en"/>
              <a:t>LOFIGIRL</a:t>
            </a:r>
            <a:endParaRPr/>
          </a:p>
        </p:txBody>
      </p:sp>
      <p:sp>
        <p:nvSpPr>
          <p:cNvPr id="1178" name="Google Shape;1178;p70"/>
          <p:cNvSpPr txBox="1"/>
          <p:nvPr>
            <p:ph idx="1" type="body"/>
          </p:nvPr>
        </p:nvSpPr>
        <p:spPr>
          <a:xfrm>
            <a:off x="537725" y="3556625"/>
            <a:ext cx="3772800" cy="32124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1000"/>
              </a:spcAft>
              <a:buClr>
                <a:srgbClr val="000000"/>
              </a:buClr>
              <a:buSzPts val="1000"/>
              <a:buFont typeface="Arial"/>
              <a:buNone/>
            </a:pPr>
            <a:r>
              <a:rPr lang="en" sz="1100">
                <a:latin typeface="Manrope SemiBold"/>
                <a:ea typeface="Manrope SemiBold"/>
                <a:cs typeface="Manrope SemiBold"/>
                <a:sym typeface="Manrope SemiBold"/>
              </a:rPr>
              <a:t>Lofi Girl is a YouTube channel and livestream that plays continuous lo-fi hip-hop music paired with a looping animation of a girl studying.</a:t>
            </a:r>
            <a:endParaRPr sz="1100">
              <a:latin typeface="Manrope SemiBold"/>
              <a:ea typeface="Manrope SemiBold"/>
              <a:cs typeface="Manrope SemiBold"/>
              <a:sym typeface="Manrope SemiBold"/>
            </a:endParaRPr>
          </a:p>
        </p:txBody>
      </p:sp>
      <p:pic>
        <p:nvPicPr>
          <p:cNvPr id="1179" name="Google Shape;1179;p70"/>
          <p:cNvPicPr preferRelativeResize="0"/>
          <p:nvPr/>
        </p:nvPicPr>
        <p:blipFill>
          <a:blip r:embed="rId3">
            <a:alphaModFix/>
          </a:blip>
          <a:stretch>
            <a:fillRect/>
          </a:stretch>
        </p:blipFill>
        <p:spPr>
          <a:xfrm>
            <a:off x="657613" y="1405477"/>
            <a:ext cx="3533100" cy="1987200"/>
          </a:xfrm>
          <a:prstGeom prst="roundRect">
            <a:avLst>
              <a:gd fmla="val 16667" name="adj"/>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graphicFrame>
        <p:nvGraphicFramePr>
          <p:cNvPr id="1184" name="Google Shape;1184;p71"/>
          <p:cNvGraphicFramePr/>
          <p:nvPr/>
        </p:nvGraphicFramePr>
        <p:xfrm>
          <a:off x="109025" y="913900"/>
          <a:ext cx="3000000" cy="3000000"/>
        </p:xfrm>
        <a:graphic>
          <a:graphicData uri="http://schemas.openxmlformats.org/drawingml/2006/table">
            <a:tbl>
              <a:tblPr>
                <a:noFill/>
                <a:tableStyleId>{F8D004EA-9E0C-4A1C-A27C-BC5763B70D03}</a:tableStyleId>
              </a:tblPr>
              <a:tblGrid>
                <a:gridCol w="1516275"/>
                <a:gridCol w="1031150"/>
                <a:gridCol w="1273725"/>
                <a:gridCol w="1273725"/>
                <a:gridCol w="1273725"/>
                <a:gridCol w="1273725"/>
                <a:gridCol w="1273725"/>
              </a:tblGrid>
              <a:tr h="530475">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Body doubling / presence</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sz="2400"/>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Reflection &amp; feedback</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Distraction blocking</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Task breakdown</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Timed sessions</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p>
                      <a:pPr indent="0" lvl="0" marL="0" rtl="0" algn="ctr">
                        <a:spcBef>
                          <a:spcPts val="0"/>
                        </a:spcBef>
                        <a:spcAft>
                          <a:spcPts val="0"/>
                        </a:spcAft>
                        <a:buNone/>
                      </a:pPr>
                      <a:r>
                        <a:rPr i="1" lang="en" sz="1000"/>
                        <a:t>(if desired)</a:t>
                      </a:r>
                      <a:endParaRPr i="1" sz="1000"/>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r h="565025">
                <a:tc>
                  <a:txBody>
                    <a:bodyPr/>
                    <a:lstStyle/>
                    <a:p>
                      <a:pPr indent="0" lvl="0" marL="0" rtl="0" algn="ctr">
                        <a:spcBef>
                          <a:spcPts val="0"/>
                        </a:spcBef>
                        <a:spcAft>
                          <a:spcPts val="0"/>
                        </a:spcAft>
                        <a:buNone/>
                      </a:pPr>
                      <a:r>
                        <a:rPr b="1" lang="en" sz="1300">
                          <a:latin typeface="Manrope"/>
                          <a:ea typeface="Manrope"/>
                          <a:cs typeface="Manrope"/>
                          <a:sym typeface="Manrope"/>
                        </a:rPr>
                        <a:t>Personalization / adaptivity</a:t>
                      </a:r>
                      <a:endParaRPr b="1" sz="1300">
                        <a:latin typeface="Manrope"/>
                        <a:ea typeface="Manrope"/>
                        <a:cs typeface="Manrope"/>
                        <a:sym typeface="Manrope"/>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c>
                  <a:txBody>
                    <a:bodyPr/>
                    <a:lstStyle/>
                    <a:p>
                      <a:pPr indent="0" lvl="0" marL="0" rtl="0" algn="ctr">
                        <a:spcBef>
                          <a:spcPts val="0"/>
                        </a:spcBef>
                        <a:spcAft>
                          <a:spcPts val="0"/>
                        </a:spcAft>
                        <a:buNone/>
                      </a:pPr>
                      <a:r>
                        <a:rPr lang="en" sz="2400"/>
                        <a:t>❌</a:t>
                      </a:r>
                      <a:endParaRPr/>
                    </a:p>
                  </a:txBody>
                  <a:tcPr marT="91425" marB="91425" marR="91425" marL="91425">
                    <a:lnL cap="flat" cmpd="sng" w="19050">
                      <a:solidFill>
                        <a:schemeClr val="accent5"/>
                      </a:solidFill>
                      <a:prstDash val="solid"/>
                      <a:round/>
                      <a:headEnd len="sm" w="sm" type="none"/>
                      <a:tailEnd len="sm" w="sm" type="none"/>
                    </a:lnL>
                    <a:lnR cap="flat" cmpd="sng" w="19050">
                      <a:solidFill>
                        <a:schemeClr val="accent5"/>
                      </a:solidFill>
                      <a:prstDash val="solid"/>
                      <a:round/>
                      <a:headEnd len="sm" w="sm" type="none"/>
                      <a:tailEnd len="sm" w="sm" type="none"/>
                    </a:lnR>
                    <a:lnT cap="flat" cmpd="sng" w="19050">
                      <a:solidFill>
                        <a:schemeClr val="accent5"/>
                      </a:solidFill>
                      <a:prstDash val="solid"/>
                      <a:round/>
                      <a:headEnd len="sm" w="sm" type="none"/>
                      <a:tailEnd len="sm" w="sm" type="none"/>
                    </a:lnT>
                    <a:lnB cap="flat" cmpd="sng" w="19050">
                      <a:solidFill>
                        <a:schemeClr val="accent5"/>
                      </a:solidFill>
                      <a:prstDash val="solid"/>
                      <a:round/>
                      <a:headEnd len="sm" w="sm" type="none"/>
                      <a:tailEnd len="sm" w="sm" type="none"/>
                    </a:lnB>
                  </a:tcPr>
                </a:tc>
              </a:tr>
            </a:tbl>
          </a:graphicData>
        </a:graphic>
      </p:graphicFrame>
      <p:pic>
        <p:nvPicPr>
          <p:cNvPr id="1185" name="Google Shape;1185;p71"/>
          <p:cNvPicPr preferRelativeResize="0"/>
          <p:nvPr/>
        </p:nvPicPr>
        <p:blipFill rotWithShape="1">
          <a:blip r:embed="rId3">
            <a:alphaModFix/>
          </a:blip>
          <a:srcRect b="37303" l="17780" r="18763" t="39903"/>
          <a:stretch/>
        </p:blipFill>
        <p:spPr>
          <a:xfrm>
            <a:off x="1666272" y="1056975"/>
            <a:ext cx="959700" cy="224100"/>
          </a:xfrm>
          <a:prstGeom prst="roundRect">
            <a:avLst>
              <a:gd fmla="val 16667" name="adj"/>
            </a:avLst>
          </a:prstGeom>
          <a:noFill/>
          <a:ln>
            <a:noFill/>
          </a:ln>
        </p:spPr>
      </p:pic>
      <p:sp>
        <p:nvSpPr>
          <p:cNvPr id="1186" name="Google Shape;1186;p71"/>
          <p:cNvSpPr txBox="1"/>
          <p:nvPr>
            <p:ph idx="4294967295" type="title"/>
          </p:nvPr>
        </p:nvSpPr>
        <p:spPr>
          <a:xfrm rot="-268">
            <a:off x="2867477" y="157049"/>
            <a:ext cx="3841200" cy="600300"/>
          </a:xfrm>
          <a:prstGeom prst="rect">
            <a:avLst/>
          </a:prstGeom>
          <a:solidFill>
            <a:srgbClr val="8DD2D0"/>
          </a:solidFill>
        </p:spPr>
        <p:txBody>
          <a:bodyPr anchorCtr="0" anchor="t" bIns="91425" lIns="91425" spcFirstLastPara="1" rIns="91425" wrap="square" tIns="91425">
            <a:spAutoFit/>
          </a:bodyPr>
          <a:lstStyle/>
          <a:p>
            <a:pPr indent="0" lvl="0" marL="0" rtl="0" algn="ctr">
              <a:lnSpc>
                <a:spcPct val="90000"/>
              </a:lnSpc>
              <a:spcBef>
                <a:spcPts val="0"/>
              </a:spcBef>
              <a:spcAft>
                <a:spcPts val="0"/>
              </a:spcAft>
              <a:buClr>
                <a:srgbClr val="000000"/>
              </a:buClr>
              <a:buSzPts val="900"/>
              <a:buFont typeface="Arial"/>
              <a:buNone/>
            </a:pPr>
            <a:r>
              <a:rPr lang="en"/>
              <a:t>COMPARISON MATRIX</a:t>
            </a:r>
            <a:endParaRPr/>
          </a:p>
        </p:txBody>
      </p:sp>
      <p:pic>
        <p:nvPicPr>
          <p:cNvPr id="1187" name="Google Shape;1187;p71"/>
          <p:cNvPicPr preferRelativeResize="0"/>
          <p:nvPr/>
        </p:nvPicPr>
        <p:blipFill>
          <a:blip r:embed="rId4">
            <a:alphaModFix/>
          </a:blip>
          <a:stretch>
            <a:fillRect/>
          </a:stretch>
        </p:blipFill>
        <p:spPr>
          <a:xfrm>
            <a:off x="4110725" y="826225"/>
            <a:ext cx="827300" cy="698160"/>
          </a:xfrm>
          <a:prstGeom prst="rect">
            <a:avLst/>
          </a:prstGeom>
          <a:noFill/>
          <a:ln>
            <a:noFill/>
          </a:ln>
        </p:spPr>
      </p:pic>
      <p:pic>
        <p:nvPicPr>
          <p:cNvPr id="1188" name="Google Shape;1188;p71" title="Screenshot 2025-10-15 at 2.48.55 PM.png"/>
          <p:cNvPicPr preferRelativeResize="0"/>
          <p:nvPr/>
        </p:nvPicPr>
        <p:blipFill>
          <a:blip r:embed="rId5">
            <a:alphaModFix/>
          </a:blip>
          <a:stretch>
            <a:fillRect/>
          </a:stretch>
        </p:blipFill>
        <p:spPr>
          <a:xfrm>
            <a:off x="5357825" y="989176"/>
            <a:ext cx="959700" cy="359700"/>
          </a:xfrm>
          <a:prstGeom prst="roundRect">
            <a:avLst>
              <a:gd fmla="val 16667" name="adj"/>
            </a:avLst>
          </a:prstGeom>
          <a:noFill/>
          <a:ln>
            <a:noFill/>
          </a:ln>
        </p:spPr>
      </p:pic>
      <p:pic>
        <p:nvPicPr>
          <p:cNvPr id="1189" name="Google Shape;1189;p71"/>
          <p:cNvPicPr preferRelativeResize="0"/>
          <p:nvPr/>
        </p:nvPicPr>
        <p:blipFill>
          <a:blip r:embed="rId6">
            <a:alphaModFix/>
          </a:blip>
          <a:stretch>
            <a:fillRect/>
          </a:stretch>
        </p:blipFill>
        <p:spPr>
          <a:xfrm>
            <a:off x="3050199" y="955550"/>
            <a:ext cx="439500" cy="439500"/>
          </a:xfrm>
          <a:prstGeom prst="ellipse">
            <a:avLst/>
          </a:prstGeom>
          <a:noFill/>
          <a:ln>
            <a:noFill/>
          </a:ln>
        </p:spPr>
      </p:pic>
      <p:pic>
        <p:nvPicPr>
          <p:cNvPr id="1190" name="Google Shape;1190;p71"/>
          <p:cNvPicPr preferRelativeResize="0"/>
          <p:nvPr/>
        </p:nvPicPr>
        <p:blipFill rotWithShape="1">
          <a:blip r:embed="rId7">
            <a:alphaModFix/>
          </a:blip>
          <a:srcRect b="15547" l="31039" r="17730" t="0"/>
          <a:stretch/>
        </p:blipFill>
        <p:spPr>
          <a:xfrm>
            <a:off x="8185650" y="971598"/>
            <a:ext cx="439500" cy="407400"/>
          </a:xfrm>
          <a:prstGeom prst="ellipse">
            <a:avLst/>
          </a:prstGeom>
          <a:noFill/>
          <a:ln>
            <a:noFill/>
          </a:ln>
        </p:spPr>
      </p:pic>
      <p:pic>
        <p:nvPicPr>
          <p:cNvPr id="1191" name="Google Shape;1191;p71"/>
          <p:cNvPicPr preferRelativeResize="0"/>
          <p:nvPr/>
        </p:nvPicPr>
        <p:blipFill>
          <a:blip r:embed="rId8">
            <a:alphaModFix/>
          </a:blip>
          <a:stretch>
            <a:fillRect/>
          </a:stretch>
        </p:blipFill>
        <p:spPr>
          <a:xfrm>
            <a:off x="6905675" y="955550"/>
            <a:ext cx="439500" cy="439500"/>
          </a:xfrm>
          <a:prstGeom prst="ellipse">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72"/>
          <p:cNvSpPr/>
          <p:nvPr/>
        </p:nvSpPr>
        <p:spPr>
          <a:xfrm>
            <a:off x="886675" y="2741200"/>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97" name="Google Shape;1197;p72"/>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04.</a:t>
            </a:r>
            <a:r>
              <a:rPr lang="en" sz="1800">
                <a:latin typeface="Manrope ExtraBold"/>
                <a:ea typeface="Manrope ExtraBold"/>
                <a:cs typeface="Manrope ExtraBold"/>
                <a:sym typeface="Manrope ExtraBold"/>
              </a:rPr>
              <a:t> Values in design</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198" name="Google Shape;1198;p72"/>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grpSp>
        <p:nvGrpSpPr>
          <p:cNvPr id="1203" name="Google Shape;1203;p73"/>
          <p:cNvGrpSpPr/>
          <p:nvPr/>
        </p:nvGrpSpPr>
        <p:grpSpPr>
          <a:xfrm>
            <a:off x="4319694" y="1083804"/>
            <a:ext cx="3831060" cy="3588086"/>
            <a:chOff x="3204329" y="863338"/>
            <a:chExt cx="2724600" cy="2551800"/>
          </a:xfrm>
        </p:grpSpPr>
        <p:sp>
          <p:nvSpPr>
            <p:cNvPr id="1204" name="Google Shape;1204;p73"/>
            <p:cNvSpPr/>
            <p:nvPr/>
          </p:nvSpPr>
          <p:spPr>
            <a:xfrm rot="126802">
              <a:off x="3248733" y="911103"/>
              <a:ext cx="2635793" cy="2456271"/>
            </a:xfrm>
            <a:prstGeom prst="roundRect">
              <a:avLst>
                <a:gd fmla="val 0" name="adj"/>
              </a:avLst>
            </a:prstGeom>
            <a:solidFill>
              <a:srgbClr val="8DD2D0"/>
            </a:solidFill>
            <a:ln>
              <a:noFill/>
            </a:ln>
          </p:spPr>
          <p:txBody>
            <a:bodyPr anchorCtr="0" anchor="t" bIns="128550" lIns="257150" spcFirstLastPara="1" rIns="385700" wrap="square" tIns="514300">
              <a:noAutofit/>
            </a:bodyPr>
            <a:lstStyle/>
            <a:p>
              <a:pPr indent="0" lvl="0" marL="0" rtl="0" algn="l">
                <a:spcBef>
                  <a:spcPts val="0"/>
                </a:spcBef>
                <a:spcAft>
                  <a:spcPts val="1406"/>
                </a:spcAft>
                <a:buNone/>
              </a:pPr>
              <a:r>
                <a:t/>
              </a:r>
              <a:endParaRPr sz="1968">
                <a:solidFill>
                  <a:schemeClr val="dk1"/>
                </a:solidFill>
                <a:latin typeface="Manrope"/>
                <a:ea typeface="Manrope"/>
                <a:cs typeface="Manrope"/>
                <a:sym typeface="Manrope"/>
              </a:endParaRPr>
            </a:p>
          </p:txBody>
        </p:sp>
        <p:grpSp>
          <p:nvGrpSpPr>
            <p:cNvPr id="1205" name="Google Shape;1205;p73"/>
            <p:cNvGrpSpPr/>
            <p:nvPr/>
          </p:nvGrpSpPr>
          <p:grpSpPr>
            <a:xfrm rot="127053">
              <a:off x="3424955" y="911977"/>
              <a:ext cx="2368156" cy="147447"/>
              <a:chOff x="482474" y="1289911"/>
              <a:chExt cx="2471839" cy="153902"/>
            </a:xfrm>
          </p:grpSpPr>
          <p:grpSp>
            <p:nvGrpSpPr>
              <p:cNvPr id="1206" name="Google Shape;1206;p73"/>
              <p:cNvGrpSpPr/>
              <p:nvPr/>
            </p:nvGrpSpPr>
            <p:grpSpPr>
              <a:xfrm rot="5400000">
                <a:off x="1162518" y="609866"/>
                <a:ext cx="153902" cy="1513991"/>
                <a:chOff x="5380497" y="383100"/>
                <a:chExt cx="189628" cy="1865210"/>
              </a:xfrm>
            </p:grpSpPr>
            <p:grpSp>
              <p:nvGrpSpPr>
                <p:cNvPr id="1207" name="Google Shape;1207;p73"/>
                <p:cNvGrpSpPr/>
                <p:nvPr/>
              </p:nvGrpSpPr>
              <p:grpSpPr>
                <a:xfrm>
                  <a:off x="5380497" y="383100"/>
                  <a:ext cx="189628" cy="981668"/>
                  <a:chOff x="5380497" y="383100"/>
                  <a:chExt cx="189628" cy="981668"/>
                </a:xfrm>
              </p:grpSpPr>
              <p:grpSp>
                <p:nvGrpSpPr>
                  <p:cNvPr id="1208" name="Google Shape;1208;p73"/>
                  <p:cNvGrpSpPr/>
                  <p:nvPr/>
                </p:nvGrpSpPr>
                <p:grpSpPr>
                  <a:xfrm>
                    <a:off x="5380497" y="383100"/>
                    <a:ext cx="187974" cy="130800"/>
                    <a:chOff x="4804925" y="764100"/>
                    <a:chExt cx="187974" cy="130800"/>
                  </a:xfrm>
                </p:grpSpPr>
                <p:sp>
                  <p:nvSpPr>
                    <p:cNvPr id="1209" name="Google Shape;1209;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10" name="Google Shape;1210;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11" name="Google Shape;1211;p73"/>
                  <p:cNvGrpSpPr/>
                  <p:nvPr/>
                </p:nvGrpSpPr>
                <p:grpSpPr>
                  <a:xfrm>
                    <a:off x="5382151" y="822110"/>
                    <a:ext cx="187974" cy="130800"/>
                    <a:chOff x="4804925" y="764100"/>
                    <a:chExt cx="187974" cy="130800"/>
                  </a:xfrm>
                </p:grpSpPr>
                <p:sp>
                  <p:nvSpPr>
                    <p:cNvPr id="1212" name="Google Shape;1212;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13" name="Google Shape;1213;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14" name="Google Shape;1214;p73"/>
                  <p:cNvGrpSpPr/>
                  <p:nvPr/>
                </p:nvGrpSpPr>
                <p:grpSpPr>
                  <a:xfrm>
                    <a:off x="5382151" y="1233968"/>
                    <a:ext cx="187974" cy="130800"/>
                    <a:chOff x="4804925" y="764100"/>
                    <a:chExt cx="187974" cy="130800"/>
                  </a:xfrm>
                </p:grpSpPr>
                <p:sp>
                  <p:nvSpPr>
                    <p:cNvPr id="1215" name="Google Shape;1215;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16" name="Google Shape;1216;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nvGrpSpPr>
                <p:cNvPr id="1217" name="Google Shape;1217;p73"/>
                <p:cNvGrpSpPr/>
                <p:nvPr/>
              </p:nvGrpSpPr>
              <p:grpSpPr>
                <a:xfrm>
                  <a:off x="5380497" y="1678500"/>
                  <a:ext cx="189628" cy="569810"/>
                  <a:chOff x="5380497" y="383100"/>
                  <a:chExt cx="189628" cy="569810"/>
                </a:xfrm>
              </p:grpSpPr>
              <p:grpSp>
                <p:nvGrpSpPr>
                  <p:cNvPr id="1218" name="Google Shape;1218;p73"/>
                  <p:cNvGrpSpPr/>
                  <p:nvPr/>
                </p:nvGrpSpPr>
                <p:grpSpPr>
                  <a:xfrm>
                    <a:off x="5380497" y="383100"/>
                    <a:ext cx="187974" cy="130800"/>
                    <a:chOff x="4804925" y="764100"/>
                    <a:chExt cx="187974" cy="130800"/>
                  </a:xfrm>
                </p:grpSpPr>
                <p:sp>
                  <p:nvSpPr>
                    <p:cNvPr id="1219" name="Google Shape;1219;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20" name="Google Shape;1220;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21" name="Google Shape;1221;p73"/>
                  <p:cNvGrpSpPr/>
                  <p:nvPr/>
                </p:nvGrpSpPr>
                <p:grpSpPr>
                  <a:xfrm>
                    <a:off x="5382151" y="822110"/>
                    <a:ext cx="187974" cy="130800"/>
                    <a:chOff x="4804925" y="764100"/>
                    <a:chExt cx="187974" cy="130800"/>
                  </a:xfrm>
                </p:grpSpPr>
                <p:sp>
                  <p:nvSpPr>
                    <p:cNvPr id="1222" name="Google Shape;1222;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23" name="Google Shape;1223;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grpSp>
            <p:nvGrpSpPr>
              <p:cNvPr id="1224" name="Google Shape;1224;p73"/>
              <p:cNvGrpSpPr/>
              <p:nvPr/>
            </p:nvGrpSpPr>
            <p:grpSpPr>
              <a:xfrm rot="5400000">
                <a:off x="2186381" y="1313758"/>
                <a:ext cx="152560" cy="106170"/>
                <a:chOff x="4804925" y="764100"/>
                <a:chExt cx="187974" cy="130800"/>
              </a:xfrm>
            </p:grpSpPr>
            <p:sp>
              <p:nvSpPr>
                <p:cNvPr id="1225" name="Google Shape;1225;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26" name="Google Shape;1226;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27" name="Google Shape;1227;p73"/>
              <p:cNvGrpSpPr/>
              <p:nvPr/>
            </p:nvGrpSpPr>
            <p:grpSpPr>
              <a:xfrm rot="5400000">
                <a:off x="2505664" y="1313758"/>
                <a:ext cx="152560" cy="106170"/>
                <a:chOff x="4804925" y="764100"/>
                <a:chExt cx="187974" cy="130800"/>
              </a:xfrm>
            </p:grpSpPr>
            <p:sp>
              <p:nvSpPr>
                <p:cNvPr id="1228" name="Google Shape;1228;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29" name="Google Shape;1229;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30" name="Google Shape;1230;p73"/>
              <p:cNvGrpSpPr/>
              <p:nvPr/>
            </p:nvGrpSpPr>
            <p:grpSpPr>
              <a:xfrm rot="5400000">
                <a:off x="2824948" y="1313758"/>
                <a:ext cx="152560" cy="106170"/>
                <a:chOff x="4804925" y="764100"/>
                <a:chExt cx="187974" cy="130800"/>
              </a:xfrm>
            </p:grpSpPr>
            <p:sp>
              <p:nvSpPr>
                <p:cNvPr id="1231" name="Google Shape;1231;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32" name="Google Shape;1232;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grpSp>
        <p:nvGrpSpPr>
          <p:cNvPr id="1233" name="Google Shape;1233;p73"/>
          <p:cNvGrpSpPr/>
          <p:nvPr/>
        </p:nvGrpSpPr>
        <p:grpSpPr>
          <a:xfrm>
            <a:off x="538614" y="1145794"/>
            <a:ext cx="3706198" cy="3453944"/>
            <a:chOff x="515275" y="907425"/>
            <a:chExt cx="2635800" cy="2456400"/>
          </a:xfrm>
        </p:grpSpPr>
        <p:sp>
          <p:nvSpPr>
            <p:cNvPr id="1234" name="Google Shape;1234;p73"/>
            <p:cNvSpPr/>
            <p:nvPr/>
          </p:nvSpPr>
          <p:spPr>
            <a:xfrm>
              <a:off x="515275" y="907425"/>
              <a:ext cx="2635800" cy="2456400"/>
            </a:xfrm>
            <a:prstGeom prst="roundRect">
              <a:avLst>
                <a:gd fmla="val 0" name="adj"/>
              </a:avLst>
            </a:prstGeom>
            <a:solidFill>
              <a:schemeClr val="accent3"/>
            </a:solidFill>
            <a:ln>
              <a:noFill/>
            </a:ln>
          </p:spPr>
          <p:txBody>
            <a:bodyPr anchorCtr="0" anchor="t" bIns="128550" lIns="257150" spcFirstLastPara="1" rIns="385700" wrap="square" tIns="514300">
              <a:noAutofit/>
            </a:bodyPr>
            <a:lstStyle/>
            <a:p>
              <a:pPr indent="0" lvl="0" marL="0" rtl="0" algn="l">
                <a:spcBef>
                  <a:spcPts val="0"/>
                </a:spcBef>
                <a:spcAft>
                  <a:spcPts val="1406"/>
                </a:spcAft>
                <a:buSzPts val="1828"/>
                <a:buNone/>
              </a:pPr>
              <a:r>
                <a:t/>
              </a:r>
              <a:endParaRPr sz="1968">
                <a:solidFill>
                  <a:schemeClr val="dk1"/>
                </a:solidFill>
                <a:latin typeface="Manrope"/>
                <a:ea typeface="Manrope"/>
                <a:cs typeface="Manrope"/>
                <a:sym typeface="Manrope"/>
              </a:endParaRPr>
            </a:p>
          </p:txBody>
        </p:sp>
        <p:grpSp>
          <p:nvGrpSpPr>
            <p:cNvPr id="1235" name="Google Shape;1235;p73"/>
            <p:cNvGrpSpPr/>
            <p:nvPr/>
          </p:nvGrpSpPr>
          <p:grpSpPr>
            <a:xfrm>
              <a:off x="648998" y="907468"/>
              <a:ext cx="2368269" cy="147454"/>
              <a:chOff x="482474" y="1289911"/>
              <a:chExt cx="2471839" cy="153902"/>
            </a:xfrm>
          </p:grpSpPr>
          <p:grpSp>
            <p:nvGrpSpPr>
              <p:cNvPr id="1236" name="Google Shape;1236;p73"/>
              <p:cNvGrpSpPr/>
              <p:nvPr/>
            </p:nvGrpSpPr>
            <p:grpSpPr>
              <a:xfrm rot="5400000">
                <a:off x="1162518" y="609866"/>
                <a:ext cx="153902" cy="1513991"/>
                <a:chOff x="5380497" y="383100"/>
                <a:chExt cx="189628" cy="1865210"/>
              </a:xfrm>
            </p:grpSpPr>
            <p:grpSp>
              <p:nvGrpSpPr>
                <p:cNvPr id="1237" name="Google Shape;1237;p73"/>
                <p:cNvGrpSpPr/>
                <p:nvPr/>
              </p:nvGrpSpPr>
              <p:grpSpPr>
                <a:xfrm>
                  <a:off x="5380497" y="383100"/>
                  <a:ext cx="189628" cy="981668"/>
                  <a:chOff x="5380497" y="383100"/>
                  <a:chExt cx="189628" cy="981668"/>
                </a:xfrm>
              </p:grpSpPr>
              <p:grpSp>
                <p:nvGrpSpPr>
                  <p:cNvPr id="1238" name="Google Shape;1238;p73"/>
                  <p:cNvGrpSpPr/>
                  <p:nvPr/>
                </p:nvGrpSpPr>
                <p:grpSpPr>
                  <a:xfrm>
                    <a:off x="5380497" y="383100"/>
                    <a:ext cx="187974" cy="130800"/>
                    <a:chOff x="4804925" y="764100"/>
                    <a:chExt cx="187974" cy="130800"/>
                  </a:xfrm>
                </p:grpSpPr>
                <p:sp>
                  <p:nvSpPr>
                    <p:cNvPr id="1239" name="Google Shape;1239;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40" name="Google Shape;1240;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41" name="Google Shape;1241;p73"/>
                  <p:cNvGrpSpPr/>
                  <p:nvPr/>
                </p:nvGrpSpPr>
                <p:grpSpPr>
                  <a:xfrm>
                    <a:off x="5382151" y="822110"/>
                    <a:ext cx="187974" cy="130800"/>
                    <a:chOff x="4804925" y="764100"/>
                    <a:chExt cx="187974" cy="130800"/>
                  </a:xfrm>
                </p:grpSpPr>
                <p:sp>
                  <p:nvSpPr>
                    <p:cNvPr id="1242" name="Google Shape;1242;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43" name="Google Shape;1243;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44" name="Google Shape;1244;p73"/>
                  <p:cNvGrpSpPr/>
                  <p:nvPr/>
                </p:nvGrpSpPr>
                <p:grpSpPr>
                  <a:xfrm>
                    <a:off x="5382151" y="1233968"/>
                    <a:ext cx="187974" cy="130800"/>
                    <a:chOff x="4804925" y="764100"/>
                    <a:chExt cx="187974" cy="130800"/>
                  </a:xfrm>
                </p:grpSpPr>
                <p:sp>
                  <p:nvSpPr>
                    <p:cNvPr id="1245" name="Google Shape;1245;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46" name="Google Shape;1246;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nvGrpSpPr>
                <p:cNvPr id="1247" name="Google Shape;1247;p73"/>
                <p:cNvGrpSpPr/>
                <p:nvPr/>
              </p:nvGrpSpPr>
              <p:grpSpPr>
                <a:xfrm>
                  <a:off x="5380497" y="1678500"/>
                  <a:ext cx="189628" cy="569810"/>
                  <a:chOff x="5380497" y="383100"/>
                  <a:chExt cx="189628" cy="569810"/>
                </a:xfrm>
              </p:grpSpPr>
              <p:grpSp>
                <p:nvGrpSpPr>
                  <p:cNvPr id="1248" name="Google Shape;1248;p73"/>
                  <p:cNvGrpSpPr/>
                  <p:nvPr/>
                </p:nvGrpSpPr>
                <p:grpSpPr>
                  <a:xfrm>
                    <a:off x="5380497" y="383100"/>
                    <a:ext cx="187974" cy="130800"/>
                    <a:chOff x="4804925" y="764100"/>
                    <a:chExt cx="187974" cy="130800"/>
                  </a:xfrm>
                </p:grpSpPr>
                <p:sp>
                  <p:nvSpPr>
                    <p:cNvPr id="1249" name="Google Shape;1249;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50" name="Google Shape;1250;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51" name="Google Shape;1251;p73"/>
                  <p:cNvGrpSpPr/>
                  <p:nvPr/>
                </p:nvGrpSpPr>
                <p:grpSpPr>
                  <a:xfrm>
                    <a:off x="5382151" y="822110"/>
                    <a:ext cx="187974" cy="130800"/>
                    <a:chOff x="4804925" y="764100"/>
                    <a:chExt cx="187974" cy="130800"/>
                  </a:xfrm>
                </p:grpSpPr>
                <p:sp>
                  <p:nvSpPr>
                    <p:cNvPr id="1252" name="Google Shape;1252;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53" name="Google Shape;1253;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grpSp>
            <p:nvGrpSpPr>
              <p:cNvPr id="1254" name="Google Shape;1254;p73"/>
              <p:cNvGrpSpPr/>
              <p:nvPr/>
            </p:nvGrpSpPr>
            <p:grpSpPr>
              <a:xfrm rot="5400000">
                <a:off x="2186381" y="1313758"/>
                <a:ext cx="152560" cy="106170"/>
                <a:chOff x="4804925" y="764100"/>
                <a:chExt cx="187974" cy="130800"/>
              </a:xfrm>
            </p:grpSpPr>
            <p:sp>
              <p:nvSpPr>
                <p:cNvPr id="1255" name="Google Shape;1255;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56" name="Google Shape;1256;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57" name="Google Shape;1257;p73"/>
              <p:cNvGrpSpPr/>
              <p:nvPr/>
            </p:nvGrpSpPr>
            <p:grpSpPr>
              <a:xfrm rot="5400000">
                <a:off x="2505664" y="1313758"/>
                <a:ext cx="152560" cy="106170"/>
                <a:chOff x="4804925" y="764100"/>
                <a:chExt cx="187974" cy="130800"/>
              </a:xfrm>
            </p:grpSpPr>
            <p:sp>
              <p:nvSpPr>
                <p:cNvPr id="1258" name="Google Shape;1258;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59" name="Google Shape;1259;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nvGrpSpPr>
              <p:cNvPr id="1260" name="Google Shape;1260;p73"/>
              <p:cNvGrpSpPr/>
              <p:nvPr/>
            </p:nvGrpSpPr>
            <p:grpSpPr>
              <a:xfrm rot="5400000">
                <a:off x="2824948" y="1313758"/>
                <a:ext cx="152560" cy="106170"/>
                <a:chOff x="4804925" y="764100"/>
                <a:chExt cx="187974" cy="130800"/>
              </a:xfrm>
            </p:grpSpPr>
            <p:sp>
              <p:nvSpPr>
                <p:cNvPr id="1261" name="Google Shape;1261;p73"/>
                <p:cNvSpPr/>
                <p:nvPr/>
              </p:nvSpPr>
              <p:spPr>
                <a:xfrm>
                  <a:off x="4856699" y="764100"/>
                  <a:ext cx="136200" cy="130800"/>
                </a:xfrm>
                <a:prstGeom prst="ellipse">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sp>
              <p:nvSpPr>
                <p:cNvPr id="1262" name="Google Shape;1262;p73"/>
                <p:cNvSpPr/>
                <p:nvPr/>
              </p:nvSpPr>
              <p:spPr>
                <a:xfrm>
                  <a:off x="4804925" y="811200"/>
                  <a:ext cx="61800" cy="36600"/>
                </a:xfrm>
                <a:prstGeom prst="rect">
                  <a:avLst/>
                </a:prstGeom>
                <a:solidFill>
                  <a:schemeClr val="dk1"/>
                </a:solidFill>
                <a:ln>
                  <a:noFill/>
                </a:ln>
              </p:spPr>
              <p:txBody>
                <a:bodyPr anchorCtr="0" anchor="ctr" bIns="128550" lIns="128550" spcFirstLastPara="1" rIns="128550" wrap="square" tIns="128550">
                  <a:noAutofit/>
                </a:bodyPr>
                <a:lstStyle/>
                <a:p>
                  <a:pPr indent="0" lvl="0" marL="0" rtl="0" algn="ctr">
                    <a:spcBef>
                      <a:spcPts val="0"/>
                    </a:spcBef>
                    <a:spcAft>
                      <a:spcPts val="0"/>
                    </a:spcAft>
                    <a:buNone/>
                  </a:pPr>
                  <a:r>
                    <a:t/>
                  </a:r>
                  <a:endParaRPr sz="1968">
                    <a:solidFill>
                      <a:schemeClr val="dk1"/>
                    </a:solidFill>
                    <a:latin typeface="Manrope"/>
                    <a:ea typeface="Manrope"/>
                    <a:cs typeface="Manrope"/>
                    <a:sym typeface="Manrope"/>
                  </a:endParaRPr>
                </a:p>
              </p:txBody>
            </p:sp>
          </p:grpSp>
        </p:grpSp>
      </p:grpSp>
      <p:sp>
        <p:nvSpPr>
          <p:cNvPr id="1263" name="Google Shape;1263;p73"/>
          <p:cNvSpPr txBox="1"/>
          <p:nvPr>
            <p:ph type="title"/>
          </p:nvPr>
        </p:nvSpPr>
        <p:spPr>
          <a:xfrm>
            <a:off x="709092" y="1640618"/>
            <a:ext cx="3681900" cy="664800"/>
          </a:xfrm>
          <a:prstGeom prst="rect">
            <a:avLst/>
          </a:prstGeom>
        </p:spPr>
        <p:txBody>
          <a:bodyPr anchorCtr="0" anchor="ctr" bIns="128550" lIns="128550" spcFirstLastPara="1" rIns="128550" wrap="square" tIns="128550">
            <a:noAutofit/>
          </a:bodyPr>
          <a:lstStyle/>
          <a:p>
            <a:pPr indent="0" lvl="0" marL="0" rtl="0" algn="l">
              <a:lnSpc>
                <a:spcPct val="100000"/>
              </a:lnSpc>
              <a:spcBef>
                <a:spcPts val="0"/>
              </a:spcBef>
              <a:spcAft>
                <a:spcPts val="1406"/>
              </a:spcAft>
              <a:buClr>
                <a:srgbClr val="000000"/>
              </a:buClr>
              <a:buSzPts val="1828"/>
              <a:buFont typeface="Arial"/>
              <a:buNone/>
            </a:pPr>
            <a:r>
              <a:rPr lang="en" sz="2671"/>
              <a:t>DIRECT</a:t>
            </a:r>
            <a:endParaRPr sz="2671"/>
          </a:p>
        </p:txBody>
      </p:sp>
      <p:sp>
        <p:nvSpPr>
          <p:cNvPr id="1264" name="Google Shape;1264;p73"/>
          <p:cNvSpPr txBox="1"/>
          <p:nvPr>
            <p:ph idx="1" type="subTitle"/>
          </p:nvPr>
        </p:nvSpPr>
        <p:spPr>
          <a:xfrm>
            <a:off x="546394" y="2276360"/>
            <a:ext cx="3715500" cy="1744200"/>
          </a:xfrm>
          <a:prstGeom prst="rect">
            <a:avLst/>
          </a:prstGeom>
        </p:spPr>
        <p:txBody>
          <a:bodyPr anchorCtr="0" anchor="ctr" bIns="128550" lIns="128550" spcFirstLastPara="1" rIns="128550" wrap="square" tIns="128550">
            <a:noAutofit/>
          </a:bodyPr>
          <a:lstStyle/>
          <a:p>
            <a:pPr indent="-317888" lvl="0" marL="457200" rtl="0" algn="l">
              <a:lnSpc>
                <a:spcPct val="100000"/>
              </a:lnSpc>
              <a:spcBef>
                <a:spcPts val="0"/>
              </a:spcBef>
              <a:spcAft>
                <a:spcPts val="0"/>
              </a:spcAft>
              <a:buSzPts val="1406"/>
              <a:buChar char="●"/>
            </a:pPr>
            <a:r>
              <a:rPr lang="en" sz="1406"/>
              <a:t>Users (primarily </a:t>
            </a:r>
            <a:r>
              <a:rPr lang="en" sz="1406"/>
              <a:t>students</a:t>
            </a:r>
            <a:r>
              <a:rPr lang="en" sz="1406"/>
              <a:t> with ADHD)</a:t>
            </a:r>
            <a:endParaRPr sz="1406"/>
          </a:p>
          <a:p>
            <a:pPr indent="-317888" lvl="0" marL="457200" rtl="0" algn="l">
              <a:lnSpc>
                <a:spcPct val="100000"/>
              </a:lnSpc>
              <a:spcBef>
                <a:spcPts val="0"/>
              </a:spcBef>
              <a:spcAft>
                <a:spcPts val="0"/>
              </a:spcAft>
              <a:buSzPts val="1406"/>
              <a:buChar char="●"/>
            </a:pPr>
            <a:r>
              <a:rPr lang="en" sz="1406"/>
              <a:t>Parents/guardians may set up/monitor use</a:t>
            </a:r>
            <a:endParaRPr sz="1406"/>
          </a:p>
        </p:txBody>
      </p:sp>
      <p:sp>
        <p:nvSpPr>
          <p:cNvPr id="1265" name="Google Shape;1265;p73"/>
          <p:cNvSpPr txBox="1"/>
          <p:nvPr>
            <p:ph idx="3" type="title"/>
          </p:nvPr>
        </p:nvSpPr>
        <p:spPr>
          <a:xfrm rot="139810">
            <a:off x="4536495" y="1560102"/>
            <a:ext cx="3681944" cy="670756"/>
          </a:xfrm>
          <a:prstGeom prst="rect">
            <a:avLst/>
          </a:prstGeom>
        </p:spPr>
        <p:txBody>
          <a:bodyPr anchorCtr="0" anchor="ctr" bIns="128550" lIns="128550" spcFirstLastPara="1" rIns="128550" wrap="square" tIns="128550">
            <a:spAutoFit/>
          </a:bodyPr>
          <a:lstStyle/>
          <a:p>
            <a:pPr indent="0" lvl="0" marL="0" rtl="0" algn="l">
              <a:lnSpc>
                <a:spcPct val="100000"/>
              </a:lnSpc>
              <a:spcBef>
                <a:spcPts val="0"/>
              </a:spcBef>
              <a:spcAft>
                <a:spcPts val="1406"/>
              </a:spcAft>
              <a:buClr>
                <a:srgbClr val="000000"/>
              </a:buClr>
              <a:buSzPts val="1828"/>
              <a:buFont typeface="Arial"/>
              <a:buNone/>
            </a:pPr>
            <a:r>
              <a:rPr lang="en" sz="2671"/>
              <a:t>INDIRECT</a:t>
            </a:r>
            <a:endParaRPr sz="2671"/>
          </a:p>
        </p:txBody>
      </p:sp>
      <p:sp>
        <p:nvSpPr>
          <p:cNvPr id="1266" name="Google Shape;1266;p73"/>
          <p:cNvSpPr txBox="1"/>
          <p:nvPr>
            <p:ph idx="4" type="subTitle"/>
          </p:nvPr>
        </p:nvSpPr>
        <p:spPr>
          <a:xfrm rot="139655">
            <a:off x="4424872" y="2201382"/>
            <a:ext cx="3715566" cy="1744437"/>
          </a:xfrm>
          <a:prstGeom prst="rect">
            <a:avLst/>
          </a:prstGeom>
        </p:spPr>
        <p:txBody>
          <a:bodyPr anchorCtr="0" anchor="ctr" bIns="128550" lIns="128550" spcFirstLastPara="1" rIns="128550" wrap="square" tIns="128550">
            <a:noAutofit/>
          </a:bodyPr>
          <a:lstStyle/>
          <a:p>
            <a:pPr indent="-317888" lvl="0" marL="457200" rtl="0" algn="l">
              <a:lnSpc>
                <a:spcPct val="100000"/>
              </a:lnSpc>
              <a:spcBef>
                <a:spcPts val="0"/>
              </a:spcBef>
              <a:spcAft>
                <a:spcPts val="0"/>
              </a:spcAft>
              <a:buSzPts val="1406"/>
              <a:buChar char="●"/>
            </a:pPr>
            <a:r>
              <a:rPr lang="en" sz="1406"/>
              <a:t>Parents, guardians, or partners</a:t>
            </a:r>
            <a:endParaRPr sz="1406"/>
          </a:p>
          <a:p>
            <a:pPr indent="-317888" lvl="0" marL="457200" rtl="0" algn="l">
              <a:lnSpc>
                <a:spcPct val="100000"/>
              </a:lnSpc>
              <a:spcBef>
                <a:spcPts val="0"/>
              </a:spcBef>
              <a:spcAft>
                <a:spcPts val="0"/>
              </a:spcAft>
              <a:buSzPts val="1406"/>
              <a:buChar char="●"/>
            </a:pPr>
            <a:r>
              <a:rPr lang="en" sz="1406"/>
              <a:t>Educational institutions and educators</a:t>
            </a:r>
            <a:endParaRPr sz="1406"/>
          </a:p>
          <a:p>
            <a:pPr indent="-317888" lvl="0" marL="457200" rtl="0" algn="l">
              <a:lnSpc>
                <a:spcPct val="100000"/>
              </a:lnSpc>
              <a:spcBef>
                <a:spcPts val="0"/>
              </a:spcBef>
              <a:spcAft>
                <a:spcPts val="0"/>
              </a:spcAft>
              <a:buSzPts val="1406"/>
              <a:buChar char="●"/>
            </a:pPr>
            <a:r>
              <a:rPr lang="en" sz="1406"/>
              <a:t>Disability support services or academic coaches</a:t>
            </a:r>
            <a:endParaRPr sz="1406"/>
          </a:p>
        </p:txBody>
      </p:sp>
      <p:sp>
        <p:nvSpPr>
          <p:cNvPr id="1267" name="Google Shape;1267;p73"/>
          <p:cNvSpPr txBox="1"/>
          <p:nvPr>
            <p:ph type="title"/>
          </p:nvPr>
        </p:nvSpPr>
        <p:spPr>
          <a:xfrm>
            <a:off x="561967" y="471618"/>
            <a:ext cx="3681900" cy="664800"/>
          </a:xfrm>
          <a:prstGeom prst="rect">
            <a:avLst/>
          </a:prstGeom>
        </p:spPr>
        <p:txBody>
          <a:bodyPr anchorCtr="0" anchor="ctr" bIns="128550" lIns="128550" spcFirstLastPara="1" rIns="128550" wrap="square" tIns="128550">
            <a:noAutofit/>
          </a:bodyPr>
          <a:lstStyle/>
          <a:p>
            <a:pPr indent="0" lvl="0" marL="0" rtl="0" algn="l">
              <a:lnSpc>
                <a:spcPct val="100000"/>
              </a:lnSpc>
              <a:spcBef>
                <a:spcPts val="0"/>
              </a:spcBef>
              <a:spcAft>
                <a:spcPts val="1406"/>
              </a:spcAft>
              <a:buClr>
                <a:srgbClr val="000000"/>
              </a:buClr>
              <a:buSzPts val="1828"/>
              <a:buFont typeface="Arial"/>
              <a:buNone/>
            </a:pPr>
            <a:r>
              <a:rPr lang="en" sz="2671"/>
              <a:t>STAKEHOLDERS</a:t>
            </a:r>
            <a:endParaRPr sz="267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74"/>
          <p:cNvSpPr/>
          <p:nvPr/>
        </p:nvSpPr>
        <p:spPr>
          <a:xfrm rot="-197769">
            <a:off x="956760" y="911344"/>
            <a:ext cx="2770583" cy="3372772"/>
          </a:xfrm>
          <a:prstGeom prst="rect">
            <a:avLst/>
          </a:prstGeom>
          <a:solidFill>
            <a:schemeClr val="dk2"/>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grpSp>
        <p:nvGrpSpPr>
          <p:cNvPr id="1273" name="Google Shape;1273;p74"/>
          <p:cNvGrpSpPr/>
          <p:nvPr/>
        </p:nvGrpSpPr>
        <p:grpSpPr>
          <a:xfrm rot="10800000">
            <a:off x="4831143" y="780696"/>
            <a:ext cx="3191334" cy="1002864"/>
            <a:chOff x="5408079" y="403905"/>
            <a:chExt cx="3307424" cy="1462967"/>
          </a:xfrm>
        </p:grpSpPr>
        <p:sp>
          <p:nvSpPr>
            <p:cNvPr id="1274" name="Google Shape;1274;p74"/>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275" name="Google Shape;1275;p74"/>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276" name="Google Shape;1276;p74"/>
          <p:cNvSpPr txBox="1"/>
          <p:nvPr>
            <p:ph type="title"/>
          </p:nvPr>
        </p:nvSpPr>
        <p:spPr>
          <a:xfrm rot="-197175">
            <a:off x="942000" y="1177615"/>
            <a:ext cx="2705649"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#1: </a:t>
            </a:r>
            <a:r>
              <a:rPr lang="en" sz="1800"/>
              <a:t>THE</a:t>
            </a:r>
            <a:r>
              <a:rPr lang="en"/>
              <a:t> FORGOTTEN</a:t>
            </a:r>
            <a:endParaRPr/>
          </a:p>
        </p:txBody>
      </p:sp>
      <p:sp>
        <p:nvSpPr>
          <p:cNvPr id="1277" name="Google Shape;1277;p74"/>
          <p:cNvSpPr txBox="1"/>
          <p:nvPr>
            <p:ph idx="3" type="body"/>
          </p:nvPr>
        </p:nvSpPr>
        <p:spPr>
          <a:xfrm>
            <a:off x="5105500" y="993406"/>
            <a:ext cx="2959800" cy="8421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Individuals who struggle with structured work sessions or who might take a while to find their flow states could find Theo to be an excuse for distraction rather than a tool for focus.</a:t>
            </a:r>
            <a:endParaRPr/>
          </a:p>
        </p:txBody>
      </p:sp>
      <p:sp>
        <p:nvSpPr>
          <p:cNvPr id="1278" name="Google Shape;1278;p74"/>
          <p:cNvSpPr txBox="1"/>
          <p:nvPr>
            <p:ph idx="13" type="body"/>
          </p:nvPr>
        </p:nvSpPr>
        <p:spPr>
          <a:xfrm>
            <a:off x="4831100" y="3400726"/>
            <a:ext cx="3005100" cy="12825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000"/>
              <a:buNone/>
            </a:pPr>
            <a:r>
              <a:rPr lang="en"/>
              <a:t>On reflection, there may be ways we could incorporate increased customizability to reduce the gamified quality of assistance to minimize </a:t>
            </a:r>
            <a:r>
              <a:rPr b="1" lang="en"/>
              <a:t>#3</a:t>
            </a:r>
            <a:r>
              <a:rPr lang="en"/>
              <a:t>, as well as work to make Theo more dynamically supportive to different work habits, including those listed in </a:t>
            </a:r>
            <a:r>
              <a:rPr b="1" lang="en"/>
              <a:t>#1</a:t>
            </a:r>
            <a:r>
              <a:rPr lang="en"/>
              <a:t>. </a:t>
            </a:r>
            <a:endParaRPr/>
          </a:p>
        </p:txBody>
      </p:sp>
      <p:pic>
        <p:nvPicPr>
          <p:cNvPr id="1279" name="Google Shape;1279;p74" title="Screenshot 2025-10-15 at 10.46.21 PM.png"/>
          <p:cNvPicPr preferRelativeResize="0"/>
          <p:nvPr/>
        </p:nvPicPr>
        <p:blipFill>
          <a:blip r:embed="rId3">
            <a:alphaModFix/>
          </a:blip>
          <a:stretch>
            <a:fillRect/>
          </a:stretch>
        </p:blipFill>
        <p:spPr>
          <a:xfrm rot="-211389">
            <a:off x="1647794" y="1783211"/>
            <a:ext cx="1552434" cy="2308048"/>
          </a:xfrm>
          <a:prstGeom prst="roundRect">
            <a:avLst>
              <a:gd fmla="val 4698" name="adj"/>
            </a:avLst>
          </a:prstGeom>
          <a:noFill/>
          <a:ln>
            <a:noFill/>
          </a:ln>
        </p:spPr>
      </p:pic>
      <p:sp>
        <p:nvSpPr>
          <p:cNvPr id="1280" name="Google Shape;1280;p74"/>
          <p:cNvSpPr txBox="1"/>
          <p:nvPr>
            <p:ph idx="2" type="title"/>
          </p:nvPr>
        </p:nvSpPr>
        <p:spPr>
          <a:xfrm>
            <a:off x="4844325" y="364986"/>
            <a:ext cx="2563500" cy="3570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600"/>
              <a:t>ETHICAL IMPLICATIONS</a:t>
            </a:r>
            <a:endParaRPr sz="1600"/>
          </a:p>
        </p:txBody>
      </p:sp>
      <p:grpSp>
        <p:nvGrpSpPr>
          <p:cNvPr id="1281" name="Google Shape;1281;p74"/>
          <p:cNvGrpSpPr/>
          <p:nvPr/>
        </p:nvGrpSpPr>
        <p:grpSpPr>
          <a:xfrm rot="10800000">
            <a:off x="4844353" y="1852789"/>
            <a:ext cx="3191334" cy="911867"/>
            <a:chOff x="5408079" y="403905"/>
            <a:chExt cx="3307424" cy="1462967"/>
          </a:xfrm>
        </p:grpSpPr>
        <p:sp>
          <p:nvSpPr>
            <p:cNvPr id="1282" name="Google Shape;1282;p74"/>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283" name="Google Shape;1283;p74"/>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284" name="Google Shape;1284;p74"/>
          <p:cNvSpPr txBox="1"/>
          <p:nvPr>
            <p:ph idx="3" type="body"/>
          </p:nvPr>
        </p:nvSpPr>
        <p:spPr>
          <a:xfrm>
            <a:off x="5118725" y="2004567"/>
            <a:ext cx="2959800" cy="7251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Individuals who have limited accessibility to a stable internet connection or devices through which to access Theo would find difficulty using the app on a regular basis. </a:t>
            </a:r>
            <a:endParaRPr/>
          </a:p>
        </p:txBody>
      </p:sp>
      <p:grpSp>
        <p:nvGrpSpPr>
          <p:cNvPr id="1285" name="Google Shape;1285;p74"/>
          <p:cNvGrpSpPr/>
          <p:nvPr/>
        </p:nvGrpSpPr>
        <p:grpSpPr>
          <a:xfrm rot="10800000">
            <a:off x="4844328" y="2831056"/>
            <a:ext cx="3191334" cy="550515"/>
            <a:chOff x="5408079" y="403905"/>
            <a:chExt cx="3307424" cy="1462967"/>
          </a:xfrm>
        </p:grpSpPr>
        <p:sp>
          <p:nvSpPr>
            <p:cNvPr id="1286" name="Google Shape;1286;p74"/>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287" name="Google Shape;1287;p74"/>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288" name="Google Shape;1288;p74"/>
          <p:cNvSpPr txBox="1"/>
          <p:nvPr>
            <p:ph idx="3" type="body"/>
          </p:nvPr>
        </p:nvSpPr>
        <p:spPr>
          <a:xfrm>
            <a:off x="5271125" y="3001623"/>
            <a:ext cx="2959800" cy="3570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Individuals who reject the “gamification” or cozy aesthetics would likely reject Theo.</a:t>
            </a:r>
            <a:endParaRPr/>
          </a:p>
        </p:txBody>
      </p:sp>
      <p:sp>
        <p:nvSpPr>
          <p:cNvPr id="1289" name="Google Shape;1289;p74"/>
          <p:cNvSpPr txBox="1"/>
          <p:nvPr>
            <p:ph idx="2" type="title"/>
          </p:nvPr>
        </p:nvSpPr>
        <p:spPr>
          <a:xfrm rot="-951538">
            <a:off x="4811949" y="1184733"/>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#1</a:t>
            </a:r>
            <a:endParaRPr sz="1400"/>
          </a:p>
        </p:txBody>
      </p:sp>
      <p:sp>
        <p:nvSpPr>
          <p:cNvPr id="1290" name="Google Shape;1290;p74"/>
          <p:cNvSpPr txBox="1"/>
          <p:nvPr>
            <p:ph idx="2" type="title"/>
          </p:nvPr>
        </p:nvSpPr>
        <p:spPr>
          <a:xfrm rot="-951538">
            <a:off x="4811949" y="2210858"/>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#2</a:t>
            </a:r>
            <a:endParaRPr sz="1400"/>
          </a:p>
        </p:txBody>
      </p:sp>
      <p:sp>
        <p:nvSpPr>
          <p:cNvPr id="1291" name="Google Shape;1291;p74"/>
          <p:cNvSpPr txBox="1"/>
          <p:nvPr>
            <p:ph idx="2" type="title"/>
          </p:nvPr>
        </p:nvSpPr>
        <p:spPr>
          <a:xfrm rot="-951538">
            <a:off x="4811949" y="3013533"/>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#3</a:t>
            </a:r>
            <a:endParaRPr sz="1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75"/>
          <p:cNvSpPr/>
          <p:nvPr/>
        </p:nvSpPr>
        <p:spPr>
          <a:xfrm rot="-197769">
            <a:off x="956760" y="911344"/>
            <a:ext cx="2770583" cy="3372772"/>
          </a:xfrm>
          <a:prstGeom prst="rect">
            <a:avLst/>
          </a:prstGeom>
          <a:solidFill>
            <a:srgbClr val="E69138"/>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sp>
        <p:nvSpPr>
          <p:cNvPr id="1297" name="Google Shape;1297;p75"/>
          <p:cNvSpPr txBox="1"/>
          <p:nvPr>
            <p:ph type="title"/>
          </p:nvPr>
        </p:nvSpPr>
        <p:spPr>
          <a:xfrm rot="-197234">
            <a:off x="1371780" y="869792"/>
            <a:ext cx="2955964"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#2: </a:t>
            </a:r>
            <a:r>
              <a:rPr lang="en" sz="1800"/>
              <a:t>THE</a:t>
            </a:r>
            <a:r>
              <a:rPr lang="en"/>
              <a:t> </a:t>
            </a:r>
            <a:endParaRPr/>
          </a:p>
          <a:p>
            <a:pPr indent="0" lvl="0" marL="0" rtl="0" algn="l">
              <a:lnSpc>
                <a:spcPct val="90000"/>
              </a:lnSpc>
              <a:spcBef>
                <a:spcPts val="0"/>
              </a:spcBef>
              <a:spcAft>
                <a:spcPts val="0"/>
              </a:spcAft>
              <a:buSzPts val="3000"/>
              <a:buNone/>
            </a:pPr>
            <a:r>
              <a:rPr lang="en"/>
              <a:t>SERVICE DOG</a:t>
            </a:r>
            <a:endParaRPr/>
          </a:p>
        </p:txBody>
      </p:sp>
      <p:pic>
        <p:nvPicPr>
          <p:cNvPr id="1298" name="Google Shape;1298;p75" title="Screenshot 2025-10-15 at 10.48.53 PM.png"/>
          <p:cNvPicPr preferRelativeResize="0"/>
          <p:nvPr/>
        </p:nvPicPr>
        <p:blipFill rotWithShape="1">
          <a:blip r:embed="rId3">
            <a:alphaModFix/>
          </a:blip>
          <a:srcRect b="129" l="0" r="0" t="129"/>
          <a:stretch/>
        </p:blipFill>
        <p:spPr>
          <a:xfrm rot="-195396">
            <a:off x="1647812" y="1859365"/>
            <a:ext cx="1552607" cy="2307710"/>
          </a:xfrm>
          <a:prstGeom prst="roundRect">
            <a:avLst>
              <a:gd fmla="val 4698" name="adj"/>
            </a:avLst>
          </a:prstGeom>
          <a:noFill/>
          <a:ln>
            <a:noFill/>
          </a:ln>
        </p:spPr>
      </p:pic>
      <p:grpSp>
        <p:nvGrpSpPr>
          <p:cNvPr id="1299" name="Google Shape;1299;p75"/>
          <p:cNvGrpSpPr/>
          <p:nvPr/>
        </p:nvGrpSpPr>
        <p:grpSpPr>
          <a:xfrm rot="10800000">
            <a:off x="4831143" y="780696"/>
            <a:ext cx="3191334" cy="1002864"/>
            <a:chOff x="5408079" y="403905"/>
            <a:chExt cx="3307424" cy="1462967"/>
          </a:xfrm>
        </p:grpSpPr>
        <p:sp>
          <p:nvSpPr>
            <p:cNvPr id="1300" name="Google Shape;1300;p75"/>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301" name="Google Shape;1301;p75"/>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302" name="Google Shape;1302;p75"/>
          <p:cNvSpPr txBox="1"/>
          <p:nvPr>
            <p:ph idx="3" type="body"/>
          </p:nvPr>
        </p:nvSpPr>
        <p:spPr>
          <a:xfrm>
            <a:off x="5105500" y="993406"/>
            <a:ext cx="2959800" cy="8421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Theo could provide support to ADHD learners who are reluctant to disclose their learning disabilities to technology, since it is usable by other learners beyond the ADHD bubble.</a:t>
            </a:r>
            <a:endParaRPr/>
          </a:p>
        </p:txBody>
      </p:sp>
      <p:sp>
        <p:nvSpPr>
          <p:cNvPr id="1303" name="Google Shape;1303;p75"/>
          <p:cNvSpPr txBox="1"/>
          <p:nvPr>
            <p:ph idx="13" type="body"/>
          </p:nvPr>
        </p:nvSpPr>
        <p:spPr>
          <a:xfrm>
            <a:off x="4831100" y="3019725"/>
            <a:ext cx="3005100" cy="1611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000"/>
              <a:buNone/>
            </a:pPr>
            <a:r>
              <a:rPr lang="en"/>
              <a:t>On reflection, it will be crucial to uphold </a:t>
            </a:r>
            <a:r>
              <a:rPr b="1" lang="en"/>
              <a:t>#1</a:t>
            </a:r>
            <a:r>
              <a:rPr lang="en"/>
              <a:t> that minimal sensitive information is requested from users in order for Theo to be effective.</a:t>
            </a:r>
            <a:endParaRPr/>
          </a:p>
          <a:p>
            <a:pPr indent="0" lvl="0" marL="0" rtl="0" algn="l">
              <a:lnSpc>
                <a:spcPct val="115000"/>
              </a:lnSpc>
              <a:spcBef>
                <a:spcPts val="0"/>
              </a:spcBef>
              <a:spcAft>
                <a:spcPts val="0"/>
              </a:spcAft>
              <a:buSzPts val="1000"/>
              <a:buNone/>
            </a:pPr>
            <a:r>
              <a:rPr lang="en"/>
              <a:t>Theo should be a tool that provides necessary support while encouraging that users seek out opportunities for human interaction and guidance as well – in this way, Theo may be a disposable, stepping-stone  tool.</a:t>
            </a:r>
            <a:endParaRPr/>
          </a:p>
        </p:txBody>
      </p:sp>
      <p:sp>
        <p:nvSpPr>
          <p:cNvPr id="1304" name="Google Shape;1304;p75"/>
          <p:cNvSpPr txBox="1"/>
          <p:nvPr>
            <p:ph idx="2" type="title"/>
          </p:nvPr>
        </p:nvSpPr>
        <p:spPr>
          <a:xfrm>
            <a:off x="4844325" y="364986"/>
            <a:ext cx="2563500" cy="3570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600"/>
              <a:t>ETHICAL IMPLICATIONS</a:t>
            </a:r>
            <a:endParaRPr sz="1600"/>
          </a:p>
        </p:txBody>
      </p:sp>
      <p:grpSp>
        <p:nvGrpSpPr>
          <p:cNvPr id="1305" name="Google Shape;1305;p75"/>
          <p:cNvGrpSpPr/>
          <p:nvPr/>
        </p:nvGrpSpPr>
        <p:grpSpPr>
          <a:xfrm rot="10800000">
            <a:off x="4844353" y="1852789"/>
            <a:ext cx="3191334" cy="911867"/>
            <a:chOff x="5408079" y="403905"/>
            <a:chExt cx="3307424" cy="1462967"/>
          </a:xfrm>
        </p:grpSpPr>
        <p:sp>
          <p:nvSpPr>
            <p:cNvPr id="1306" name="Google Shape;1306;p75"/>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307" name="Google Shape;1307;p75"/>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308" name="Google Shape;1308;p75"/>
          <p:cNvSpPr txBox="1"/>
          <p:nvPr>
            <p:ph idx="3" type="body"/>
          </p:nvPr>
        </p:nvSpPr>
        <p:spPr>
          <a:xfrm>
            <a:off x="5118725" y="2004567"/>
            <a:ext cx="2959800" cy="7251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Individuals who are less inclined to ask for help in person  or do not have access to mentors or guides in their fields of study could use Theo to bridge this gap.</a:t>
            </a:r>
            <a:endParaRPr/>
          </a:p>
        </p:txBody>
      </p:sp>
      <p:sp>
        <p:nvSpPr>
          <p:cNvPr id="1309" name="Google Shape;1309;p75"/>
          <p:cNvSpPr txBox="1"/>
          <p:nvPr>
            <p:ph idx="2" type="title"/>
          </p:nvPr>
        </p:nvSpPr>
        <p:spPr>
          <a:xfrm rot="-951538">
            <a:off x="4811949" y="1184733"/>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#1</a:t>
            </a:r>
            <a:endParaRPr sz="1400"/>
          </a:p>
        </p:txBody>
      </p:sp>
      <p:sp>
        <p:nvSpPr>
          <p:cNvPr id="1310" name="Google Shape;1310;p75"/>
          <p:cNvSpPr txBox="1"/>
          <p:nvPr>
            <p:ph idx="2" type="title"/>
          </p:nvPr>
        </p:nvSpPr>
        <p:spPr>
          <a:xfrm rot="-951538">
            <a:off x="4811949" y="2210858"/>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#2</a:t>
            </a:r>
            <a:endParaRPr sz="1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76"/>
          <p:cNvSpPr/>
          <p:nvPr/>
        </p:nvSpPr>
        <p:spPr>
          <a:xfrm rot="-197769">
            <a:off x="956760" y="911344"/>
            <a:ext cx="2770583" cy="3372772"/>
          </a:xfrm>
          <a:prstGeom prst="rect">
            <a:avLst/>
          </a:prstGeom>
          <a:solidFill>
            <a:srgbClr val="B4A7D6"/>
          </a:solidFill>
          <a:ln>
            <a:noFill/>
          </a:ln>
        </p:spPr>
        <p:txBody>
          <a:bodyPr anchorCtr="0" anchor="t" bIns="365750" lIns="365750" spcFirstLastPara="1" rIns="365750" wrap="square" tIns="365750">
            <a:noAutofit/>
          </a:bodyPr>
          <a:lstStyle/>
          <a:p>
            <a:pPr indent="0" lvl="0" marL="0" rtl="0" algn="l">
              <a:lnSpc>
                <a:spcPct val="115000"/>
              </a:lnSpc>
              <a:spcBef>
                <a:spcPts val="1000"/>
              </a:spcBef>
              <a:spcAft>
                <a:spcPts val="1000"/>
              </a:spcAft>
              <a:buSzPts val="800"/>
              <a:buNone/>
            </a:pPr>
            <a:r>
              <a:t/>
            </a:r>
            <a:endParaRPr>
              <a:solidFill>
                <a:schemeClr val="dk1"/>
              </a:solidFill>
              <a:latin typeface="Manrope"/>
              <a:ea typeface="Manrope"/>
              <a:cs typeface="Manrope"/>
              <a:sym typeface="Manrope"/>
            </a:endParaRPr>
          </a:p>
        </p:txBody>
      </p:sp>
      <p:sp>
        <p:nvSpPr>
          <p:cNvPr id="1316" name="Google Shape;1316;p76"/>
          <p:cNvSpPr txBox="1"/>
          <p:nvPr>
            <p:ph type="title"/>
          </p:nvPr>
        </p:nvSpPr>
        <p:spPr>
          <a:xfrm rot="-197021">
            <a:off x="1296357" y="863515"/>
            <a:ext cx="3158185" cy="49582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000"/>
              <a:buNone/>
            </a:pPr>
            <a:r>
              <a:rPr lang="en"/>
              <a:t>#3: </a:t>
            </a:r>
            <a:r>
              <a:rPr lang="en" sz="1800"/>
              <a:t>THE</a:t>
            </a:r>
            <a:r>
              <a:rPr lang="en"/>
              <a:t> </a:t>
            </a:r>
            <a:endParaRPr/>
          </a:p>
          <a:p>
            <a:pPr indent="0" lvl="0" marL="0" rtl="0" algn="l">
              <a:lnSpc>
                <a:spcPct val="90000"/>
              </a:lnSpc>
              <a:spcBef>
                <a:spcPts val="0"/>
              </a:spcBef>
              <a:spcAft>
                <a:spcPts val="0"/>
              </a:spcAft>
              <a:buSzPts val="3000"/>
              <a:buNone/>
            </a:pPr>
            <a:r>
              <a:rPr lang="en"/>
              <a:t>BACKSTABBER</a:t>
            </a:r>
            <a:endParaRPr/>
          </a:p>
        </p:txBody>
      </p:sp>
      <p:pic>
        <p:nvPicPr>
          <p:cNvPr id="1317" name="Google Shape;1317;p76" title="Screenshot 2025-10-15 at 10.50.49 PM.png"/>
          <p:cNvPicPr preferRelativeResize="0"/>
          <p:nvPr/>
        </p:nvPicPr>
        <p:blipFill>
          <a:blip r:embed="rId3">
            <a:alphaModFix/>
          </a:blip>
          <a:stretch>
            <a:fillRect/>
          </a:stretch>
        </p:blipFill>
        <p:spPr>
          <a:xfrm rot="-228980">
            <a:off x="1641619" y="1861854"/>
            <a:ext cx="1565001" cy="2316937"/>
          </a:xfrm>
          <a:prstGeom prst="rect">
            <a:avLst/>
          </a:prstGeom>
          <a:noFill/>
          <a:ln>
            <a:noFill/>
          </a:ln>
        </p:spPr>
      </p:pic>
      <p:grpSp>
        <p:nvGrpSpPr>
          <p:cNvPr id="1318" name="Google Shape;1318;p76"/>
          <p:cNvGrpSpPr/>
          <p:nvPr/>
        </p:nvGrpSpPr>
        <p:grpSpPr>
          <a:xfrm rot="10800000">
            <a:off x="4831128" y="802482"/>
            <a:ext cx="3191334" cy="1282437"/>
            <a:chOff x="5408079" y="403905"/>
            <a:chExt cx="3307424" cy="1462967"/>
          </a:xfrm>
        </p:grpSpPr>
        <p:sp>
          <p:nvSpPr>
            <p:cNvPr id="1319" name="Google Shape;1319;p76"/>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320" name="Google Shape;1320;p76"/>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321" name="Google Shape;1321;p76"/>
          <p:cNvSpPr txBox="1"/>
          <p:nvPr>
            <p:ph idx="3" type="body"/>
          </p:nvPr>
        </p:nvSpPr>
        <p:spPr>
          <a:xfrm>
            <a:off x="5105500" y="993406"/>
            <a:ext cx="2959800" cy="8421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Users could feel unsafe if they were asked to identify themselves as having a specific (learning) disability for fear of surveillance, or if this information were leaked somehow to others/organizations with unauthorized access.</a:t>
            </a:r>
            <a:endParaRPr/>
          </a:p>
        </p:txBody>
      </p:sp>
      <p:sp>
        <p:nvSpPr>
          <p:cNvPr id="1322" name="Google Shape;1322;p76"/>
          <p:cNvSpPr txBox="1"/>
          <p:nvPr>
            <p:ph idx="13" type="body"/>
          </p:nvPr>
        </p:nvSpPr>
        <p:spPr>
          <a:xfrm>
            <a:off x="4831100" y="3324525"/>
            <a:ext cx="3005100" cy="14253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000"/>
              <a:buNone/>
            </a:pPr>
            <a:r>
              <a:rPr lang="en"/>
              <a:t>On reflection, Theo should provide users with personalized feedback tools built into the chat platform that permit the chatbot to adapt to the specific needs of the user, as well as periodically pool insights and suggestions from users to develop platform-wide improvements that are more general to aid with </a:t>
            </a:r>
            <a:r>
              <a:rPr b="1" lang="en"/>
              <a:t>#2</a:t>
            </a:r>
            <a:r>
              <a:rPr lang="en"/>
              <a:t>.</a:t>
            </a:r>
            <a:endParaRPr/>
          </a:p>
        </p:txBody>
      </p:sp>
      <p:sp>
        <p:nvSpPr>
          <p:cNvPr id="1323" name="Google Shape;1323;p76"/>
          <p:cNvSpPr txBox="1"/>
          <p:nvPr>
            <p:ph idx="2" type="title"/>
          </p:nvPr>
        </p:nvSpPr>
        <p:spPr>
          <a:xfrm>
            <a:off x="4844325" y="364986"/>
            <a:ext cx="2563500" cy="3570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600"/>
              <a:t>ETHICAL IMPLICATIONS</a:t>
            </a:r>
            <a:endParaRPr sz="1600"/>
          </a:p>
        </p:txBody>
      </p:sp>
      <p:grpSp>
        <p:nvGrpSpPr>
          <p:cNvPr id="1324" name="Google Shape;1324;p76"/>
          <p:cNvGrpSpPr/>
          <p:nvPr/>
        </p:nvGrpSpPr>
        <p:grpSpPr>
          <a:xfrm rot="10800000">
            <a:off x="4844303" y="2193708"/>
            <a:ext cx="3191334" cy="941566"/>
            <a:chOff x="5408079" y="403905"/>
            <a:chExt cx="3307424" cy="1462967"/>
          </a:xfrm>
        </p:grpSpPr>
        <p:sp>
          <p:nvSpPr>
            <p:cNvPr id="1325" name="Google Shape;1325;p76"/>
            <p:cNvSpPr/>
            <p:nvPr/>
          </p:nvSpPr>
          <p:spPr>
            <a:xfrm flipH="1" rot="10800000">
              <a:off x="5408079" y="403905"/>
              <a:ext cx="3276300" cy="1461900"/>
            </a:xfrm>
            <a:prstGeom prst="snip1Rect">
              <a:avLst>
                <a:gd fmla="val 16667" name="adj"/>
              </a:avLst>
            </a:prstGeom>
            <a:solidFill>
              <a:schemeClr val="accent6"/>
            </a:solidFill>
            <a:ln>
              <a:noFill/>
            </a:ln>
          </p:spPr>
          <p:txBody>
            <a:bodyPr anchorCtr="0" anchor="ctr" bIns="91425" lIns="0" spcFirstLastPara="1" rIns="91425" wrap="square" tIns="91425">
              <a:noAutofit/>
            </a:bodyPr>
            <a:lstStyle/>
            <a:p>
              <a:pPr indent="0" lvl="0" marL="0" rtl="0" algn="l">
                <a:spcBef>
                  <a:spcPts val="0"/>
                </a:spcBef>
                <a:spcAft>
                  <a:spcPts val="0"/>
                </a:spcAft>
                <a:buSzPts val="1000"/>
                <a:buNone/>
              </a:pPr>
              <a:r>
                <a:t/>
              </a:r>
              <a:endParaRPr>
                <a:solidFill>
                  <a:schemeClr val="dk1"/>
                </a:solidFill>
                <a:latin typeface="Manrope"/>
                <a:ea typeface="Manrope"/>
                <a:cs typeface="Manrope"/>
                <a:sym typeface="Manrope"/>
              </a:endParaRPr>
            </a:p>
          </p:txBody>
        </p:sp>
        <p:sp>
          <p:nvSpPr>
            <p:cNvPr id="1326" name="Google Shape;1326;p76"/>
            <p:cNvSpPr/>
            <p:nvPr/>
          </p:nvSpPr>
          <p:spPr>
            <a:xfrm rot="4797416">
              <a:off x="8375648" y="1496995"/>
              <a:ext cx="170310" cy="487155"/>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327" name="Google Shape;1327;p76"/>
          <p:cNvSpPr txBox="1"/>
          <p:nvPr>
            <p:ph idx="3" type="body"/>
          </p:nvPr>
        </p:nvSpPr>
        <p:spPr>
          <a:xfrm>
            <a:off x="5271125" y="2367053"/>
            <a:ext cx="2959800" cy="357000"/>
          </a:xfrm>
          <a:prstGeom prst="rect">
            <a:avLst/>
          </a:prstGeom>
        </p:spPr>
        <p:txBody>
          <a:bodyPr anchorCtr="0" anchor="t" bIns="91425" lIns="91425" spcFirstLastPara="1" rIns="91425" wrap="square" tIns="0">
            <a:noAutofit/>
          </a:bodyPr>
          <a:lstStyle/>
          <a:p>
            <a:pPr indent="0" lvl="0" marL="0" rtl="0" algn="l">
              <a:lnSpc>
                <a:spcPct val="115000"/>
              </a:lnSpc>
              <a:spcBef>
                <a:spcPts val="0"/>
              </a:spcBef>
              <a:spcAft>
                <a:spcPts val="0"/>
              </a:spcAft>
              <a:buSzPts val="1000"/>
              <a:buNone/>
            </a:pPr>
            <a:r>
              <a:rPr lang="en"/>
              <a:t>Theo itself should act as a feedback tool for users to reflect upon the quality of their work session and the efficacy of the study buddy structure.</a:t>
            </a:r>
            <a:endParaRPr/>
          </a:p>
        </p:txBody>
      </p:sp>
      <p:sp>
        <p:nvSpPr>
          <p:cNvPr id="1328" name="Google Shape;1328;p76"/>
          <p:cNvSpPr txBox="1"/>
          <p:nvPr>
            <p:ph idx="2" type="title"/>
          </p:nvPr>
        </p:nvSpPr>
        <p:spPr>
          <a:xfrm rot="-951538">
            <a:off x="4811949" y="1184733"/>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#1</a:t>
            </a:r>
            <a:endParaRPr sz="1400"/>
          </a:p>
        </p:txBody>
      </p:sp>
      <p:sp>
        <p:nvSpPr>
          <p:cNvPr id="1329" name="Google Shape;1329;p76"/>
          <p:cNvSpPr txBox="1"/>
          <p:nvPr>
            <p:ph idx="2" type="title"/>
          </p:nvPr>
        </p:nvSpPr>
        <p:spPr>
          <a:xfrm rot="-951538">
            <a:off x="4811949" y="2378963"/>
            <a:ext cx="464375" cy="357069"/>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200"/>
              <a:buNone/>
            </a:pPr>
            <a:r>
              <a:rPr lang="en" sz="1400"/>
              <a:t>#2</a:t>
            </a:r>
            <a:endParaRPr sz="1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77"/>
          <p:cNvSpPr/>
          <p:nvPr/>
        </p:nvSpPr>
        <p:spPr>
          <a:xfrm>
            <a:off x="886675" y="3243275"/>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335" name="Google Shape;1335;p77"/>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05.</a:t>
            </a:r>
            <a:r>
              <a:rPr lang="en" sz="1800">
                <a:solidFill>
                  <a:schemeClr val="dk2"/>
                </a:solidFill>
                <a:latin typeface="Manrope ExtraBold"/>
                <a:ea typeface="Manrope ExtraBold"/>
                <a:cs typeface="Manrope ExtraBold"/>
                <a:sym typeface="Manrope ExtraBold"/>
              </a:rPr>
              <a:t> </a:t>
            </a:r>
            <a:r>
              <a:rPr lang="en" sz="1800">
                <a:latin typeface="Manrope ExtraBold"/>
                <a:ea typeface="Manrope ExtraBold"/>
                <a:cs typeface="Manrope ExtraBold"/>
                <a:sym typeface="Manrope ExtraBold"/>
              </a:rPr>
              <a:t>Tasks</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06.</a:t>
            </a:r>
            <a:r>
              <a:rPr lang="en" sz="1800">
                <a:solidFill>
                  <a:schemeClr val="dk2"/>
                </a:solidFill>
              </a:rPr>
              <a:t> </a:t>
            </a:r>
            <a:r>
              <a:rPr lang="en" sz="1800"/>
              <a:t>Storyboards and concept video</a:t>
            </a:r>
            <a:endParaRPr sz="1800"/>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336" name="Google Shape;1336;p77"/>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grpSp>
        <p:nvGrpSpPr>
          <p:cNvPr id="1341" name="Google Shape;1341;p78"/>
          <p:cNvGrpSpPr/>
          <p:nvPr/>
        </p:nvGrpSpPr>
        <p:grpSpPr>
          <a:xfrm>
            <a:off x="5986359" y="3470295"/>
            <a:ext cx="2642364" cy="1139959"/>
            <a:chOff x="5986359" y="3470295"/>
            <a:chExt cx="2642364" cy="1139959"/>
          </a:xfrm>
        </p:grpSpPr>
        <p:sp>
          <p:nvSpPr>
            <p:cNvPr id="1342" name="Google Shape;1342;p78"/>
            <p:cNvSpPr/>
            <p:nvPr/>
          </p:nvSpPr>
          <p:spPr>
            <a:xfrm>
              <a:off x="5986359" y="3472954"/>
              <a:ext cx="2635800" cy="1137300"/>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343" name="Google Shape;1343;p78"/>
            <p:cNvSpPr/>
            <p:nvPr/>
          </p:nvSpPr>
          <p:spPr>
            <a:xfrm>
              <a:off x="8407426" y="3470295"/>
              <a:ext cx="221297" cy="196219"/>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344" name="Google Shape;1344;p78"/>
          <p:cNvGrpSpPr/>
          <p:nvPr/>
        </p:nvGrpSpPr>
        <p:grpSpPr>
          <a:xfrm>
            <a:off x="3253069" y="3464379"/>
            <a:ext cx="2644879" cy="1137300"/>
            <a:chOff x="3253069" y="3464379"/>
            <a:chExt cx="2644879" cy="1137300"/>
          </a:xfrm>
        </p:grpSpPr>
        <p:sp>
          <p:nvSpPr>
            <p:cNvPr id="1345" name="Google Shape;1345;p78"/>
            <p:cNvSpPr/>
            <p:nvPr/>
          </p:nvSpPr>
          <p:spPr>
            <a:xfrm>
              <a:off x="3253069" y="3464379"/>
              <a:ext cx="2635800" cy="1137300"/>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346" name="Google Shape;1346;p78"/>
            <p:cNvSpPr/>
            <p:nvPr/>
          </p:nvSpPr>
          <p:spPr>
            <a:xfrm>
              <a:off x="5676651" y="3470295"/>
              <a:ext cx="221297" cy="196219"/>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347" name="Google Shape;1347;p78"/>
          <p:cNvGrpSpPr/>
          <p:nvPr/>
        </p:nvGrpSpPr>
        <p:grpSpPr>
          <a:xfrm>
            <a:off x="498479" y="3411309"/>
            <a:ext cx="2678400" cy="1239901"/>
            <a:chOff x="498479" y="3411309"/>
            <a:chExt cx="2678400" cy="1239901"/>
          </a:xfrm>
        </p:grpSpPr>
        <p:sp>
          <p:nvSpPr>
            <p:cNvPr id="1348" name="Google Shape;1348;p78"/>
            <p:cNvSpPr/>
            <p:nvPr/>
          </p:nvSpPr>
          <p:spPr>
            <a:xfrm rot="-135028">
              <a:off x="519813" y="3462621"/>
              <a:ext cx="2635733" cy="1137279"/>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349" name="Google Shape;1349;p78"/>
            <p:cNvSpPr/>
            <p:nvPr/>
          </p:nvSpPr>
          <p:spPr>
            <a:xfrm rot="-134941">
              <a:off x="2920798" y="3415576"/>
              <a:ext cx="221306" cy="196227"/>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350" name="Google Shape;1350;p78"/>
          <p:cNvGrpSpPr/>
          <p:nvPr/>
        </p:nvGrpSpPr>
        <p:grpSpPr>
          <a:xfrm>
            <a:off x="5985184" y="907425"/>
            <a:ext cx="2635800" cy="2456400"/>
            <a:chOff x="5985184" y="907425"/>
            <a:chExt cx="2635800" cy="2456400"/>
          </a:xfrm>
        </p:grpSpPr>
        <p:sp>
          <p:nvSpPr>
            <p:cNvPr id="1351" name="Google Shape;1351;p78"/>
            <p:cNvSpPr/>
            <p:nvPr/>
          </p:nvSpPr>
          <p:spPr>
            <a:xfrm>
              <a:off x="5985184" y="907425"/>
              <a:ext cx="2635800" cy="2456400"/>
            </a:xfrm>
            <a:prstGeom prst="roundRect">
              <a:avLst>
                <a:gd fmla="val 0" name="adj"/>
              </a:avLst>
            </a:prstGeom>
            <a:solidFill>
              <a:schemeClr val="dk2"/>
            </a:solidFill>
            <a:ln>
              <a:noFill/>
            </a:ln>
          </p:spPr>
          <p:txBody>
            <a:bodyPr anchorCtr="0" anchor="t" bIns="91425" lIns="182875" spcFirstLastPara="1" rIns="274300" wrap="square" tIns="365750">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grpSp>
          <p:nvGrpSpPr>
            <p:cNvPr id="1352" name="Google Shape;1352;p78"/>
            <p:cNvGrpSpPr/>
            <p:nvPr/>
          </p:nvGrpSpPr>
          <p:grpSpPr>
            <a:xfrm>
              <a:off x="6118884" y="907468"/>
              <a:ext cx="2368269" cy="147454"/>
              <a:chOff x="482474" y="1289911"/>
              <a:chExt cx="2471839" cy="153902"/>
            </a:xfrm>
          </p:grpSpPr>
          <p:grpSp>
            <p:nvGrpSpPr>
              <p:cNvPr id="1353" name="Google Shape;1353;p78"/>
              <p:cNvGrpSpPr/>
              <p:nvPr/>
            </p:nvGrpSpPr>
            <p:grpSpPr>
              <a:xfrm rot="5400000">
                <a:off x="1162518" y="609866"/>
                <a:ext cx="153902" cy="1513991"/>
                <a:chOff x="5380497" y="383100"/>
                <a:chExt cx="189628" cy="1865210"/>
              </a:xfrm>
            </p:grpSpPr>
            <p:grpSp>
              <p:nvGrpSpPr>
                <p:cNvPr id="1354" name="Google Shape;1354;p78"/>
                <p:cNvGrpSpPr/>
                <p:nvPr/>
              </p:nvGrpSpPr>
              <p:grpSpPr>
                <a:xfrm>
                  <a:off x="5380497" y="383100"/>
                  <a:ext cx="189628" cy="981668"/>
                  <a:chOff x="5380497" y="383100"/>
                  <a:chExt cx="189628" cy="981668"/>
                </a:xfrm>
              </p:grpSpPr>
              <p:grpSp>
                <p:nvGrpSpPr>
                  <p:cNvPr id="1355" name="Google Shape;1355;p78"/>
                  <p:cNvGrpSpPr/>
                  <p:nvPr/>
                </p:nvGrpSpPr>
                <p:grpSpPr>
                  <a:xfrm>
                    <a:off x="5380497" y="383100"/>
                    <a:ext cx="187974" cy="130800"/>
                    <a:chOff x="4804925" y="764100"/>
                    <a:chExt cx="187974" cy="130800"/>
                  </a:xfrm>
                </p:grpSpPr>
                <p:sp>
                  <p:nvSpPr>
                    <p:cNvPr id="1356" name="Google Shape;135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57" name="Google Shape;135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58" name="Google Shape;1358;p78"/>
                  <p:cNvGrpSpPr/>
                  <p:nvPr/>
                </p:nvGrpSpPr>
                <p:grpSpPr>
                  <a:xfrm>
                    <a:off x="5382151" y="822110"/>
                    <a:ext cx="187974" cy="130800"/>
                    <a:chOff x="4804925" y="764100"/>
                    <a:chExt cx="187974" cy="130800"/>
                  </a:xfrm>
                </p:grpSpPr>
                <p:sp>
                  <p:nvSpPr>
                    <p:cNvPr id="1359" name="Google Shape;135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60" name="Google Shape;136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61" name="Google Shape;1361;p78"/>
                  <p:cNvGrpSpPr/>
                  <p:nvPr/>
                </p:nvGrpSpPr>
                <p:grpSpPr>
                  <a:xfrm>
                    <a:off x="5382151" y="1233968"/>
                    <a:ext cx="187974" cy="130800"/>
                    <a:chOff x="4804925" y="764100"/>
                    <a:chExt cx="187974" cy="130800"/>
                  </a:xfrm>
                </p:grpSpPr>
                <p:sp>
                  <p:nvSpPr>
                    <p:cNvPr id="1362" name="Google Shape;136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63" name="Google Shape;136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364" name="Google Shape;1364;p78"/>
                <p:cNvGrpSpPr/>
                <p:nvPr/>
              </p:nvGrpSpPr>
              <p:grpSpPr>
                <a:xfrm>
                  <a:off x="5380497" y="1678500"/>
                  <a:ext cx="189628" cy="569810"/>
                  <a:chOff x="5380497" y="383100"/>
                  <a:chExt cx="189628" cy="569810"/>
                </a:xfrm>
              </p:grpSpPr>
              <p:grpSp>
                <p:nvGrpSpPr>
                  <p:cNvPr id="1365" name="Google Shape;1365;p78"/>
                  <p:cNvGrpSpPr/>
                  <p:nvPr/>
                </p:nvGrpSpPr>
                <p:grpSpPr>
                  <a:xfrm>
                    <a:off x="5380497" y="383100"/>
                    <a:ext cx="187974" cy="130800"/>
                    <a:chOff x="4804925" y="764100"/>
                    <a:chExt cx="187974" cy="130800"/>
                  </a:xfrm>
                </p:grpSpPr>
                <p:sp>
                  <p:nvSpPr>
                    <p:cNvPr id="1366" name="Google Shape;136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67" name="Google Shape;136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68" name="Google Shape;1368;p78"/>
                  <p:cNvGrpSpPr/>
                  <p:nvPr/>
                </p:nvGrpSpPr>
                <p:grpSpPr>
                  <a:xfrm>
                    <a:off x="5382151" y="822110"/>
                    <a:ext cx="187974" cy="130800"/>
                    <a:chOff x="4804925" y="764100"/>
                    <a:chExt cx="187974" cy="130800"/>
                  </a:xfrm>
                </p:grpSpPr>
                <p:sp>
                  <p:nvSpPr>
                    <p:cNvPr id="1369" name="Google Shape;136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70" name="Google Shape;137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371" name="Google Shape;1371;p78"/>
              <p:cNvGrpSpPr/>
              <p:nvPr/>
            </p:nvGrpSpPr>
            <p:grpSpPr>
              <a:xfrm rot="5400000">
                <a:off x="2186381" y="1313758"/>
                <a:ext cx="152560" cy="106170"/>
                <a:chOff x="4804925" y="764100"/>
                <a:chExt cx="187974" cy="130800"/>
              </a:xfrm>
            </p:grpSpPr>
            <p:sp>
              <p:nvSpPr>
                <p:cNvPr id="1372" name="Google Shape;137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73" name="Google Shape;137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74" name="Google Shape;1374;p78"/>
              <p:cNvGrpSpPr/>
              <p:nvPr/>
            </p:nvGrpSpPr>
            <p:grpSpPr>
              <a:xfrm rot="5400000">
                <a:off x="2505664" y="1313758"/>
                <a:ext cx="152560" cy="106170"/>
                <a:chOff x="4804925" y="764100"/>
                <a:chExt cx="187974" cy="130800"/>
              </a:xfrm>
            </p:grpSpPr>
            <p:sp>
              <p:nvSpPr>
                <p:cNvPr id="1375" name="Google Shape;1375;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76" name="Google Shape;1376;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77" name="Google Shape;1377;p78"/>
              <p:cNvGrpSpPr/>
              <p:nvPr/>
            </p:nvGrpSpPr>
            <p:grpSpPr>
              <a:xfrm rot="5400000">
                <a:off x="2824948" y="1313758"/>
                <a:ext cx="152560" cy="106170"/>
                <a:chOff x="4804925" y="764100"/>
                <a:chExt cx="187974" cy="130800"/>
              </a:xfrm>
            </p:grpSpPr>
            <p:sp>
              <p:nvSpPr>
                <p:cNvPr id="1378" name="Google Shape;1378;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79" name="Google Shape;1379;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380" name="Google Shape;1380;p78"/>
          <p:cNvGrpSpPr/>
          <p:nvPr/>
        </p:nvGrpSpPr>
        <p:grpSpPr>
          <a:xfrm>
            <a:off x="3204329" y="863338"/>
            <a:ext cx="2724600" cy="2551800"/>
            <a:chOff x="3204329" y="863338"/>
            <a:chExt cx="2724600" cy="2551800"/>
          </a:xfrm>
        </p:grpSpPr>
        <p:sp>
          <p:nvSpPr>
            <p:cNvPr id="1381" name="Google Shape;1381;p78"/>
            <p:cNvSpPr/>
            <p:nvPr/>
          </p:nvSpPr>
          <p:spPr>
            <a:xfrm rot="126802">
              <a:off x="3248733" y="911103"/>
              <a:ext cx="2635793" cy="2456271"/>
            </a:xfrm>
            <a:prstGeom prst="roundRect">
              <a:avLst>
                <a:gd fmla="val 0" name="adj"/>
              </a:avLst>
            </a:prstGeom>
            <a:solidFill>
              <a:srgbClr val="8DD2D0"/>
            </a:solidFill>
            <a:ln>
              <a:noFill/>
            </a:ln>
          </p:spPr>
          <p:txBody>
            <a:bodyPr anchorCtr="0" anchor="t" bIns="91425" lIns="182875" spcFirstLastPara="1" rIns="274300" wrap="square" tIns="365750">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grpSp>
          <p:nvGrpSpPr>
            <p:cNvPr id="1382" name="Google Shape;1382;p78"/>
            <p:cNvGrpSpPr/>
            <p:nvPr/>
          </p:nvGrpSpPr>
          <p:grpSpPr>
            <a:xfrm rot="127053">
              <a:off x="3424955" y="911977"/>
              <a:ext cx="2368156" cy="147447"/>
              <a:chOff x="482474" y="1289911"/>
              <a:chExt cx="2471839" cy="153902"/>
            </a:xfrm>
          </p:grpSpPr>
          <p:grpSp>
            <p:nvGrpSpPr>
              <p:cNvPr id="1383" name="Google Shape;1383;p78"/>
              <p:cNvGrpSpPr/>
              <p:nvPr/>
            </p:nvGrpSpPr>
            <p:grpSpPr>
              <a:xfrm rot="5400000">
                <a:off x="1162518" y="609866"/>
                <a:ext cx="153902" cy="1513991"/>
                <a:chOff x="5380497" y="383100"/>
                <a:chExt cx="189628" cy="1865210"/>
              </a:xfrm>
            </p:grpSpPr>
            <p:grpSp>
              <p:nvGrpSpPr>
                <p:cNvPr id="1384" name="Google Shape;1384;p78"/>
                <p:cNvGrpSpPr/>
                <p:nvPr/>
              </p:nvGrpSpPr>
              <p:grpSpPr>
                <a:xfrm>
                  <a:off x="5380497" y="383100"/>
                  <a:ext cx="189628" cy="981668"/>
                  <a:chOff x="5380497" y="383100"/>
                  <a:chExt cx="189628" cy="981668"/>
                </a:xfrm>
              </p:grpSpPr>
              <p:grpSp>
                <p:nvGrpSpPr>
                  <p:cNvPr id="1385" name="Google Shape;1385;p78"/>
                  <p:cNvGrpSpPr/>
                  <p:nvPr/>
                </p:nvGrpSpPr>
                <p:grpSpPr>
                  <a:xfrm>
                    <a:off x="5380497" y="383100"/>
                    <a:ext cx="187974" cy="130800"/>
                    <a:chOff x="4804925" y="764100"/>
                    <a:chExt cx="187974" cy="130800"/>
                  </a:xfrm>
                </p:grpSpPr>
                <p:sp>
                  <p:nvSpPr>
                    <p:cNvPr id="1386" name="Google Shape;138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87" name="Google Shape;138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88" name="Google Shape;1388;p78"/>
                  <p:cNvGrpSpPr/>
                  <p:nvPr/>
                </p:nvGrpSpPr>
                <p:grpSpPr>
                  <a:xfrm>
                    <a:off x="5382151" y="822110"/>
                    <a:ext cx="187974" cy="130800"/>
                    <a:chOff x="4804925" y="764100"/>
                    <a:chExt cx="187974" cy="130800"/>
                  </a:xfrm>
                </p:grpSpPr>
                <p:sp>
                  <p:nvSpPr>
                    <p:cNvPr id="1389" name="Google Shape;138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90" name="Google Shape;139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91" name="Google Shape;1391;p78"/>
                  <p:cNvGrpSpPr/>
                  <p:nvPr/>
                </p:nvGrpSpPr>
                <p:grpSpPr>
                  <a:xfrm>
                    <a:off x="5382151" y="1233968"/>
                    <a:ext cx="187974" cy="130800"/>
                    <a:chOff x="4804925" y="764100"/>
                    <a:chExt cx="187974" cy="130800"/>
                  </a:xfrm>
                </p:grpSpPr>
                <p:sp>
                  <p:nvSpPr>
                    <p:cNvPr id="1392" name="Google Shape;139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93" name="Google Shape;139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394" name="Google Shape;1394;p78"/>
                <p:cNvGrpSpPr/>
                <p:nvPr/>
              </p:nvGrpSpPr>
              <p:grpSpPr>
                <a:xfrm>
                  <a:off x="5380497" y="1678500"/>
                  <a:ext cx="189628" cy="569810"/>
                  <a:chOff x="5380497" y="383100"/>
                  <a:chExt cx="189628" cy="569810"/>
                </a:xfrm>
              </p:grpSpPr>
              <p:grpSp>
                <p:nvGrpSpPr>
                  <p:cNvPr id="1395" name="Google Shape;1395;p78"/>
                  <p:cNvGrpSpPr/>
                  <p:nvPr/>
                </p:nvGrpSpPr>
                <p:grpSpPr>
                  <a:xfrm>
                    <a:off x="5380497" y="383100"/>
                    <a:ext cx="187974" cy="130800"/>
                    <a:chOff x="4804925" y="764100"/>
                    <a:chExt cx="187974" cy="130800"/>
                  </a:xfrm>
                </p:grpSpPr>
                <p:sp>
                  <p:nvSpPr>
                    <p:cNvPr id="1396" name="Google Shape;139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397" name="Google Shape;139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398" name="Google Shape;1398;p78"/>
                  <p:cNvGrpSpPr/>
                  <p:nvPr/>
                </p:nvGrpSpPr>
                <p:grpSpPr>
                  <a:xfrm>
                    <a:off x="5382151" y="822110"/>
                    <a:ext cx="187974" cy="130800"/>
                    <a:chOff x="4804925" y="764100"/>
                    <a:chExt cx="187974" cy="130800"/>
                  </a:xfrm>
                </p:grpSpPr>
                <p:sp>
                  <p:nvSpPr>
                    <p:cNvPr id="1399" name="Google Shape;139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00" name="Google Shape;140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401" name="Google Shape;1401;p78"/>
              <p:cNvGrpSpPr/>
              <p:nvPr/>
            </p:nvGrpSpPr>
            <p:grpSpPr>
              <a:xfrm rot="5400000">
                <a:off x="2186381" y="1313758"/>
                <a:ext cx="152560" cy="106170"/>
                <a:chOff x="4804925" y="764100"/>
                <a:chExt cx="187974" cy="130800"/>
              </a:xfrm>
            </p:grpSpPr>
            <p:sp>
              <p:nvSpPr>
                <p:cNvPr id="1402" name="Google Shape;140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03" name="Google Shape;140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04" name="Google Shape;1404;p78"/>
              <p:cNvGrpSpPr/>
              <p:nvPr/>
            </p:nvGrpSpPr>
            <p:grpSpPr>
              <a:xfrm rot="5400000">
                <a:off x="2505664" y="1313758"/>
                <a:ext cx="152560" cy="106170"/>
                <a:chOff x="4804925" y="764100"/>
                <a:chExt cx="187974" cy="130800"/>
              </a:xfrm>
            </p:grpSpPr>
            <p:sp>
              <p:nvSpPr>
                <p:cNvPr id="1405" name="Google Shape;1405;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06" name="Google Shape;1406;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07" name="Google Shape;1407;p78"/>
              <p:cNvGrpSpPr/>
              <p:nvPr/>
            </p:nvGrpSpPr>
            <p:grpSpPr>
              <a:xfrm rot="5400000">
                <a:off x="2824948" y="1313758"/>
                <a:ext cx="152560" cy="106170"/>
                <a:chOff x="4804925" y="764100"/>
                <a:chExt cx="187974" cy="130800"/>
              </a:xfrm>
            </p:grpSpPr>
            <p:sp>
              <p:nvSpPr>
                <p:cNvPr id="1408" name="Google Shape;1408;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09" name="Google Shape;1409;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410" name="Google Shape;1410;p78"/>
          <p:cNvGrpSpPr/>
          <p:nvPr/>
        </p:nvGrpSpPr>
        <p:grpSpPr>
          <a:xfrm>
            <a:off x="515275" y="907425"/>
            <a:ext cx="2635800" cy="2456400"/>
            <a:chOff x="515275" y="907425"/>
            <a:chExt cx="2635800" cy="2456400"/>
          </a:xfrm>
        </p:grpSpPr>
        <p:sp>
          <p:nvSpPr>
            <p:cNvPr id="1411" name="Google Shape;1411;p78"/>
            <p:cNvSpPr/>
            <p:nvPr/>
          </p:nvSpPr>
          <p:spPr>
            <a:xfrm>
              <a:off x="515275" y="907425"/>
              <a:ext cx="2635800" cy="2456400"/>
            </a:xfrm>
            <a:prstGeom prst="roundRect">
              <a:avLst>
                <a:gd fmla="val 0" name="adj"/>
              </a:avLst>
            </a:prstGeom>
            <a:solidFill>
              <a:schemeClr val="accent3"/>
            </a:solidFill>
            <a:ln>
              <a:noFill/>
            </a:ln>
          </p:spPr>
          <p:txBody>
            <a:bodyPr anchorCtr="0" anchor="t" bIns="91425" lIns="182875" spcFirstLastPara="1" rIns="274300" wrap="square" tIns="365750">
              <a:noAutofit/>
            </a:bodyPr>
            <a:lstStyle/>
            <a:p>
              <a:pPr indent="0" lvl="0" marL="0" rtl="0" algn="l">
                <a:spcBef>
                  <a:spcPts val="0"/>
                </a:spcBef>
                <a:spcAft>
                  <a:spcPts val="1000"/>
                </a:spcAft>
                <a:buSzPts val="1300"/>
                <a:buNone/>
              </a:pPr>
              <a:r>
                <a:t/>
              </a:r>
              <a:endParaRPr>
                <a:solidFill>
                  <a:schemeClr val="dk1"/>
                </a:solidFill>
                <a:latin typeface="Manrope"/>
                <a:ea typeface="Manrope"/>
                <a:cs typeface="Manrope"/>
                <a:sym typeface="Manrope"/>
              </a:endParaRPr>
            </a:p>
          </p:txBody>
        </p:sp>
        <p:grpSp>
          <p:nvGrpSpPr>
            <p:cNvPr id="1412" name="Google Shape;1412;p78"/>
            <p:cNvGrpSpPr/>
            <p:nvPr/>
          </p:nvGrpSpPr>
          <p:grpSpPr>
            <a:xfrm>
              <a:off x="648998" y="907468"/>
              <a:ext cx="2368269" cy="147454"/>
              <a:chOff x="482474" y="1289911"/>
              <a:chExt cx="2471839" cy="153902"/>
            </a:xfrm>
          </p:grpSpPr>
          <p:grpSp>
            <p:nvGrpSpPr>
              <p:cNvPr id="1413" name="Google Shape;1413;p78"/>
              <p:cNvGrpSpPr/>
              <p:nvPr/>
            </p:nvGrpSpPr>
            <p:grpSpPr>
              <a:xfrm rot="5400000">
                <a:off x="1162518" y="609866"/>
                <a:ext cx="153902" cy="1513991"/>
                <a:chOff x="5380497" y="383100"/>
                <a:chExt cx="189628" cy="1865210"/>
              </a:xfrm>
            </p:grpSpPr>
            <p:grpSp>
              <p:nvGrpSpPr>
                <p:cNvPr id="1414" name="Google Shape;1414;p78"/>
                <p:cNvGrpSpPr/>
                <p:nvPr/>
              </p:nvGrpSpPr>
              <p:grpSpPr>
                <a:xfrm>
                  <a:off x="5380497" y="383100"/>
                  <a:ext cx="189628" cy="981668"/>
                  <a:chOff x="5380497" y="383100"/>
                  <a:chExt cx="189628" cy="981668"/>
                </a:xfrm>
              </p:grpSpPr>
              <p:grpSp>
                <p:nvGrpSpPr>
                  <p:cNvPr id="1415" name="Google Shape;1415;p78"/>
                  <p:cNvGrpSpPr/>
                  <p:nvPr/>
                </p:nvGrpSpPr>
                <p:grpSpPr>
                  <a:xfrm>
                    <a:off x="5380497" y="383100"/>
                    <a:ext cx="187974" cy="130800"/>
                    <a:chOff x="4804925" y="764100"/>
                    <a:chExt cx="187974" cy="130800"/>
                  </a:xfrm>
                </p:grpSpPr>
                <p:sp>
                  <p:nvSpPr>
                    <p:cNvPr id="1416" name="Google Shape;141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17" name="Google Shape;141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18" name="Google Shape;1418;p78"/>
                  <p:cNvGrpSpPr/>
                  <p:nvPr/>
                </p:nvGrpSpPr>
                <p:grpSpPr>
                  <a:xfrm>
                    <a:off x="5382151" y="822110"/>
                    <a:ext cx="187974" cy="130800"/>
                    <a:chOff x="4804925" y="764100"/>
                    <a:chExt cx="187974" cy="130800"/>
                  </a:xfrm>
                </p:grpSpPr>
                <p:sp>
                  <p:nvSpPr>
                    <p:cNvPr id="1419" name="Google Shape;141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20" name="Google Shape;142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21" name="Google Shape;1421;p78"/>
                  <p:cNvGrpSpPr/>
                  <p:nvPr/>
                </p:nvGrpSpPr>
                <p:grpSpPr>
                  <a:xfrm>
                    <a:off x="5382151" y="1233968"/>
                    <a:ext cx="187974" cy="130800"/>
                    <a:chOff x="4804925" y="764100"/>
                    <a:chExt cx="187974" cy="130800"/>
                  </a:xfrm>
                </p:grpSpPr>
                <p:sp>
                  <p:nvSpPr>
                    <p:cNvPr id="1422" name="Google Shape;142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23" name="Google Shape;142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424" name="Google Shape;1424;p78"/>
                <p:cNvGrpSpPr/>
                <p:nvPr/>
              </p:nvGrpSpPr>
              <p:grpSpPr>
                <a:xfrm>
                  <a:off x="5380497" y="1678500"/>
                  <a:ext cx="189628" cy="569810"/>
                  <a:chOff x="5380497" y="383100"/>
                  <a:chExt cx="189628" cy="569810"/>
                </a:xfrm>
              </p:grpSpPr>
              <p:grpSp>
                <p:nvGrpSpPr>
                  <p:cNvPr id="1425" name="Google Shape;1425;p78"/>
                  <p:cNvGrpSpPr/>
                  <p:nvPr/>
                </p:nvGrpSpPr>
                <p:grpSpPr>
                  <a:xfrm>
                    <a:off x="5380497" y="383100"/>
                    <a:ext cx="187974" cy="130800"/>
                    <a:chOff x="4804925" y="764100"/>
                    <a:chExt cx="187974" cy="130800"/>
                  </a:xfrm>
                </p:grpSpPr>
                <p:sp>
                  <p:nvSpPr>
                    <p:cNvPr id="1426" name="Google Shape;1426;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27" name="Google Shape;1427;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28" name="Google Shape;1428;p78"/>
                  <p:cNvGrpSpPr/>
                  <p:nvPr/>
                </p:nvGrpSpPr>
                <p:grpSpPr>
                  <a:xfrm>
                    <a:off x="5382151" y="822110"/>
                    <a:ext cx="187974" cy="130800"/>
                    <a:chOff x="4804925" y="764100"/>
                    <a:chExt cx="187974" cy="130800"/>
                  </a:xfrm>
                </p:grpSpPr>
                <p:sp>
                  <p:nvSpPr>
                    <p:cNvPr id="1429" name="Google Shape;1429;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30" name="Google Shape;1430;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431" name="Google Shape;1431;p78"/>
              <p:cNvGrpSpPr/>
              <p:nvPr/>
            </p:nvGrpSpPr>
            <p:grpSpPr>
              <a:xfrm rot="5400000">
                <a:off x="2186381" y="1313758"/>
                <a:ext cx="152560" cy="106170"/>
                <a:chOff x="4804925" y="764100"/>
                <a:chExt cx="187974" cy="130800"/>
              </a:xfrm>
            </p:grpSpPr>
            <p:sp>
              <p:nvSpPr>
                <p:cNvPr id="1432" name="Google Shape;1432;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33" name="Google Shape;1433;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34" name="Google Shape;1434;p78"/>
              <p:cNvGrpSpPr/>
              <p:nvPr/>
            </p:nvGrpSpPr>
            <p:grpSpPr>
              <a:xfrm rot="5400000">
                <a:off x="2505664" y="1313758"/>
                <a:ext cx="152560" cy="106170"/>
                <a:chOff x="4804925" y="764100"/>
                <a:chExt cx="187974" cy="130800"/>
              </a:xfrm>
            </p:grpSpPr>
            <p:sp>
              <p:nvSpPr>
                <p:cNvPr id="1435" name="Google Shape;1435;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36" name="Google Shape;1436;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437" name="Google Shape;1437;p78"/>
              <p:cNvGrpSpPr/>
              <p:nvPr/>
            </p:nvGrpSpPr>
            <p:grpSpPr>
              <a:xfrm rot="5400000">
                <a:off x="2824948" y="1313758"/>
                <a:ext cx="152560" cy="106170"/>
                <a:chOff x="4804925" y="764100"/>
                <a:chExt cx="187974" cy="130800"/>
              </a:xfrm>
            </p:grpSpPr>
            <p:sp>
              <p:nvSpPr>
                <p:cNvPr id="1438" name="Google Shape;1438;p78"/>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439" name="Google Shape;1439;p78"/>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1440" name="Google Shape;1440;p78"/>
          <p:cNvSpPr txBox="1"/>
          <p:nvPr>
            <p:ph type="title"/>
          </p:nvPr>
        </p:nvSpPr>
        <p:spPr>
          <a:xfrm>
            <a:off x="532800" y="1269600"/>
            <a:ext cx="2618400" cy="4728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Clr>
                <a:srgbClr val="000000"/>
              </a:buClr>
              <a:buSzPts val="1300"/>
              <a:buFont typeface="Arial"/>
              <a:buNone/>
            </a:pPr>
            <a:r>
              <a:rPr lang="en"/>
              <a:t>SIMPLE TASK</a:t>
            </a:r>
            <a:endParaRPr/>
          </a:p>
        </p:txBody>
      </p:sp>
      <p:sp>
        <p:nvSpPr>
          <p:cNvPr id="1441" name="Google Shape;1441;p78"/>
          <p:cNvSpPr txBox="1"/>
          <p:nvPr>
            <p:ph idx="1" type="subTitle"/>
          </p:nvPr>
        </p:nvSpPr>
        <p:spPr>
          <a:xfrm>
            <a:off x="520800" y="1711450"/>
            <a:ext cx="2642400" cy="12405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sz="1300"/>
              <a:t>Start a simple work session with a companion</a:t>
            </a:r>
            <a:endParaRPr sz="1300"/>
          </a:p>
        </p:txBody>
      </p:sp>
      <p:sp>
        <p:nvSpPr>
          <p:cNvPr id="1442" name="Google Shape;1442;p78"/>
          <p:cNvSpPr txBox="1"/>
          <p:nvPr>
            <p:ph idx="3" type="title"/>
          </p:nvPr>
        </p:nvSpPr>
        <p:spPr>
          <a:xfrm rot="139861">
            <a:off x="3290986" y="1217867"/>
            <a:ext cx="2618467" cy="477099"/>
          </a:xfrm>
          <a:prstGeom prst="rect">
            <a:avLst/>
          </a:prstGeom>
        </p:spPr>
        <p:txBody>
          <a:bodyPr anchorCtr="0" anchor="ctr" bIns="91425" lIns="182875" spcFirstLastPara="1" rIns="91425" wrap="square" tIns="91425">
            <a:spAutoFit/>
          </a:bodyPr>
          <a:lstStyle/>
          <a:p>
            <a:pPr indent="0" lvl="0" marL="0" rtl="0" algn="l">
              <a:lnSpc>
                <a:spcPct val="100000"/>
              </a:lnSpc>
              <a:spcBef>
                <a:spcPts val="0"/>
              </a:spcBef>
              <a:spcAft>
                <a:spcPts val="1000"/>
              </a:spcAft>
              <a:buClr>
                <a:srgbClr val="000000"/>
              </a:buClr>
              <a:buSzPts val="1300"/>
              <a:buFont typeface="Arial"/>
              <a:buNone/>
            </a:pPr>
            <a:r>
              <a:rPr lang="en"/>
              <a:t>MODERATE TASK</a:t>
            </a:r>
            <a:endParaRPr/>
          </a:p>
        </p:txBody>
      </p:sp>
      <p:sp>
        <p:nvSpPr>
          <p:cNvPr id="1443" name="Google Shape;1443;p78"/>
          <p:cNvSpPr txBox="1"/>
          <p:nvPr>
            <p:ph idx="4" type="subTitle"/>
          </p:nvPr>
        </p:nvSpPr>
        <p:spPr>
          <a:xfrm rot="139761">
            <a:off x="3245632" y="1659003"/>
            <a:ext cx="2642483" cy="1240624"/>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sz="1300"/>
              <a:t>Break down a larger goal into smaller milestones</a:t>
            </a:r>
            <a:endParaRPr sz="1300"/>
          </a:p>
        </p:txBody>
      </p:sp>
      <p:sp>
        <p:nvSpPr>
          <p:cNvPr id="1444" name="Google Shape;1444;p78"/>
          <p:cNvSpPr txBox="1"/>
          <p:nvPr>
            <p:ph idx="6" type="title"/>
          </p:nvPr>
        </p:nvSpPr>
        <p:spPr>
          <a:xfrm>
            <a:off x="5994100" y="1252413"/>
            <a:ext cx="2618400" cy="4728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Clr>
                <a:srgbClr val="000000"/>
              </a:buClr>
              <a:buSzPts val="1300"/>
              <a:buFont typeface="Arial"/>
              <a:buNone/>
            </a:pPr>
            <a:r>
              <a:rPr lang="en"/>
              <a:t>COMPLEX TASK</a:t>
            </a:r>
            <a:endParaRPr/>
          </a:p>
        </p:txBody>
      </p:sp>
      <p:sp>
        <p:nvSpPr>
          <p:cNvPr id="1445" name="Google Shape;1445;p78"/>
          <p:cNvSpPr txBox="1"/>
          <p:nvPr>
            <p:ph idx="7" type="subTitle"/>
          </p:nvPr>
        </p:nvSpPr>
        <p:spPr>
          <a:xfrm>
            <a:off x="5982100" y="1694263"/>
            <a:ext cx="2642400" cy="12405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sz="1300"/>
              <a:t>Actively reflect on progress and goal at hand while working</a:t>
            </a:r>
            <a:endParaRPr sz="1300"/>
          </a:p>
        </p:txBody>
      </p:sp>
      <p:sp>
        <p:nvSpPr>
          <p:cNvPr id="1446" name="Google Shape;1446;p78"/>
          <p:cNvSpPr txBox="1"/>
          <p:nvPr>
            <p:ph idx="13" type="subTitle"/>
          </p:nvPr>
        </p:nvSpPr>
        <p:spPr>
          <a:xfrm>
            <a:off x="3254025" y="3603375"/>
            <a:ext cx="2644800" cy="8706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From our interviews, we found that simply getting started on achieving an overwhelming goal can be difficult. So, we expect this feature to be important, but not as common as starting a session.</a:t>
            </a:r>
            <a:endParaRPr/>
          </a:p>
        </p:txBody>
      </p:sp>
      <p:sp>
        <p:nvSpPr>
          <p:cNvPr id="1447" name="Google Shape;1447;p78"/>
          <p:cNvSpPr txBox="1"/>
          <p:nvPr>
            <p:ph idx="15" type="subTitle"/>
          </p:nvPr>
        </p:nvSpPr>
        <p:spPr>
          <a:xfrm rot="-143157">
            <a:off x="515626" y="3712852"/>
            <a:ext cx="2644693" cy="761165"/>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This is a task we expect all users to want to do (have some form of body-doubling) and is the basis of our solution.</a:t>
            </a:r>
            <a:endParaRPr/>
          </a:p>
        </p:txBody>
      </p:sp>
      <p:sp>
        <p:nvSpPr>
          <p:cNvPr id="1448" name="Google Shape;1448;p78"/>
          <p:cNvSpPr txBox="1"/>
          <p:nvPr>
            <p:ph idx="17" type="subTitle"/>
          </p:nvPr>
        </p:nvSpPr>
        <p:spPr>
          <a:xfrm>
            <a:off x="5975975" y="3712875"/>
            <a:ext cx="2644800" cy="761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This requires more steps on the user’s end beyond simply starting a session. We do not expect all users to do this, but hyperfocusing without reflection was a </a:t>
            </a:r>
            <a:r>
              <a:rPr lang="en"/>
              <a:t>pain point</a:t>
            </a:r>
            <a:r>
              <a:rPr lang="en"/>
              <a:t> from our interviews.</a:t>
            </a:r>
            <a:endParaRPr/>
          </a:p>
        </p:txBody>
      </p:sp>
      <p:sp>
        <p:nvSpPr>
          <p:cNvPr id="1449" name="Google Shape;1449;p78"/>
          <p:cNvSpPr txBox="1"/>
          <p:nvPr>
            <p:ph idx="2" type="subTitle"/>
          </p:nvPr>
        </p:nvSpPr>
        <p:spPr>
          <a:xfrm>
            <a:off x="531875" y="2928325"/>
            <a:ext cx="2618400" cy="395100"/>
          </a:xfrm>
          <a:prstGeom prst="rect">
            <a:avLst/>
          </a:prstGeom>
        </p:spPr>
        <p:txBody>
          <a:bodyPr anchorCtr="0" anchor="t" bIns="91425" lIns="182875" spcFirstLastPara="1" rIns="91425" wrap="square" tIns="91425">
            <a:noAutofit/>
          </a:bodyPr>
          <a:lstStyle/>
          <a:p>
            <a:pPr indent="0" lvl="0" marL="0" rtl="0" algn="l">
              <a:lnSpc>
                <a:spcPct val="100000"/>
              </a:lnSpc>
              <a:spcBef>
                <a:spcPts val="0"/>
              </a:spcBef>
              <a:spcAft>
                <a:spcPts val="0"/>
              </a:spcAft>
              <a:buSzPts val="1200"/>
              <a:buNone/>
            </a:pPr>
            <a:r>
              <a:rPr lang="en"/>
              <a:t>Timestamp: 00:21</a:t>
            </a:r>
            <a:endParaRPr/>
          </a:p>
        </p:txBody>
      </p:sp>
      <p:sp>
        <p:nvSpPr>
          <p:cNvPr id="1450" name="Google Shape;1450;p78"/>
          <p:cNvSpPr txBox="1"/>
          <p:nvPr>
            <p:ph idx="2" type="subTitle"/>
          </p:nvPr>
        </p:nvSpPr>
        <p:spPr>
          <a:xfrm rot="152487">
            <a:off x="3257020" y="2928400"/>
            <a:ext cx="2618275" cy="395183"/>
          </a:xfrm>
          <a:prstGeom prst="rect">
            <a:avLst/>
          </a:prstGeom>
        </p:spPr>
        <p:txBody>
          <a:bodyPr anchorCtr="0" anchor="t" bIns="91425" lIns="182875" spcFirstLastPara="1" rIns="91425" wrap="square" tIns="91425">
            <a:noAutofit/>
          </a:bodyPr>
          <a:lstStyle/>
          <a:p>
            <a:pPr indent="0" lvl="0" marL="0" rtl="0" algn="l">
              <a:lnSpc>
                <a:spcPct val="100000"/>
              </a:lnSpc>
              <a:spcBef>
                <a:spcPts val="0"/>
              </a:spcBef>
              <a:spcAft>
                <a:spcPts val="0"/>
              </a:spcAft>
              <a:buSzPts val="1200"/>
              <a:buNone/>
            </a:pPr>
            <a:r>
              <a:rPr lang="en"/>
              <a:t>Timestamp: 00:30</a:t>
            </a:r>
            <a:endParaRPr/>
          </a:p>
        </p:txBody>
      </p:sp>
      <p:sp>
        <p:nvSpPr>
          <p:cNvPr id="1451" name="Google Shape;1451;p78"/>
          <p:cNvSpPr txBox="1"/>
          <p:nvPr>
            <p:ph idx="2" type="subTitle"/>
          </p:nvPr>
        </p:nvSpPr>
        <p:spPr>
          <a:xfrm>
            <a:off x="5970050" y="2928325"/>
            <a:ext cx="2618400" cy="395100"/>
          </a:xfrm>
          <a:prstGeom prst="rect">
            <a:avLst/>
          </a:prstGeom>
        </p:spPr>
        <p:txBody>
          <a:bodyPr anchorCtr="0" anchor="t" bIns="91425" lIns="182875" spcFirstLastPara="1" rIns="91425" wrap="square" tIns="91425">
            <a:noAutofit/>
          </a:bodyPr>
          <a:lstStyle/>
          <a:p>
            <a:pPr indent="0" lvl="0" marL="0" rtl="0" algn="l">
              <a:lnSpc>
                <a:spcPct val="100000"/>
              </a:lnSpc>
              <a:spcBef>
                <a:spcPts val="0"/>
              </a:spcBef>
              <a:spcAft>
                <a:spcPts val="0"/>
              </a:spcAft>
              <a:buSzPts val="1200"/>
              <a:buNone/>
            </a:pPr>
            <a:r>
              <a:rPr lang="en"/>
              <a:t>Timestamp: 0:48</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79"/>
          <p:cNvSpPr/>
          <p:nvPr/>
        </p:nvSpPr>
        <p:spPr>
          <a:xfrm>
            <a:off x="886675" y="3718075"/>
            <a:ext cx="4535400" cy="388800"/>
          </a:xfrm>
          <a:prstGeom prst="rect">
            <a:avLst/>
          </a:prstGeom>
          <a:solidFill>
            <a:srgbClr val="8DD2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457" name="Google Shape;1457;p79"/>
          <p:cNvSpPr txBox="1"/>
          <p:nvPr>
            <p:ph idx="1" type="body"/>
          </p:nvPr>
        </p:nvSpPr>
        <p:spPr>
          <a:xfrm>
            <a:off x="925650" y="1204025"/>
            <a:ext cx="7433100" cy="3671400"/>
          </a:xfrm>
          <a:prstGeom prst="rect">
            <a:avLst/>
          </a:prstGeom>
        </p:spPr>
        <p:txBody>
          <a:bodyPr anchorCtr="0" anchor="t" bIns="91425" lIns="91425" spcFirstLastPara="1" rIns="91425" wrap="square" tIns="91425">
            <a:normAutofit/>
          </a:bodyPr>
          <a:lstStyle/>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01.</a:t>
            </a:r>
            <a:r>
              <a:rPr lang="en" sz="1800"/>
              <a:t> Project name and value proposition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02.</a:t>
            </a:r>
            <a:r>
              <a:rPr lang="en" sz="1800"/>
              <a:t> Problem/solution overview</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03.</a:t>
            </a:r>
            <a:r>
              <a:rPr lang="en" sz="1800">
                <a:solidFill>
                  <a:schemeClr val="dk2"/>
                </a:solidFill>
              </a:rPr>
              <a:t> </a:t>
            </a:r>
            <a:r>
              <a:rPr lang="en" sz="1800"/>
              <a:t>Market research</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04.</a:t>
            </a:r>
            <a:r>
              <a:rPr lang="en" sz="1800"/>
              <a:t> Values in design</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rPr>
              <a:t>05.</a:t>
            </a:r>
            <a:r>
              <a:rPr lang="en" sz="1800">
                <a:solidFill>
                  <a:schemeClr val="dk2"/>
                </a:solidFill>
              </a:rPr>
              <a:t> </a:t>
            </a:r>
            <a:r>
              <a:rPr lang="en" sz="1800"/>
              <a:t>Tasks</a:t>
            </a:r>
            <a:endParaRPr sz="1800"/>
          </a:p>
          <a:p>
            <a:pPr indent="0" lvl="0" marL="0" rtl="0" algn="l">
              <a:lnSpc>
                <a:spcPct val="180000"/>
              </a:lnSpc>
              <a:spcBef>
                <a:spcPts val="0"/>
              </a:spcBef>
              <a:spcAft>
                <a:spcPts val="0"/>
              </a:spcAft>
              <a:buClr>
                <a:srgbClr val="000000"/>
              </a:buClr>
              <a:buSzPts val="4100"/>
              <a:buFont typeface="Arial"/>
              <a:buNone/>
            </a:pPr>
            <a:r>
              <a:rPr lang="en" sz="1800">
                <a:solidFill>
                  <a:schemeClr val="accent4"/>
                </a:solidFill>
                <a:latin typeface="Manrope ExtraBold"/>
                <a:ea typeface="Manrope ExtraBold"/>
                <a:cs typeface="Manrope ExtraBold"/>
                <a:sym typeface="Manrope ExtraBold"/>
              </a:rPr>
              <a:t>06.</a:t>
            </a:r>
            <a:r>
              <a:rPr lang="en" sz="1800">
                <a:solidFill>
                  <a:schemeClr val="dk2"/>
                </a:solidFill>
                <a:latin typeface="Manrope ExtraBold"/>
                <a:ea typeface="Manrope ExtraBold"/>
                <a:cs typeface="Manrope ExtraBold"/>
                <a:sym typeface="Manrope ExtraBold"/>
              </a:rPr>
              <a:t> </a:t>
            </a:r>
            <a:r>
              <a:rPr lang="en" sz="1800">
                <a:latin typeface="Manrope ExtraBold"/>
                <a:ea typeface="Manrope ExtraBold"/>
                <a:cs typeface="Manrope ExtraBold"/>
                <a:sym typeface="Manrope ExtraBold"/>
              </a:rPr>
              <a:t>Storyboards and concept video</a:t>
            </a:r>
            <a:endParaRPr sz="1800">
              <a:latin typeface="Manrope ExtraBold"/>
              <a:ea typeface="Manrope ExtraBold"/>
              <a:cs typeface="Manrope ExtraBold"/>
              <a:sym typeface="Manrope ExtraBold"/>
            </a:endParaRPr>
          </a:p>
          <a:p>
            <a:pPr indent="0" lvl="0" marL="0" rtl="0" algn="l">
              <a:lnSpc>
                <a:spcPct val="180000"/>
              </a:lnSpc>
              <a:spcBef>
                <a:spcPts val="0"/>
              </a:spcBef>
              <a:spcAft>
                <a:spcPts val="0"/>
              </a:spcAft>
              <a:buClr>
                <a:srgbClr val="000000"/>
              </a:buClr>
              <a:buSzPts val="4100"/>
              <a:buFont typeface="Arial"/>
              <a:buNone/>
            </a:pPr>
            <a:r>
              <a:t/>
            </a:r>
            <a:endParaRPr sz="1800"/>
          </a:p>
        </p:txBody>
      </p:sp>
      <p:sp>
        <p:nvSpPr>
          <p:cNvPr id="1458" name="Google Shape;1458;p79"/>
          <p:cNvSpPr txBox="1"/>
          <p:nvPr>
            <p:ph type="title"/>
          </p:nvPr>
        </p:nvSpPr>
        <p:spPr>
          <a:xfrm rot="-289081">
            <a:off x="587746" y="495097"/>
            <a:ext cx="2100221" cy="569601"/>
          </a:xfrm>
          <a:prstGeom prst="rect">
            <a:avLst/>
          </a:prstGeom>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CONTENTS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80"/>
          <p:cNvSpPr txBox="1"/>
          <p:nvPr>
            <p:ph idx="4" type="title"/>
          </p:nvPr>
        </p:nvSpPr>
        <p:spPr>
          <a:xfrm>
            <a:off x="508875" y="1801500"/>
            <a:ext cx="2645400" cy="16944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rgbClr val="000000"/>
              </a:buClr>
              <a:buSzPts val="6400"/>
              <a:buFont typeface="Arial"/>
              <a:buNone/>
            </a:pPr>
            <a:r>
              <a:rPr lang="en"/>
              <a:t>STORY</a:t>
            </a:r>
            <a:endParaRPr/>
          </a:p>
          <a:p>
            <a:pPr indent="0" lvl="0" marL="0" rtl="0" algn="l">
              <a:lnSpc>
                <a:spcPct val="80000"/>
              </a:lnSpc>
              <a:spcBef>
                <a:spcPts val="0"/>
              </a:spcBef>
              <a:spcAft>
                <a:spcPts val="0"/>
              </a:spcAft>
              <a:buClr>
                <a:srgbClr val="000000"/>
              </a:buClr>
              <a:buSzPts val="6400"/>
              <a:buFont typeface="Arial"/>
              <a:buNone/>
            </a:pPr>
            <a:r>
              <a:rPr lang="en"/>
              <a:t>BOARD</a:t>
            </a:r>
            <a:endParaRPr/>
          </a:p>
        </p:txBody>
      </p:sp>
      <p:pic>
        <p:nvPicPr>
          <p:cNvPr id="1464" name="Google Shape;1464;p80" title="IMG_5928.jpg"/>
          <p:cNvPicPr preferRelativeResize="0"/>
          <p:nvPr/>
        </p:nvPicPr>
        <p:blipFill>
          <a:blip r:embed="rId3">
            <a:alphaModFix/>
          </a:blip>
          <a:stretch>
            <a:fillRect/>
          </a:stretch>
        </p:blipFill>
        <p:spPr>
          <a:xfrm>
            <a:off x="4668538" y="0"/>
            <a:ext cx="4475462" cy="51435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81"/>
          <p:cNvSpPr txBox="1"/>
          <p:nvPr>
            <p:ph idx="4294967295" type="title"/>
          </p:nvPr>
        </p:nvSpPr>
        <p:spPr>
          <a:xfrm>
            <a:off x="348125" y="317100"/>
            <a:ext cx="2618400" cy="6465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1000"/>
              </a:spcAft>
              <a:buClr>
                <a:srgbClr val="000000"/>
              </a:buClr>
              <a:buSzPts val="1300"/>
              <a:buFont typeface="Arial"/>
              <a:buNone/>
            </a:pPr>
            <a:r>
              <a:rPr b="0" lang="en"/>
              <a:t>CONCEPT VIDEO</a:t>
            </a:r>
            <a:endParaRPr b="0"/>
          </a:p>
        </p:txBody>
      </p:sp>
      <p:pic>
        <p:nvPicPr>
          <p:cNvPr descr="CS 147, Fall 2025&#10;Stanford University&#10;&#10;Team Theo&#10;- Ananya N&#10;- Ayana G&#10;- Anthony C&#10;- Felix Z&#10;&#10;A4 Concept Video" id="1470" name="Google Shape;1470;p81" title="CS 147 - Theo Concept Video">
            <a:hlinkClick r:id="rId3"/>
          </p:cNvPr>
          <p:cNvPicPr preferRelativeResize="0"/>
          <p:nvPr/>
        </p:nvPicPr>
        <p:blipFill>
          <a:blip r:embed="rId4">
            <a:alphaModFix/>
          </a:blip>
          <a:stretch>
            <a:fillRect/>
          </a:stretch>
        </p:blipFill>
        <p:spPr>
          <a:xfrm>
            <a:off x="1562375" y="1192288"/>
            <a:ext cx="6019250" cy="3385825"/>
          </a:xfrm>
          <a:prstGeom prst="rect">
            <a:avLst/>
          </a:prstGeom>
          <a:noFill/>
          <a:ln>
            <a:noFill/>
          </a:ln>
          <a:effectLst>
            <a:outerShdw blurRad="57150" rotWithShape="0" algn="bl" dir="5400000" dist="19050">
              <a:srgbClr val="000000">
                <a:alpha val="78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0"/>
                                        </p:tgtEl>
                                        <p:attrNameLst>
                                          <p:attrName>style.visibility</p:attrName>
                                        </p:attrNameLst>
                                      </p:cBhvr>
                                      <p:to>
                                        <p:strVal val="visible"/>
                                      </p:to>
                                    </p:set>
                                    <p:animEffect filter="fade" transition="in">
                                      <p:cBhvr>
                                        <p:cTn dur="1000"/>
                                        <p:tgtEl>
                                          <p:spTgt spid="1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sp>
        <p:nvSpPr>
          <p:cNvPr id="1475" name="Google Shape;1475;p82"/>
          <p:cNvSpPr txBox="1"/>
          <p:nvPr>
            <p:ph type="title"/>
          </p:nvPr>
        </p:nvSpPr>
        <p:spPr>
          <a:xfrm>
            <a:off x="460500" y="2025700"/>
            <a:ext cx="4703100" cy="1821300"/>
          </a:xfrm>
          <a:prstGeom prst="rect">
            <a:avLst/>
          </a:prstGeom>
        </p:spPr>
        <p:txBody>
          <a:bodyPr anchorCtr="0" anchor="b" bIns="0" lIns="91425" spcFirstLastPara="1" rIns="91425" wrap="square" tIns="91425">
            <a:noAutofit/>
          </a:bodyPr>
          <a:lstStyle/>
          <a:p>
            <a:pPr indent="0" lvl="0" marL="0" rtl="0" algn="l">
              <a:lnSpc>
                <a:spcPct val="90000"/>
              </a:lnSpc>
              <a:spcBef>
                <a:spcPts val="0"/>
              </a:spcBef>
              <a:spcAft>
                <a:spcPts val="0"/>
              </a:spcAft>
              <a:buSzPts val="9600"/>
              <a:buNone/>
            </a:pPr>
            <a:r>
              <a:rPr lang="en"/>
              <a:t>THANK YOU!</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83"/>
          <p:cNvSpPr txBox="1"/>
          <p:nvPr>
            <p:ph type="title"/>
          </p:nvPr>
        </p:nvSpPr>
        <p:spPr>
          <a:xfrm>
            <a:off x="1079550" y="1801825"/>
            <a:ext cx="6984900" cy="1694100"/>
          </a:xfrm>
          <a:prstGeom prst="rect">
            <a:avLst/>
          </a:prstGeom>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6000"/>
              <a:buNone/>
            </a:pPr>
            <a:r>
              <a:rPr lang="en"/>
              <a:t>APPENDIX</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grpSp>
        <p:nvGrpSpPr>
          <p:cNvPr id="1485" name="Google Shape;1485;p84"/>
          <p:cNvGrpSpPr/>
          <p:nvPr/>
        </p:nvGrpSpPr>
        <p:grpSpPr>
          <a:xfrm>
            <a:off x="5937488" y="949784"/>
            <a:ext cx="2642364" cy="1281770"/>
            <a:chOff x="5986359" y="3470295"/>
            <a:chExt cx="2642364" cy="1139959"/>
          </a:xfrm>
        </p:grpSpPr>
        <p:sp>
          <p:nvSpPr>
            <p:cNvPr id="1486" name="Google Shape;1486;p84"/>
            <p:cNvSpPr/>
            <p:nvPr/>
          </p:nvSpPr>
          <p:spPr>
            <a:xfrm>
              <a:off x="5986359" y="3472954"/>
              <a:ext cx="2635800" cy="1137300"/>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487" name="Google Shape;1487;p84"/>
            <p:cNvSpPr/>
            <p:nvPr/>
          </p:nvSpPr>
          <p:spPr>
            <a:xfrm>
              <a:off x="8407426" y="3470295"/>
              <a:ext cx="221297" cy="196219"/>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488" name="Google Shape;1488;p84"/>
          <p:cNvGrpSpPr/>
          <p:nvPr/>
        </p:nvGrpSpPr>
        <p:grpSpPr>
          <a:xfrm>
            <a:off x="3204188" y="943875"/>
            <a:ext cx="2644886" cy="1240500"/>
            <a:chOff x="3253063" y="3464375"/>
            <a:chExt cx="2644886" cy="1240500"/>
          </a:xfrm>
        </p:grpSpPr>
        <p:sp>
          <p:nvSpPr>
            <p:cNvPr id="1489" name="Google Shape;1489;p84"/>
            <p:cNvSpPr/>
            <p:nvPr/>
          </p:nvSpPr>
          <p:spPr>
            <a:xfrm>
              <a:off x="3253063" y="3464375"/>
              <a:ext cx="2635800" cy="1240500"/>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490" name="Google Shape;1490;p84"/>
            <p:cNvSpPr/>
            <p:nvPr/>
          </p:nvSpPr>
          <p:spPr>
            <a:xfrm>
              <a:off x="5676651" y="3470295"/>
              <a:ext cx="221297" cy="196219"/>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491" name="Google Shape;1491;p84"/>
          <p:cNvGrpSpPr/>
          <p:nvPr/>
        </p:nvGrpSpPr>
        <p:grpSpPr>
          <a:xfrm>
            <a:off x="449613" y="890878"/>
            <a:ext cx="2678400" cy="1420679"/>
            <a:chOff x="498479" y="3411309"/>
            <a:chExt cx="2678400" cy="1239901"/>
          </a:xfrm>
        </p:grpSpPr>
        <p:sp>
          <p:nvSpPr>
            <p:cNvPr id="1492" name="Google Shape;1492;p84"/>
            <p:cNvSpPr/>
            <p:nvPr/>
          </p:nvSpPr>
          <p:spPr>
            <a:xfrm rot="-135028">
              <a:off x="519813" y="3462621"/>
              <a:ext cx="2635733" cy="1137279"/>
            </a:xfrm>
            <a:prstGeom prst="snip1Rect">
              <a:avLst>
                <a:gd fmla="val 16667" name="adj"/>
              </a:avLst>
            </a:prstGeom>
            <a:solidFill>
              <a:schemeClr val="accent6"/>
            </a:solidFill>
            <a:ln>
              <a:noFill/>
            </a:ln>
          </p:spPr>
          <p:txBody>
            <a:bodyPr anchorCtr="0" anchor="ctr" bIns="91425" lIns="182875" spcFirstLastPara="1" rIns="91425" wrap="square" tIns="91425">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sp>
          <p:nvSpPr>
            <p:cNvPr id="1493" name="Google Shape;1493;p84"/>
            <p:cNvSpPr/>
            <p:nvPr/>
          </p:nvSpPr>
          <p:spPr>
            <a:xfrm rot="-134941">
              <a:off x="2920798" y="3415576"/>
              <a:ext cx="221306" cy="196227"/>
            </a:xfrm>
            <a:custGeom>
              <a:rect b="b" l="l" r="r" t="t"/>
              <a:pathLst>
                <a:path extrusionOk="0" h="8192" w="9239">
                  <a:moveTo>
                    <a:pt x="1143" y="0"/>
                  </a:moveTo>
                  <a:lnTo>
                    <a:pt x="9239" y="8001"/>
                  </a:lnTo>
                  <a:lnTo>
                    <a:pt x="0" y="8192"/>
                  </a:lnTo>
                  <a:close/>
                </a:path>
              </a:pathLst>
            </a:custGeom>
            <a:solidFill>
              <a:schemeClr val="accent5"/>
            </a:solidFill>
            <a:ln>
              <a:noFill/>
            </a:ln>
          </p:spPr>
        </p:sp>
      </p:grpSp>
      <p:grpSp>
        <p:nvGrpSpPr>
          <p:cNvPr id="1494" name="Google Shape;1494;p84"/>
          <p:cNvGrpSpPr/>
          <p:nvPr/>
        </p:nvGrpSpPr>
        <p:grpSpPr>
          <a:xfrm>
            <a:off x="5959822" y="2355525"/>
            <a:ext cx="2635800" cy="2456400"/>
            <a:chOff x="5985184" y="907425"/>
            <a:chExt cx="2635800" cy="2456400"/>
          </a:xfrm>
        </p:grpSpPr>
        <p:sp>
          <p:nvSpPr>
            <p:cNvPr id="1495" name="Google Shape;1495;p84"/>
            <p:cNvSpPr/>
            <p:nvPr/>
          </p:nvSpPr>
          <p:spPr>
            <a:xfrm>
              <a:off x="5985184" y="907425"/>
              <a:ext cx="2635800" cy="2456400"/>
            </a:xfrm>
            <a:prstGeom prst="roundRect">
              <a:avLst>
                <a:gd fmla="val 0" name="adj"/>
              </a:avLst>
            </a:prstGeom>
            <a:solidFill>
              <a:schemeClr val="dk2"/>
            </a:solidFill>
            <a:ln>
              <a:noFill/>
            </a:ln>
          </p:spPr>
          <p:txBody>
            <a:bodyPr anchorCtr="0" anchor="t" bIns="91425" lIns="182875" spcFirstLastPara="1" rIns="274300" wrap="square" tIns="365750">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grpSp>
          <p:nvGrpSpPr>
            <p:cNvPr id="1496" name="Google Shape;1496;p84"/>
            <p:cNvGrpSpPr/>
            <p:nvPr/>
          </p:nvGrpSpPr>
          <p:grpSpPr>
            <a:xfrm>
              <a:off x="6118884" y="907468"/>
              <a:ext cx="2368269" cy="147454"/>
              <a:chOff x="482474" y="1289911"/>
              <a:chExt cx="2471839" cy="153902"/>
            </a:xfrm>
          </p:grpSpPr>
          <p:grpSp>
            <p:nvGrpSpPr>
              <p:cNvPr id="1497" name="Google Shape;1497;p84"/>
              <p:cNvGrpSpPr/>
              <p:nvPr/>
            </p:nvGrpSpPr>
            <p:grpSpPr>
              <a:xfrm rot="5400000">
                <a:off x="1162518" y="609866"/>
                <a:ext cx="153902" cy="1513991"/>
                <a:chOff x="5380497" y="383100"/>
                <a:chExt cx="189628" cy="1865210"/>
              </a:xfrm>
            </p:grpSpPr>
            <p:grpSp>
              <p:nvGrpSpPr>
                <p:cNvPr id="1498" name="Google Shape;1498;p84"/>
                <p:cNvGrpSpPr/>
                <p:nvPr/>
              </p:nvGrpSpPr>
              <p:grpSpPr>
                <a:xfrm>
                  <a:off x="5380497" y="383100"/>
                  <a:ext cx="189628" cy="981668"/>
                  <a:chOff x="5380497" y="383100"/>
                  <a:chExt cx="189628" cy="981668"/>
                </a:xfrm>
              </p:grpSpPr>
              <p:grpSp>
                <p:nvGrpSpPr>
                  <p:cNvPr id="1499" name="Google Shape;1499;p84"/>
                  <p:cNvGrpSpPr/>
                  <p:nvPr/>
                </p:nvGrpSpPr>
                <p:grpSpPr>
                  <a:xfrm>
                    <a:off x="5380497" y="383100"/>
                    <a:ext cx="187974" cy="130800"/>
                    <a:chOff x="4804925" y="764100"/>
                    <a:chExt cx="187974" cy="130800"/>
                  </a:xfrm>
                </p:grpSpPr>
                <p:sp>
                  <p:nvSpPr>
                    <p:cNvPr id="1500" name="Google Shape;150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01" name="Google Shape;150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02" name="Google Shape;1502;p84"/>
                  <p:cNvGrpSpPr/>
                  <p:nvPr/>
                </p:nvGrpSpPr>
                <p:grpSpPr>
                  <a:xfrm>
                    <a:off x="5382151" y="822110"/>
                    <a:ext cx="187974" cy="130800"/>
                    <a:chOff x="4804925" y="764100"/>
                    <a:chExt cx="187974" cy="130800"/>
                  </a:xfrm>
                </p:grpSpPr>
                <p:sp>
                  <p:nvSpPr>
                    <p:cNvPr id="1503" name="Google Shape;150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04" name="Google Shape;150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05" name="Google Shape;1505;p84"/>
                  <p:cNvGrpSpPr/>
                  <p:nvPr/>
                </p:nvGrpSpPr>
                <p:grpSpPr>
                  <a:xfrm>
                    <a:off x="5382151" y="1233968"/>
                    <a:ext cx="187974" cy="130800"/>
                    <a:chOff x="4804925" y="764100"/>
                    <a:chExt cx="187974" cy="130800"/>
                  </a:xfrm>
                </p:grpSpPr>
                <p:sp>
                  <p:nvSpPr>
                    <p:cNvPr id="1506" name="Google Shape;150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07" name="Google Shape;150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508" name="Google Shape;1508;p84"/>
                <p:cNvGrpSpPr/>
                <p:nvPr/>
              </p:nvGrpSpPr>
              <p:grpSpPr>
                <a:xfrm>
                  <a:off x="5380497" y="1678500"/>
                  <a:ext cx="189628" cy="569810"/>
                  <a:chOff x="5380497" y="383100"/>
                  <a:chExt cx="189628" cy="569810"/>
                </a:xfrm>
              </p:grpSpPr>
              <p:grpSp>
                <p:nvGrpSpPr>
                  <p:cNvPr id="1509" name="Google Shape;1509;p84"/>
                  <p:cNvGrpSpPr/>
                  <p:nvPr/>
                </p:nvGrpSpPr>
                <p:grpSpPr>
                  <a:xfrm>
                    <a:off x="5380497" y="383100"/>
                    <a:ext cx="187974" cy="130800"/>
                    <a:chOff x="4804925" y="764100"/>
                    <a:chExt cx="187974" cy="130800"/>
                  </a:xfrm>
                </p:grpSpPr>
                <p:sp>
                  <p:nvSpPr>
                    <p:cNvPr id="1510" name="Google Shape;151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11" name="Google Shape;151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12" name="Google Shape;1512;p84"/>
                  <p:cNvGrpSpPr/>
                  <p:nvPr/>
                </p:nvGrpSpPr>
                <p:grpSpPr>
                  <a:xfrm>
                    <a:off x="5382151" y="822110"/>
                    <a:ext cx="187974" cy="130800"/>
                    <a:chOff x="4804925" y="764100"/>
                    <a:chExt cx="187974" cy="130800"/>
                  </a:xfrm>
                </p:grpSpPr>
                <p:sp>
                  <p:nvSpPr>
                    <p:cNvPr id="1513" name="Google Shape;151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14" name="Google Shape;151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515" name="Google Shape;1515;p84"/>
              <p:cNvGrpSpPr/>
              <p:nvPr/>
            </p:nvGrpSpPr>
            <p:grpSpPr>
              <a:xfrm rot="5400000">
                <a:off x="2186381" y="1313758"/>
                <a:ext cx="152560" cy="106170"/>
                <a:chOff x="4804925" y="764100"/>
                <a:chExt cx="187974" cy="130800"/>
              </a:xfrm>
            </p:grpSpPr>
            <p:sp>
              <p:nvSpPr>
                <p:cNvPr id="1516" name="Google Shape;151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17" name="Google Shape;151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18" name="Google Shape;1518;p84"/>
              <p:cNvGrpSpPr/>
              <p:nvPr/>
            </p:nvGrpSpPr>
            <p:grpSpPr>
              <a:xfrm rot="5400000">
                <a:off x="2505664" y="1313758"/>
                <a:ext cx="152560" cy="106170"/>
                <a:chOff x="4804925" y="764100"/>
                <a:chExt cx="187974" cy="130800"/>
              </a:xfrm>
            </p:grpSpPr>
            <p:sp>
              <p:nvSpPr>
                <p:cNvPr id="1519" name="Google Shape;1519;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20" name="Google Shape;1520;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21" name="Google Shape;1521;p84"/>
              <p:cNvGrpSpPr/>
              <p:nvPr/>
            </p:nvGrpSpPr>
            <p:grpSpPr>
              <a:xfrm rot="5400000">
                <a:off x="2824948" y="1313758"/>
                <a:ext cx="152560" cy="106170"/>
                <a:chOff x="4804925" y="764100"/>
                <a:chExt cx="187974" cy="130800"/>
              </a:xfrm>
            </p:grpSpPr>
            <p:sp>
              <p:nvSpPr>
                <p:cNvPr id="1522" name="Google Shape;1522;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23" name="Google Shape;1523;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524" name="Google Shape;1524;p84"/>
          <p:cNvGrpSpPr/>
          <p:nvPr/>
        </p:nvGrpSpPr>
        <p:grpSpPr>
          <a:xfrm>
            <a:off x="3178967" y="2311438"/>
            <a:ext cx="2724600" cy="2551800"/>
            <a:chOff x="3204329" y="863338"/>
            <a:chExt cx="2724600" cy="2551800"/>
          </a:xfrm>
        </p:grpSpPr>
        <p:sp>
          <p:nvSpPr>
            <p:cNvPr id="1525" name="Google Shape;1525;p84"/>
            <p:cNvSpPr/>
            <p:nvPr/>
          </p:nvSpPr>
          <p:spPr>
            <a:xfrm rot="126802">
              <a:off x="3248733" y="911103"/>
              <a:ext cx="2635793" cy="2456271"/>
            </a:xfrm>
            <a:prstGeom prst="roundRect">
              <a:avLst>
                <a:gd fmla="val 0" name="adj"/>
              </a:avLst>
            </a:prstGeom>
            <a:solidFill>
              <a:srgbClr val="8DD2D0"/>
            </a:solidFill>
            <a:ln>
              <a:noFill/>
            </a:ln>
          </p:spPr>
          <p:txBody>
            <a:bodyPr anchorCtr="0" anchor="t" bIns="91425" lIns="182875" spcFirstLastPara="1" rIns="274300" wrap="square" tIns="365750">
              <a:noAutofit/>
            </a:bodyPr>
            <a:lstStyle/>
            <a:p>
              <a:pPr indent="0" lvl="0" marL="0" rtl="0" algn="l">
                <a:spcBef>
                  <a:spcPts val="0"/>
                </a:spcBef>
                <a:spcAft>
                  <a:spcPts val="1000"/>
                </a:spcAft>
                <a:buNone/>
              </a:pPr>
              <a:r>
                <a:t/>
              </a:r>
              <a:endParaRPr>
                <a:solidFill>
                  <a:schemeClr val="dk1"/>
                </a:solidFill>
                <a:latin typeface="Manrope"/>
                <a:ea typeface="Manrope"/>
                <a:cs typeface="Manrope"/>
                <a:sym typeface="Manrope"/>
              </a:endParaRPr>
            </a:p>
          </p:txBody>
        </p:sp>
        <p:grpSp>
          <p:nvGrpSpPr>
            <p:cNvPr id="1526" name="Google Shape;1526;p84"/>
            <p:cNvGrpSpPr/>
            <p:nvPr/>
          </p:nvGrpSpPr>
          <p:grpSpPr>
            <a:xfrm rot="127053">
              <a:off x="3424955" y="911977"/>
              <a:ext cx="2368156" cy="147447"/>
              <a:chOff x="482474" y="1289911"/>
              <a:chExt cx="2471839" cy="153902"/>
            </a:xfrm>
          </p:grpSpPr>
          <p:grpSp>
            <p:nvGrpSpPr>
              <p:cNvPr id="1527" name="Google Shape;1527;p84"/>
              <p:cNvGrpSpPr/>
              <p:nvPr/>
            </p:nvGrpSpPr>
            <p:grpSpPr>
              <a:xfrm rot="5400000">
                <a:off x="1162518" y="609866"/>
                <a:ext cx="153902" cy="1513991"/>
                <a:chOff x="5380497" y="383100"/>
                <a:chExt cx="189628" cy="1865210"/>
              </a:xfrm>
            </p:grpSpPr>
            <p:grpSp>
              <p:nvGrpSpPr>
                <p:cNvPr id="1528" name="Google Shape;1528;p84"/>
                <p:cNvGrpSpPr/>
                <p:nvPr/>
              </p:nvGrpSpPr>
              <p:grpSpPr>
                <a:xfrm>
                  <a:off x="5380497" y="383100"/>
                  <a:ext cx="189628" cy="981668"/>
                  <a:chOff x="5380497" y="383100"/>
                  <a:chExt cx="189628" cy="981668"/>
                </a:xfrm>
              </p:grpSpPr>
              <p:grpSp>
                <p:nvGrpSpPr>
                  <p:cNvPr id="1529" name="Google Shape;1529;p84"/>
                  <p:cNvGrpSpPr/>
                  <p:nvPr/>
                </p:nvGrpSpPr>
                <p:grpSpPr>
                  <a:xfrm>
                    <a:off x="5380497" y="383100"/>
                    <a:ext cx="187974" cy="130800"/>
                    <a:chOff x="4804925" y="764100"/>
                    <a:chExt cx="187974" cy="130800"/>
                  </a:xfrm>
                </p:grpSpPr>
                <p:sp>
                  <p:nvSpPr>
                    <p:cNvPr id="1530" name="Google Shape;153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31" name="Google Shape;153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32" name="Google Shape;1532;p84"/>
                  <p:cNvGrpSpPr/>
                  <p:nvPr/>
                </p:nvGrpSpPr>
                <p:grpSpPr>
                  <a:xfrm>
                    <a:off x="5382151" y="822110"/>
                    <a:ext cx="187974" cy="130800"/>
                    <a:chOff x="4804925" y="764100"/>
                    <a:chExt cx="187974" cy="130800"/>
                  </a:xfrm>
                </p:grpSpPr>
                <p:sp>
                  <p:nvSpPr>
                    <p:cNvPr id="1533" name="Google Shape;153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34" name="Google Shape;153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35" name="Google Shape;1535;p84"/>
                  <p:cNvGrpSpPr/>
                  <p:nvPr/>
                </p:nvGrpSpPr>
                <p:grpSpPr>
                  <a:xfrm>
                    <a:off x="5382151" y="1233968"/>
                    <a:ext cx="187974" cy="130800"/>
                    <a:chOff x="4804925" y="764100"/>
                    <a:chExt cx="187974" cy="130800"/>
                  </a:xfrm>
                </p:grpSpPr>
                <p:sp>
                  <p:nvSpPr>
                    <p:cNvPr id="1536" name="Google Shape;153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37" name="Google Shape;153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538" name="Google Shape;1538;p84"/>
                <p:cNvGrpSpPr/>
                <p:nvPr/>
              </p:nvGrpSpPr>
              <p:grpSpPr>
                <a:xfrm>
                  <a:off x="5380497" y="1678500"/>
                  <a:ext cx="189628" cy="569810"/>
                  <a:chOff x="5380497" y="383100"/>
                  <a:chExt cx="189628" cy="569810"/>
                </a:xfrm>
              </p:grpSpPr>
              <p:grpSp>
                <p:nvGrpSpPr>
                  <p:cNvPr id="1539" name="Google Shape;1539;p84"/>
                  <p:cNvGrpSpPr/>
                  <p:nvPr/>
                </p:nvGrpSpPr>
                <p:grpSpPr>
                  <a:xfrm>
                    <a:off x="5380497" y="383100"/>
                    <a:ext cx="187974" cy="130800"/>
                    <a:chOff x="4804925" y="764100"/>
                    <a:chExt cx="187974" cy="130800"/>
                  </a:xfrm>
                </p:grpSpPr>
                <p:sp>
                  <p:nvSpPr>
                    <p:cNvPr id="1540" name="Google Shape;154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41" name="Google Shape;154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42" name="Google Shape;1542;p84"/>
                  <p:cNvGrpSpPr/>
                  <p:nvPr/>
                </p:nvGrpSpPr>
                <p:grpSpPr>
                  <a:xfrm>
                    <a:off x="5382151" y="822110"/>
                    <a:ext cx="187974" cy="130800"/>
                    <a:chOff x="4804925" y="764100"/>
                    <a:chExt cx="187974" cy="130800"/>
                  </a:xfrm>
                </p:grpSpPr>
                <p:sp>
                  <p:nvSpPr>
                    <p:cNvPr id="1543" name="Google Shape;154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44" name="Google Shape;154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545" name="Google Shape;1545;p84"/>
              <p:cNvGrpSpPr/>
              <p:nvPr/>
            </p:nvGrpSpPr>
            <p:grpSpPr>
              <a:xfrm rot="5400000">
                <a:off x="2186381" y="1313758"/>
                <a:ext cx="152560" cy="106170"/>
                <a:chOff x="4804925" y="764100"/>
                <a:chExt cx="187974" cy="130800"/>
              </a:xfrm>
            </p:grpSpPr>
            <p:sp>
              <p:nvSpPr>
                <p:cNvPr id="1546" name="Google Shape;154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47" name="Google Shape;154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48" name="Google Shape;1548;p84"/>
              <p:cNvGrpSpPr/>
              <p:nvPr/>
            </p:nvGrpSpPr>
            <p:grpSpPr>
              <a:xfrm rot="5400000">
                <a:off x="2505664" y="1313758"/>
                <a:ext cx="152560" cy="106170"/>
                <a:chOff x="4804925" y="764100"/>
                <a:chExt cx="187974" cy="130800"/>
              </a:xfrm>
            </p:grpSpPr>
            <p:sp>
              <p:nvSpPr>
                <p:cNvPr id="1549" name="Google Shape;1549;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50" name="Google Shape;1550;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51" name="Google Shape;1551;p84"/>
              <p:cNvGrpSpPr/>
              <p:nvPr/>
            </p:nvGrpSpPr>
            <p:grpSpPr>
              <a:xfrm rot="5400000">
                <a:off x="2824948" y="1313758"/>
                <a:ext cx="152560" cy="106170"/>
                <a:chOff x="4804925" y="764100"/>
                <a:chExt cx="187974" cy="130800"/>
              </a:xfrm>
            </p:grpSpPr>
            <p:sp>
              <p:nvSpPr>
                <p:cNvPr id="1552" name="Google Shape;1552;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53" name="Google Shape;1553;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554" name="Google Shape;1554;p84"/>
          <p:cNvGrpSpPr/>
          <p:nvPr/>
        </p:nvGrpSpPr>
        <p:grpSpPr>
          <a:xfrm>
            <a:off x="489913" y="2355525"/>
            <a:ext cx="2635800" cy="2456400"/>
            <a:chOff x="515275" y="907425"/>
            <a:chExt cx="2635800" cy="2456400"/>
          </a:xfrm>
        </p:grpSpPr>
        <p:sp>
          <p:nvSpPr>
            <p:cNvPr id="1555" name="Google Shape;1555;p84"/>
            <p:cNvSpPr/>
            <p:nvPr/>
          </p:nvSpPr>
          <p:spPr>
            <a:xfrm>
              <a:off x="515275" y="907425"/>
              <a:ext cx="2635800" cy="2456400"/>
            </a:xfrm>
            <a:prstGeom prst="roundRect">
              <a:avLst>
                <a:gd fmla="val 0" name="adj"/>
              </a:avLst>
            </a:prstGeom>
            <a:solidFill>
              <a:schemeClr val="accent3"/>
            </a:solidFill>
            <a:ln>
              <a:noFill/>
            </a:ln>
          </p:spPr>
          <p:txBody>
            <a:bodyPr anchorCtr="0" anchor="t" bIns="91425" lIns="182875" spcFirstLastPara="1" rIns="274300" wrap="square" tIns="365750">
              <a:noAutofit/>
            </a:bodyPr>
            <a:lstStyle/>
            <a:p>
              <a:pPr indent="0" lvl="0" marL="0" rtl="0" algn="l">
                <a:spcBef>
                  <a:spcPts val="0"/>
                </a:spcBef>
                <a:spcAft>
                  <a:spcPts val="1000"/>
                </a:spcAft>
                <a:buSzPts val="1300"/>
                <a:buNone/>
              </a:pPr>
              <a:r>
                <a:t/>
              </a:r>
              <a:endParaRPr>
                <a:solidFill>
                  <a:schemeClr val="dk1"/>
                </a:solidFill>
                <a:latin typeface="Manrope"/>
                <a:ea typeface="Manrope"/>
                <a:cs typeface="Manrope"/>
                <a:sym typeface="Manrope"/>
              </a:endParaRPr>
            </a:p>
          </p:txBody>
        </p:sp>
        <p:grpSp>
          <p:nvGrpSpPr>
            <p:cNvPr id="1556" name="Google Shape;1556;p84"/>
            <p:cNvGrpSpPr/>
            <p:nvPr/>
          </p:nvGrpSpPr>
          <p:grpSpPr>
            <a:xfrm>
              <a:off x="648998" y="907468"/>
              <a:ext cx="2368269" cy="147454"/>
              <a:chOff x="482474" y="1289911"/>
              <a:chExt cx="2471839" cy="153902"/>
            </a:xfrm>
          </p:grpSpPr>
          <p:grpSp>
            <p:nvGrpSpPr>
              <p:cNvPr id="1557" name="Google Shape;1557;p84"/>
              <p:cNvGrpSpPr/>
              <p:nvPr/>
            </p:nvGrpSpPr>
            <p:grpSpPr>
              <a:xfrm rot="5400000">
                <a:off x="1162518" y="609866"/>
                <a:ext cx="153902" cy="1513991"/>
                <a:chOff x="5380497" y="383100"/>
                <a:chExt cx="189628" cy="1865210"/>
              </a:xfrm>
            </p:grpSpPr>
            <p:grpSp>
              <p:nvGrpSpPr>
                <p:cNvPr id="1558" name="Google Shape;1558;p84"/>
                <p:cNvGrpSpPr/>
                <p:nvPr/>
              </p:nvGrpSpPr>
              <p:grpSpPr>
                <a:xfrm>
                  <a:off x="5380497" y="383100"/>
                  <a:ext cx="189628" cy="981668"/>
                  <a:chOff x="5380497" y="383100"/>
                  <a:chExt cx="189628" cy="981668"/>
                </a:xfrm>
              </p:grpSpPr>
              <p:grpSp>
                <p:nvGrpSpPr>
                  <p:cNvPr id="1559" name="Google Shape;1559;p84"/>
                  <p:cNvGrpSpPr/>
                  <p:nvPr/>
                </p:nvGrpSpPr>
                <p:grpSpPr>
                  <a:xfrm>
                    <a:off x="5380497" y="383100"/>
                    <a:ext cx="187974" cy="130800"/>
                    <a:chOff x="4804925" y="764100"/>
                    <a:chExt cx="187974" cy="130800"/>
                  </a:xfrm>
                </p:grpSpPr>
                <p:sp>
                  <p:nvSpPr>
                    <p:cNvPr id="1560" name="Google Shape;156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61" name="Google Shape;156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62" name="Google Shape;1562;p84"/>
                  <p:cNvGrpSpPr/>
                  <p:nvPr/>
                </p:nvGrpSpPr>
                <p:grpSpPr>
                  <a:xfrm>
                    <a:off x="5382151" y="822110"/>
                    <a:ext cx="187974" cy="130800"/>
                    <a:chOff x="4804925" y="764100"/>
                    <a:chExt cx="187974" cy="130800"/>
                  </a:xfrm>
                </p:grpSpPr>
                <p:sp>
                  <p:nvSpPr>
                    <p:cNvPr id="1563" name="Google Shape;156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64" name="Google Shape;156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65" name="Google Shape;1565;p84"/>
                  <p:cNvGrpSpPr/>
                  <p:nvPr/>
                </p:nvGrpSpPr>
                <p:grpSpPr>
                  <a:xfrm>
                    <a:off x="5382151" y="1233968"/>
                    <a:ext cx="187974" cy="130800"/>
                    <a:chOff x="4804925" y="764100"/>
                    <a:chExt cx="187974" cy="130800"/>
                  </a:xfrm>
                </p:grpSpPr>
                <p:sp>
                  <p:nvSpPr>
                    <p:cNvPr id="1566" name="Google Shape;156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67" name="Google Shape;156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1568" name="Google Shape;1568;p84"/>
                <p:cNvGrpSpPr/>
                <p:nvPr/>
              </p:nvGrpSpPr>
              <p:grpSpPr>
                <a:xfrm>
                  <a:off x="5380497" y="1678500"/>
                  <a:ext cx="189628" cy="569810"/>
                  <a:chOff x="5380497" y="383100"/>
                  <a:chExt cx="189628" cy="569810"/>
                </a:xfrm>
              </p:grpSpPr>
              <p:grpSp>
                <p:nvGrpSpPr>
                  <p:cNvPr id="1569" name="Google Shape;1569;p84"/>
                  <p:cNvGrpSpPr/>
                  <p:nvPr/>
                </p:nvGrpSpPr>
                <p:grpSpPr>
                  <a:xfrm>
                    <a:off x="5380497" y="383100"/>
                    <a:ext cx="187974" cy="130800"/>
                    <a:chOff x="4804925" y="764100"/>
                    <a:chExt cx="187974" cy="130800"/>
                  </a:xfrm>
                </p:grpSpPr>
                <p:sp>
                  <p:nvSpPr>
                    <p:cNvPr id="1570" name="Google Shape;1570;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71" name="Google Shape;1571;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72" name="Google Shape;1572;p84"/>
                  <p:cNvGrpSpPr/>
                  <p:nvPr/>
                </p:nvGrpSpPr>
                <p:grpSpPr>
                  <a:xfrm>
                    <a:off x="5382151" y="822110"/>
                    <a:ext cx="187974" cy="130800"/>
                    <a:chOff x="4804925" y="764100"/>
                    <a:chExt cx="187974" cy="130800"/>
                  </a:xfrm>
                </p:grpSpPr>
                <p:sp>
                  <p:nvSpPr>
                    <p:cNvPr id="1573" name="Google Shape;1573;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74" name="Google Shape;1574;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1575" name="Google Shape;1575;p84"/>
              <p:cNvGrpSpPr/>
              <p:nvPr/>
            </p:nvGrpSpPr>
            <p:grpSpPr>
              <a:xfrm rot="5400000">
                <a:off x="2186381" y="1313758"/>
                <a:ext cx="152560" cy="106170"/>
                <a:chOff x="4804925" y="764100"/>
                <a:chExt cx="187974" cy="130800"/>
              </a:xfrm>
            </p:grpSpPr>
            <p:sp>
              <p:nvSpPr>
                <p:cNvPr id="1576" name="Google Shape;1576;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77" name="Google Shape;1577;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78" name="Google Shape;1578;p84"/>
              <p:cNvGrpSpPr/>
              <p:nvPr/>
            </p:nvGrpSpPr>
            <p:grpSpPr>
              <a:xfrm rot="5400000">
                <a:off x="2505664" y="1313758"/>
                <a:ext cx="152560" cy="106170"/>
                <a:chOff x="4804925" y="764100"/>
                <a:chExt cx="187974" cy="130800"/>
              </a:xfrm>
            </p:grpSpPr>
            <p:sp>
              <p:nvSpPr>
                <p:cNvPr id="1579" name="Google Shape;1579;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80" name="Google Shape;1580;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581" name="Google Shape;1581;p84"/>
              <p:cNvGrpSpPr/>
              <p:nvPr/>
            </p:nvGrpSpPr>
            <p:grpSpPr>
              <a:xfrm rot="5400000">
                <a:off x="2824948" y="1313758"/>
                <a:ext cx="152560" cy="106170"/>
                <a:chOff x="4804925" y="764100"/>
                <a:chExt cx="187974" cy="130800"/>
              </a:xfrm>
            </p:grpSpPr>
            <p:sp>
              <p:nvSpPr>
                <p:cNvPr id="1582" name="Google Shape;1582;p84"/>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583" name="Google Shape;1583;p84"/>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1584" name="Google Shape;1584;p84"/>
          <p:cNvSpPr txBox="1"/>
          <p:nvPr>
            <p:ph type="title"/>
          </p:nvPr>
        </p:nvSpPr>
        <p:spPr>
          <a:xfrm>
            <a:off x="504313" y="2499150"/>
            <a:ext cx="2995500" cy="4728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Clr>
                <a:srgbClr val="000000"/>
              </a:buClr>
              <a:buSzPts val="1300"/>
              <a:buFont typeface="Arial"/>
              <a:buNone/>
            </a:pPr>
            <a:r>
              <a:rPr lang="en" sz="1600"/>
              <a:t>Structure as Accountability</a:t>
            </a:r>
            <a:endParaRPr sz="1600"/>
          </a:p>
        </p:txBody>
      </p:sp>
      <p:sp>
        <p:nvSpPr>
          <p:cNvPr id="1585" name="Google Shape;1585;p84"/>
          <p:cNvSpPr txBox="1"/>
          <p:nvPr>
            <p:ph idx="1" type="subTitle"/>
          </p:nvPr>
        </p:nvSpPr>
        <p:spPr>
          <a:xfrm>
            <a:off x="495438" y="3159550"/>
            <a:ext cx="2642400" cy="12405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The </a:t>
            </a:r>
            <a:r>
              <a:rPr b="1" lang="en">
                <a:latin typeface="Manrope"/>
                <a:ea typeface="Manrope"/>
                <a:cs typeface="Manrope"/>
                <a:sym typeface="Manrope"/>
              </a:rPr>
              <a:t>Start Session</a:t>
            </a:r>
            <a:r>
              <a:rPr lang="en"/>
              <a:t> flow creates a mindful transition into work, prompting users to set a focus goal and duration before beginning. </a:t>
            </a:r>
            <a:r>
              <a:rPr b="1" lang="en">
                <a:latin typeface="Manrope"/>
                <a:ea typeface="Manrope"/>
                <a:cs typeface="Manrope"/>
                <a:sym typeface="Manrope"/>
              </a:rPr>
              <a:t>Scheduling and Notifications</a:t>
            </a:r>
            <a:r>
              <a:rPr lang="en"/>
              <a:t> let users plan sessions in advance and receive timely reminders–reinforcing consistency while respecting their preferred rhythm of work and rest.</a:t>
            </a:r>
            <a:endParaRPr/>
          </a:p>
        </p:txBody>
      </p:sp>
      <p:sp>
        <p:nvSpPr>
          <p:cNvPr id="1586" name="Google Shape;1586;p84"/>
          <p:cNvSpPr txBox="1"/>
          <p:nvPr>
            <p:ph idx="3" type="title"/>
          </p:nvPr>
        </p:nvSpPr>
        <p:spPr>
          <a:xfrm rot="139861">
            <a:off x="3265624" y="2665967"/>
            <a:ext cx="2618467" cy="477099"/>
          </a:xfrm>
          <a:prstGeom prst="rect">
            <a:avLst/>
          </a:prstGeom>
        </p:spPr>
        <p:txBody>
          <a:bodyPr anchorCtr="0" anchor="ctr" bIns="91425" lIns="182875" spcFirstLastPara="1" rIns="91425" wrap="square" tIns="91425">
            <a:spAutoFit/>
          </a:bodyPr>
          <a:lstStyle/>
          <a:p>
            <a:pPr indent="0" lvl="0" marL="0" rtl="0" algn="l">
              <a:lnSpc>
                <a:spcPct val="100000"/>
              </a:lnSpc>
              <a:spcBef>
                <a:spcPts val="0"/>
              </a:spcBef>
              <a:spcAft>
                <a:spcPts val="1000"/>
              </a:spcAft>
              <a:buClr>
                <a:srgbClr val="000000"/>
              </a:buClr>
              <a:buSzPts val="1300"/>
              <a:buFont typeface="Arial"/>
              <a:buNone/>
            </a:pPr>
            <a:r>
              <a:rPr lang="en"/>
              <a:t>Reflection as Regulation</a:t>
            </a:r>
            <a:endParaRPr/>
          </a:p>
        </p:txBody>
      </p:sp>
      <p:sp>
        <p:nvSpPr>
          <p:cNvPr id="1587" name="Google Shape;1587;p84"/>
          <p:cNvSpPr txBox="1"/>
          <p:nvPr>
            <p:ph idx="4" type="subTitle"/>
          </p:nvPr>
        </p:nvSpPr>
        <p:spPr>
          <a:xfrm rot="139761">
            <a:off x="3226044" y="3159478"/>
            <a:ext cx="2642483" cy="1240624"/>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The </a:t>
            </a:r>
            <a:r>
              <a:rPr b="1" lang="en">
                <a:latin typeface="Manrope"/>
                <a:ea typeface="Manrope"/>
                <a:cs typeface="Manrope"/>
                <a:sym typeface="Manrope"/>
              </a:rPr>
              <a:t>Mid-Session Reflection prompts</a:t>
            </a:r>
            <a:r>
              <a:rPr lang="en"/>
              <a:t> users to briefly assess their focus level, energy, and distractions, helping them reorient rather than spiral. The </a:t>
            </a:r>
            <a:r>
              <a:rPr b="1" lang="en">
                <a:latin typeface="Manrope"/>
                <a:ea typeface="Manrope"/>
                <a:cs typeface="Manrope"/>
                <a:sym typeface="Manrope"/>
              </a:rPr>
              <a:t>Session Summary</a:t>
            </a:r>
            <a:r>
              <a:rPr lang="en"/>
              <a:t> compiles these reflections into a concise overview that visualizes patterns over time, highlighting what environments, times, or soundscapes best support sustained attention.</a:t>
            </a:r>
            <a:endParaRPr/>
          </a:p>
        </p:txBody>
      </p:sp>
      <p:sp>
        <p:nvSpPr>
          <p:cNvPr id="1588" name="Google Shape;1588;p84"/>
          <p:cNvSpPr txBox="1"/>
          <p:nvPr>
            <p:ph idx="6" type="title"/>
          </p:nvPr>
        </p:nvSpPr>
        <p:spPr>
          <a:xfrm>
            <a:off x="5968738" y="2700513"/>
            <a:ext cx="2618400" cy="4728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Clr>
                <a:srgbClr val="000000"/>
              </a:buClr>
              <a:buSzPts val="1300"/>
              <a:buFont typeface="Arial"/>
              <a:buNone/>
            </a:pPr>
            <a:r>
              <a:rPr lang="en"/>
              <a:t>Presence as Support</a:t>
            </a:r>
            <a:endParaRPr/>
          </a:p>
        </p:txBody>
      </p:sp>
      <p:sp>
        <p:nvSpPr>
          <p:cNvPr id="1589" name="Google Shape;1589;p84"/>
          <p:cNvSpPr txBox="1"/>
          <p:nvPr>
            <p:ph idx="7" type="subTitle"/>
          </p:nvPr>
        </p:nvSpPr>
        <p:spPr>
          <a:xfrm>
            <a:off x="5956738" y="3142363"/>
            <a:ext cx="2642400" cy="12405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The </a:t>
            </a:r>
            <a:r>
              <a:rPr b="1" lang="en">
                <a:latin typeface="Manrope"/>
                <a:ea typeface="Manrope"/>
                <a:cs typeface="Manrope"/>
                <a:sym typeface="Manrope"/>
              </a:rPr>
              <a:t>Study Buddy</a:t>
            </a:r>
            <a:r>
              <a:rPr lang="en"/>
              <a:t> offers gentle encouragement and adaptive check-ins, while the </a:t>
            </a:r>
            <a:r>
              <a:rPr b="1" lang="en">
                <a:latin typeface="Manrope"/>
                <a:ea typeface="Manrope"/>
                <a:cs typeface="Manrope"/>
                <a:sym typeface="Manrope"/>
              </a:rPr>
              <a:t>Distraction Blocker and Tracker</a:t>
            </a:r>
            <a:r>
              <a:rPr lang="en"/>
              <a:t> helps reduce temptations and log focus lapses. Together, they create a calm sense of accountability without pressure or surveillance.</a:t>
            </a:r>
            <a:endParaRPr/>
          </a:p>
        </p:txBody>
      </p:sp>
      <p:sp>
        <p:nvSpPr>
          <p:cNvPr id="1590" name="Google Shape;1590;p84"/>
          <p:cNvSpPr txBox="1"/>
          <p:nvPr>
            <p:ph idx="9" type="subTitle"/>
          </p:nvPr>
        </p:nvSpPr>
        <p:spPr>
          <a:xfrm>
            <a:off x="3205138" y="941175"/>
            <a:ext cx="2529300" cy="472800"/>
          </a:xfrm>
          <a:prstGeom prst="rect">
            <a:avLst/>
          </a:prstGeom>
        </p:spPr>
        <p:txBody>
          <a:bodyPr anchorCtr="0" anchor="ctr" bIns="91425" lIns="182875" spcFirstLastPara="1" rIns="91425" wrap="square" tIns="0">
            <a:noAutofit/>
          </a:bodyPr>
          <a:lstStyle/>
          <a:p>
            <a:pPr indent="0" lvl="0" marL="0" rtl="0" algn="l">
              <a:lnSpc>
                <a:spcPct val="100000"/>
              </a:lnSpc>
              <a:spcBef>
                <a:spcPts val="0"/>
              </a:spcBef>
              <a:spcAft>
                <a:spcPts val="1000"/>
              </a:spcAft>
              <a:buClr>
                <a:srgbClr val="000000"/>
              </a:buClr>
              <a:buSzPts val="1300"/>
              <a:buFont typeface="Arial"/>
              <a:buNone/>
            </a:pPr>
            <a:r>
              <a:rPr lang="en"/>
              <a:t>Insight #2</a:t>
            </a:r>
            <a:endParaRPr/>
          </a:p>
        </p:txBody>
      </p:sp>
      <p:sp>
        <p:nvSpPr>
          <p:cNvPr id="1591" name="Google Shape;1591;p84"/>
          <p:cNvSpPr txBox="1"/>
          <p:nvPr>
            <p:ph idx="13" type="subTitle"/>
          </p:nvPr>
        </p:nvSpPr>
        <p:spPr>
          <a:xfrm>
            <a:off x="3205138" y="1260663"/>
            <a:ext cx="2644800" cy="761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When users lose focus or drift, they often need small moments of reflection to reconnect with purpose and track progress. These check-ins help prevent burnout and build self-awareness.</a:t>
            </a:r>
            <a:endParaRPr/>
          </a:p>
        </p:txBody>
      </p:sp>
      <p:sp>
        <p:nvSpPr>
          <p:cNvPr id="1592" name="Google Shape;1592;p84"/>
          <p:cNvSpPr txBox="1"/>
          <p:nvPr>
            <p:ph idx="14" type="subTitle"/>
          </p:nvPr>
        </p:nvSpPr>
        <p:spPr>
          <a:xfrm rot="-143344">
            <a:off x="464790" y="874837"/>
            <a:ext cx="2526096" cy="587915"/>
          </a:xfrm>
          <a:prstGeom prst="rect">
            <a:avLst/>
          </a:prstGeom>
        </p:spPr>
        <p:txBody>
          <a:bodyPr anchorCtr="0" anchor="ctr" bIns="91425" lIns="182875" spcFirstLastPara="1" rIns="91425" wrap="square" tIns="0">
            <a:noAutofit/>
          </a:bodyPr>
          <a:lstStyle/>
          <a:p>
            <a:pPr indent="0" lvl="0" marL="0" rtl="0" algn="l">
              <a:lnSpc>
                <a:spcPct val="100000"/>
              </a:lnSpc>
              <a:spcBef>
                <a:spcPts val="0"/>
              </a:spcBef>
              <a:spcAft>
                <a:spcPts val="1000"/>
              </a:spcAft>
              <a:buClr>
                <a:srgbClr val="000000"/>
              </a:buClr>
              <a:buSzPts val="1300"/>
              <a:buFont typeface="Arial"/>
              <a:buNone/>
            </a:pPr>
            <a:r>
              <a:rPr lang="en"/>
              <a:t>Insight #1</a:t>
            </a:r>
            <a:endParaRPr/>
          </a:p>
        </p:txBody>
      </p:sp>
      <p:sp>
        <p:nvSpPr>
          <p:cNvPr id="1593" name="Google Shape;1593;p84"/>
          <p:cNvSpPr txBox="1"/>
          <p:nvPr>
            <p:ph idx="15" type="subTitle"/>
          </p:nvPr>
        </p:nvSpPr>
        <p:spPr>
          <a:xfrm rot="-143157">
            <a:off x="466726" y="1315402"/>
            <a:ext cx="2644693" cy="761165"/>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Many ADHD learners benefit from external structure but still want to feel in control of how that structure shows up. They crave accountability that supports autonomy rather than pressure.</a:t>
            </a:r>
            <a:endParaRPr/>
          </a:p>
        </p:txBody>
      </p:sp>
      <p:sp>
        <p:nvSpPr>
          <p:cNvPr id="1594" name="Google Shape;1594;p84"/>
          <p:cNvSpPr txBox="1"/>
          <p:nvPr>
            <p:ph idx="16" type="subTitle"/>
          </p:nvPr>
        </p:nvSpPr>
        <p:spPr>
          <a:xfrm>
            <a:off x="5927063" y="1006800"/>
            <a:ext cx="2506800" cy="324000"/>
          </a:xfrm>
          <a:prstGeom prst="rect">
            <a:avLst/>
          </a:prstGeom>
        </p:spPr>
        <p:txBody>
          <a:bodyPr anchorCtr="0" anchor="ctr" bIns="91425" lIns="182875" spcFirstLastPara="1" rIns="91425" wrap="square" tIns="0">
            <a:noAutofit/>
          </a:bodyPr>
          <a:lstStyle/>
          <a:p>
            <a:pPr indent="0" lvl="0" marL="0" rtl="0" algn="l">
              <a:lnSpc>
                <a:spcPct val="100000"/>
              </a:lnSpc>
              <a:spcBef>
                <a:spcPts val="0"/>
              </a:spcBef>
              <a:spcAft>
                <a:spcPts val="1000"/>
              </a:spcAft>
              <a:buClr>
                <a:srgbClr val="000000"/>
              </a:buClr>
              <a:buSzPts val="1300"/>
              <a:buFont typeface="Arial"/>
              <a:buNone/>
            </a:pPr>
            <a:r>
              <a:rPr lang="en"/>
              <a:t>Insight #3</a:t>
            </a:r>
            <a:endParaRPr/>
          </a:p>
        </p:txBody>
      </p:sp>
      <p:sp>
        <p:nvSpPr>
          <p:cNvPr id="1595" name="Google Shape;1595;p84"/>
          <p:cNvSpPr txBox="1"/>
          <p:nvPr>
            <p:ph idx="17" type="subTitle"/>
          </p:nvPr>
        </p:nvSpPr>
        <p:spPr>
          <a:xfrm>
            <a:off x="5927075" y="1315425"/>
            <a:ext cx="2644800" cy="761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000"/>
              </a:spcAft>
              <a:buSzPts val="1200"/>
              <a:buNone/>
            </a:pPr>
            <a:r>
              <a:rPr lang="en"/>
              <a:t>For many, focus thrives on a sense of social presence. This external grounding helps manage attention and emotional regulation.</a:t>
            </a:r>
            <a:endParaRPr/>
          </a:p>
        </p:txBody>
      </p:sp>
      <p:sp>
        <p:nvSpPr>
          <p:cNvPr id="1596" name="Google Shape;1596;p84"/>
          <p:cNvSpPr txBox="1"/>
          <p:nvPr>
            <p:ph type="title"/>
          </p:nvPr>
        </p:nvSpPr>
        <p:spPr>
          <a:xfrm rot="-289138">
            <a:off x="-35506" y="99948"/>
            <a:ext cx="3663952" cy="569601"/>
          </a:xfrm>
          <a:prstGeom prst="rect">
            <a:avLst/>
          </a:prstGeom>
          <a:solidFill>
            <a:schemeClr val="accent5"/>
          </a:solidFill>
        </p:spPr>
        <p:txBody>
          <a:bodyPr anchorCtr="0" anchor="ctr" bIns="91425" lIns="182875" spcFirstLastPara="1" rIns="91425" wrap="square" tIns="91425">
            <a:noAutofit/>
          </a:bodyPr>
          <a:lstStyle/>
          <a:p>
            <a:pPr indent="0" lvl="0" marL="0" rtl="0" algn="ctr">
              <a:lnSpc>
                <a:spcPct val="90000"/>
              </a:lnSpc>
              <a:spcBef>
                <a:spcPts val="0"/>
              </a:spcBef>
              <a:spcAft>
                <a:spcPts val="0"/>
              </a:spcAft>
              <a:buClr>
                <a:srgbClr val="000000"/>
              </a:buClr>
              <a:buSzPts val="900"/>
              <a:buFont typeface="Arial"/>
              <a:buNone/>
            </a:pPr>
            <a:r>
              <a:rPr lang="en"/>
              <a:t>MORE ABOUT OUR SOLUTION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PER AGENDA">
  <a:themeElements>
    <a:clrScheme name="Simple Light">
      <a:dk1>
        <a:srgbClr val="E9E4DB"/>
      </a:dk1>
      <a:lt1>
        <a:srgbClr val="131313"/>
      </a:lt1>
      <a:dk2>
        <a:srgbClr val="E96A64"/>
      </a:dk2>
      <a:lt2>
        <a:srgbClr val="299F9C"/>
      </a:lt2>
      <a:accent1>
        <a:srgbClr val="C0534D"/>
      </a:accent1>
      <a:accent2>
        <a:srgbClr val="207D7B"/>
      </a:accent2>
      <a:accent3>
        <a:srgbClr val="6E9960"/>
      </a:accent3>
      <a:accent4>
        <a:srgbClr val="444746"/>
      </a:accent4>
      <a:accent5>
        <a:srgbClr val="CDC7B9"/>
      </a:accent5>
      <a:accent6>
        <a:srgbClr val="F5F5F5"/>
      </a:accent6>
      <a:hlink>
        <a:srgbClr val="577D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