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Lst>
  <p:sldSz cy="5143500" cx="9144000"/>
  <p:notesSz cx="6858000" cy="9144000"/>
  <p:embeddedFontLst>
    <p:embeddedFont>
      <p:font typeface="Palanquin Dark"/>
      <p:regular r:id="rId44"/>
      <p:bold r:id="rId45"/>
    </p:embeddedFont>
    <p:embeddedFont>
      <p:font typeface="Lora"/>
      <p:regular r:id="rId46"/>
      <p:bold r:id="rId47"/>
      <p:italic r:id="rId48"/>
      <p:boldItalic r:id="rId49"/>
    </p:embeddedFont>
    <p:embeddedFont>
      <p:font typeface="Gochi Hand"/>
      <p:regular r:id="rId50"/>
    </p:embeddedFont>
    <p:embeddedFont>
      <p:font typeface="Lexend Deca"/>
      <p:regular r:id="rId51"/>
      <p:bold r:id="rId52"/>
    </p:embeddedFont>
    <p:embeddedFont>
      <p:font typeface="DM Sans"/>
      <p:regular r:id="rId53"/>
      <p:bold r:id="rId54"/>
      <p:italic r:id="rId55"/>
      <p:boldItalic r:id="rId5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9AA0A6"/>
          </p15:clr>
        </p15:guide>
        <p15:guide id="2" orient="horz" pos="523">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 pos="523"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font" Target="fonts/PalanquinDark-regular.fntdata"/><Relationship Id="rId43" Type="http://schemas.openxmlformats.org/officeDocument/2006/relationships/slide" Target="slides/slide38.xml"/><Relationship Id="rId46" Type="http://schemas.openxmlformats.org/officeDocument/2006/relationships/font" Target="fonts/Lora-regular.fntdata"/><Relationship Id="rId45" Type="http://schemas.openxmlformats.org/officeDocument/2006/relationships/font" Target="fonts/PalanquinDark-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48" Type="http://schemas.openxmlformats.org/officeDocument/2006/relationships/font" Target="fonts/Lora-italic.fntdata"/><Relationship Id="rId47" Type="http://schemas.openxmlformats.org/officeDocument/2006/relationships/font" Target="fonts/Lora-bold.fntdata"/><Relationship Id="rId49" Type="http://schemas.openxmlformats.org/officeDocument/2006/relationships/font" Target="fonts/Lora-bold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LexendDeca-regular.fntdata"/><Relationship Id="rId50" Type="http://schemas.openxmlformats.org/officeDocument/2006/relationships/font" Target="fonts/GochiHand-regular.fntdata"/><Relationship Id="rId53" Type="http://schemas.openxmlformats.org/officeDocument/2006/relationships/font" Target="fonts/DMSans-regular.fntdata"/><Relationship Id="rId52" Type="http://schemas.openxmlformats.org/officeDocument/2006/relationships/font" Target="fonts/LexendDeca-bold.fntdata"/><Relationship Id="rId11" Type="http://schemas.openxmlformats.org/officeDocument/2006/relationships/slide" Target="slides/slide6.xml"/><Relationship Id="rId55" Type="http://schemas.openxmlformats.org/officeDocument/2006/relationships/font" Target="fonts/DMSans-italic.fntdata"/><Relationship Id="rId10" Type="http://schemas.openxmlformats.org/officeDocument/2006/relationships/slide" Target="slides/slide5.xml"/><Relationship Id="rId54" Type="http://schemas.openxmlformats.org/officeDocument/2006/relationships/font" Target="fonts/DMSans-bold.fntdata"/><Relationship Id="rId13" Type="http://schemas.openxmlformats.org/officeDocument/2006/relationships/slide" Target="slides/slide8.xml"/><Relationship Id="rId12" Type="http://schemas.openxmlformats.org/officeDocument/2006/relationships/slide" Target="slides/slide7.xml"/><Relationship Id="rId56" Type="http://schemas.openxmlformats.org/officeDocument/2006/relationships/font" Target="fonts/DMSans-boldItalic.fntdata"/><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5" name="Shape 3345"/>
        <p:cNvGrpSpPr/>
        <p:nvPr/>
      </p:nvGrpSpPr>
      <p:grpSpPr>
        <a:xfrm>
          <a:off x="0" y="0"/>
          <a:ext cx="0" cy="0"/>
          <a:chOff x="0" y="0"/>
          <a:chExt cx="0" cy="0"/>
        </a:xfrm>
      </p:grpSpPr>
      <p:sp>
        <p:nvSpPr>
          <p:cNvPr id="3346" name="Google Shape;3346;g384e3bddb87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7" name="Google Shape;3347;g384e3bddb87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0" name="Shape 3350"/>
        <p:cNvGrpSpPr/>
        <p:nvPr/>
      </p:nvGrpSpPr>
      <p:grpSpPr>
        <a:xfrm>
          <a:off x="0" y="0"/>
          <a:ext cx="0" cy="0"/>
          <a:chOff x="0" y="0"/>
          <a:chExt cx="0" cy="0"/>
        </a:xfrm>
      </p:grpSpPr>
      <p:sp>
        <p:nvSpPr>
          <p:cNvPr id="3351" name="Google Shape;3351;gc6ac5e8787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2" name="Google Shape;3352;gc6ac5e8787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7" name="Shape 3447"/>
        <p:cNvGrpSpPr/>
        <p:nvPr/>
      </p:nvGrpSpPr>
      <p:grpSpPr>
        <a:xfrm>
          <a:off x="0" y="0"/>
          <a:ext cx="0" cy="0"/>
          <a:chOff x="0" y="0"/>
          <a:chExt cx="0" cy="0"/>
        </a:xfrm>
      </p:grpSpPr>
      <p:sp>
        <p:nvSpPr>
          <p:cNvPr id="3448" name="Google Shape;3448;g384e3bddb87_1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9" name="Google Shape;3449;g384e3bddb87_1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7" name="Shape 3467"/>
        <p:cNvGrpSpPr/>
        <p:nvPr/>
      </p:nvGrpSpPr>
      <p:grpSpPr>
        <a:xfrm>
          <a:off x="0" y="0"/>
          <a:ext cx="0" cy="0"/>
          <a:chOff x="0" y="0"/>
          <a:chExt cx="0" cy="0"/>
        </a:xfrm>
      </p:grpSpPr>
      <p:sp>
        <p:nvSpPr>
          <p:cNvPr id="3468" name="Google Shape;3468;g877b642fd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9" name="Google Shape;3469;g877b642fd3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6" name="Shape 3616"/>
        <p:cNvGrpSpPr/>
        <p:nvPr/>
      </p:nvGrpSpPr>
      <p:grpSpPr>
        <a:xfrm>
          <a:off x="0" y="0"/>
          <a:ext cx="0" cy="0"/>
          <a:chOff x="0" y="0"/>
          <a:chExt cx="0" cy="0"/>
        </a:xfrm>
      </p:grpSpPr>
      <p:sp>
        <p:nvSpPr>
          <p:cNvPr id="3617" name="Google Shape;3617;gced364cbae_1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8" name="Google Shape;3618;gced364cbae_1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7" name="Shape 3687"/>
        <p:cNvGrpSpPr/>
        <p:nvPr/>
      </p:nvGrpSpPr>
      <p:grpSpPr>
        <a:xfrm>
          <a:off x="0" y="0"/>
          <a:ext cx="0" cy="0"/>
          <a:chOff x="0" y="0"/>
          <a:chExt cx="0" cy="0"/>
        </a:xfrm>
      </p:grpSpPr>
      <p:sp>
        <p:nvSpPr>
          <p:cNvPr id="3688" name="Google Shape;3688;gc6ac5e8787_0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9" name="Google Shape;3689;gc6ac5e8787_0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3" name="Shape 3693"/>
        <p:cNvGrpSpPr/>
        <p:nvPr/>
      </p:nvGrpSpPr>
      <p:grpSpPr>
        <a:xfrm>
          <a:off x="0" y="0"/>
          <a:ext cx="0" cy="0"/>
          <a:chOff x="0" y="0"/>
          <a:chExt cx="0" cy="0"/>
        </a:xfrm>
      </p:grpSpPr>
      <p:sp>
        <p:nvSpPr>
          <p:cNvPr id="3694" name="Google Shape;3694;gc6ac5e8787_2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5" name="Google Shape;3695;gc6ac5e8787_2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3" name="Shape 3713"/>
        <p:cNvGrpSpPr/>
        <p:nvPr/>
      </p:nvGrpSpPr>
      <p:grpSpPr>
        <a:xfrm>
          <a:off x="0" y="0"/>
          <a:ext cx="0" cy="0"/>
          <a:chOff x="0" y="0"/>
          <a:chExt cx="0" cy="0"/>
        </a:xfrm>
      </p:grpSpPr>
      <p:sp>
        <p:nvSpPr>
          <p:cNvPr id="3714" name="Google Shape;3714;g38e93b05114_1_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5" name="Google Shape;3715;g38e93b05114_1_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9" name="Shape 3809"/>
        <p:cNvGrpSpPr/>
        <p:nvPr/>
      </p:nvGrpSpPr>
      <p:grpSpPr>
        <a:xfrm>
          <a:off x="0" y="0"/>
          <a:ext cx="0" cy="0"/>
          <a:chOff x="0" y="0"/>
          <a:chExt cx="0" cy="0"/>
        </a:xfrm>
      </p:grpSpPr>
      <p:sp>
        <p:nvSpPr>
          <p:cNvPr id="3810" name="Google Shape;3810;g38e93b05114_1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1" name="Google Shape;3811;g38e93b05114_1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6" name="Shape 3916"/>
        <p:cNvGrpSpPr/>
        <p:nvPr/>
      </p:nvGrpSpPr>
      <p:grpSpPr>
        <a:xfrm>
          <a:off x="0" y="0"/>
          <a:ext cx="0" cy="0"/>
          <a:chOff x="0" y="0"/>
          <a:chExt cx="0" cy="0"/>
        </a:xfrm>
      </p:grpSpPr>
      <p:sp>
        <p:nvSpPr>
          <p:cNvPr id="3917" name="Google Shape;3917;g38e93b05114_1_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8" name="Google Shape;3918;g38e93b05114_1_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1" name="Shape 4021"/>
        <p:cNvGrpSpPr/>
        <p:nvPr/>
      </p:nvGrpSpPr>
      <p:grpSpPr>
        <a:xfrm>
          <a:off x="0" y="0"/>
          <a:ext cx="0" cy="0"/>
          <a:chOff x="0" y="0"/>
          <a:chExt cx="0" cy="0"/>
        </a:xfrm>
      </p:grpSpPr>
      <p:sp>
        <p:nvSpPr>
          <p:cNvPr id="4022" name="Google Shape;4022;g38e93b05114_1_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3" name="Google Shape;4023;g38e93b05114_1_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0" name="Shape 4030"/>
        <p:cNvGrpSpPr/>
        <p:nvPr/>
      </p:nvGrpSpPr>
      <p:grpSpPr>
        <a:xfrm>
          <a:off x="0" y="0"/>
          <a:ext cx="0" cy="0"/>
          <a:chOff x="0" y="0"/>
          <a:chExt cx="0" cy="0"/>
        </a:xfrm>
      </p:grpSpPr>
      <p:sp>
        <p:nvSpPr>
          <p:cNvPr id="4031" name="Google Shape;4031;g38e93b05114_1_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2" name="Google Shape;4032;g38e93b05114_1_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6" name="Shape 4046"/>
        <p:cNvGrpSpPr/>
        <p:nvPr/>
      </p:nvGrpSpPr>
      <p:grpSpPr>
        <a:xfrm>
          <a:off x="0" y="0"/>
          <a:ext cx="0" cy="0"/>
          <a:chOff x="0" y="0"/>
          <a:chExt cx="0" cy="0"/>
        </a:xfrm>
      </p:grpSpPr>
      <p:sp>
        <p:nvSpPr>
          <p:cNvPr id="4047" name="Google Shape;4047;g38e93b05114_1_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8" name="Google Shape;4048;g38e93b05114_1_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4" name="Shape 4064"/>
        <p:cNvGrpSpPr/>
        <p:nvPr/>
      </p:nvGrpSpPr>
      <p:grpSpPr>
        <a:xfrm>
          <a:off x="0" y="0"/>
          <a:ext cx="0" cy="0"/>
          <a:chOff x="0" y="0"/>
          <a:chExt cx="0" cy="0"/>
        </a:xfrm>
      </p:grpSpPr>
      <p:sp>
        <p:nvSpPr>
          <p:cNvPr id="4065" name="Google Shape;4065;g384e3bddb87_1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6" name="Google Shape;4066;g384e3bddb87_1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0" name="Shape 4210"/>
        <p:cNvGrpSpPr/>
        <p:nvPr/>
      </p:nvGrpSpPr>
      <p:grpSpPr>
        <a:xfrm>
          <a:off x="0" y="0"/>
          <a:ext cx="0" cy="0"/>
          <a:chOff x="0" y="0"/>
          <a:chExt cx="0" cy="0"/>
        </a:xfrm>
      </p:grpSpPr>
      <p:sp>
        <p:nvSpPr>
          <p:cNvPr id="4211" name="Google Shape;4211;gc6ac5e8787_2_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2" name="Google Shape;4212;gc6ac5e8787_2_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2" name="Shape 4252"/>
        <p:cNvGrpSpPr/>
        <p:nvPr/>
      </p:nvGrpSpPr>
      <p:grpSpPr>
        <a:xfrm>
          <a:off x="0" y="0"/>
          <a:ext cx="0" cy="0"/>
          <a:chOff x="0" y="0"/>
          <a:chExt cx="0" cy="0"/>
        </a:xfrm>
      </p:grpSpPr>
      <p:sp>
        <p:nvSpPr>
          <p:cNvPr id="4253" name="Google Shape;4253;g38e93b05114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4" name="Google Shape;4254;g38e93b05114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4" name="Shape 4294"/>
        <p:cNvGrpSpPr/>
        <p:nvPr/>
      </p:nvGrpSpPr>
      <p:grpSpPr>
        <a:xfrm>
          <a:off x="0" y="0"/>
          <a:ext cx="0" cy="0"/>
          <a:chOff x="0" y="0"/>
          <a:chExt cx="0" cy="0"/>
        </a:xfrm>
      </p:grpSpPr>
      <p:sp>
        <p:nvSpPr>
          <p:cNvPr id="4295" name="Google Shape;4295;g38e93b05114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6" name="Google Shape;4296;g38e93b05114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6" name="Shape 4336"/>
        <p:cNvGrpSpPr/>
        <p:nvPr/>
      </p:nvGrpSpPr>
      <p:grpSpPr>
        <a:xfrm>
          <a:off x="0" y="0"/>
          <a:ext cx="0" cy="0"/>
          <a:chOff x="0" y="0"/>
          <a:chExt cx="0" cy="0"/>
        </a:xfrm>
      </p:grpSpPr>
      <p:sp>
        <p:nvSpPr>
          <p:cNvPr id="4337" name="Google Shape;4337;g38e93b05114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8" name="Google Shape;4338;g38e93b05114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8" name="Shape 4378"/>
        <p:cNvGrpSpPr/>
        <p:nvPr/>
      </p:nvGrpSpPr>
      <p:grpSpPr>
        <a:xfrm>
          <a:off x="0" y="0"/>
          <a:ext cx="0" cy="0"/>
          <a:chOff x="0" y="0"/>
          <a:chExt cx="0" cy="0"/>
        </a:xfrm>
      </p:grpSpPr>
      <p:sp>
        <p:nvSpPr>
          <p:cNvPr id="4379" name="Google Shape;4379;g38e93b05114_1_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0" name="Google Shape;4380;g38e93b05114_1_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1" name="Shape 4391"/>
        <p:cNvGrpSpPr/>
        <p:nvPr/>
      </p:nvGrpSpPr>
      <p:grpSpPr>
        <a:xfrm>
          <a:off x="0" y="0"/>
          <a:ext cx="0" cy="0"/>
          <a:chOff x="0" y="0"/>
          <a:chExt cx="0" cy="0"/>
        </a:xfrm>
      </p:grpSpPr>
      <p:sp>
        <p:nvSpPr>
          <p:cNvPr id="4392" name="Google Shape;4392;g38e93b0511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3" name="Google Shape;4393;g38e93b0511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AutoNum type="arabicPeriod"/>
            </a:pPr>
            <a:r>
              <a:rPr lang="en"/>
              <a:t>For example,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7" name="Shape 4397"/>
        <p:cNvGrpSpPr/>
        <p:nvPr/>
      </p:nvGrpSpPr>
      <p:grpSpPr>
        <a:xfrm>
          <a:off x="0" y="0"/>
          <a:ext cx="0" cy="0"/>
          <a:chOff x="0" y="0"/>
          <a:chExt cx="0" cy="0"/>
        </a:xfrm>
      </p:grpSpPr>
      <p:sp>
        <p:nvSpPr>
          <p:cNvPr id="4398" name="Google Shape;4398;g38e93b0511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9" name="Google Shape;4399;g38e93b0511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7" name="Shape 4407"/>
        <p:cNvGrpSpPr/>
        <p:nvPr/>
      </p:nvGrpSpPr>
      <p:grpSpPr>
        <a:xfrm>
          <a:off x="0" y="0"/>
          <a:ext cx="0" cy="0"/>
          <a:chOff x="0" y="0"/>
          <a:chExt cx="0" cy="0"/>
        </a:xfrm>
      </p:grpSpPr>
      <p:sp>
        <p:nvSpPr>
          <p:cNvPr id="4408" name="Google Shape;4408;g38e93b0511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9" name="Google Shape;4409;g38e93b0511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3" name="Shape 4413"/>
        <p:cNvGrpSpPr/>
        <p:nvPr/>
      </p:nvGrpSpPr>
      <p:grpSpPr>
        <a:xfrm>
          <a:off x="0" y="0"/>
          <a:ext cx="0" cy="0"/>
          <a:chOff x="0" y="0"/>
          <a:chExt cx="0" cy="0"/>
        </a:xfrm>
      </p:grpSpPr>
      <p:sp>
        <p:nvSpPr>
          <p:cNvPr id="4414" name="Google Shape;4414;g38e93b05114_0_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5" name="Google Shape;4415;g38e93b05114_0_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3" name="Shape 4433"/>
        <p:cNvGrpSpPr/>
        <p:nvPr/>
      </p:nvGrpSpPr>
      <p:grpSpPr>
        <a:xfrm>
          <a:off x="0" y="0"/>
          <a:ext cx="0" cy="0"/>
          <a:chOff x="0" y="0"/>
          <a:chExt cx="0" cy="0"/>
        </a:xfrm>
      </p:grpSpPr>
      <p:sp>
        <p:nvSpPr>
          <p:cNvPr id="4434" name="Google Shape;4434;g38e93b05114_0_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5" name="Google Shape;4435;g38e93b05114_0_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8" name="Shape 4438"/>
        <p:cNvGrpSpPr/>
        <p:nvPr/>
      </p:nvGrpSpPr>
      <p:grpSpPr>
        <a:xfrm>
          <a:off x="0" y="0"/>
          <a:ext cx="0" cy="0"/>
          <a:chOff x="0" y="0"/>
          <a:chExt cx="0" cy="0"/>
        </a:xfrm>
      </p:grpSpPr>
      <p:sp>
        <p:nvSpPr>
          <p:cNvPr id="4439" name="Google Shape;4439;g38e93b05114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0" name="Google Shape;4440;g38e93b05114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3" name="Shape 4443"/>
        <p:cNvGrpSpPr/>
        <p:nvPr/>
      </p:nvGrpSpPr>
      <p:grpSpPr>
        <a:xfrm>
          <a:off x="0" y="0"/>
          <a:ext cx="0" cy="0"/>
          <a:chOff x="0" y="0"/>
          <a:chExt cx="0" cy="0"/>
        </a:xfrm>
      </p:grpSpPr>
      <p:sp>
        <p:nvSpPr>
          <p:cNvPr id="4444" name="Google Shape;4444;g388bbbdb54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5" name="Google Shape;4445;g388bbbdb54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7" name="Shape 4487"/>
        <p:cNvGrpSpPr/>
        <p:nvPr/>
      </p:nvGrpSpPr>
      <p:grpSpPr>
        <a:xfrm>
          <a:off x="0" y="0"/>
          <a:ext cx="0" cy="0"/>
          <a:chOff x="0" y="0"/>
          <a:chExt cx="0" cy="0"/>
        </a:xfrm>
      </p:grpSpPr>
      <p:sp>
        <p:nvSpPr>
          <p:cNvPr id="4488" name="Google Shape;4488;g38e93b05114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9" name="Google Shape;4489;g38e93b05114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2" name="Shape 4492"/>
        <p:cNvGrpSpPr/>
        <p:nvPr/>
      </p:nvGrpSpPr>
      <p:grpSpPr>
        <a:xfrm>
          <a:off x="0" y="0"/>
          <a:ext cx="0" cy="0"/>
          <a:chOff x="0" y="0"/>
          <a:chExt cx="0" cy="0"/>
        </a:xfrm>
      </p:grpSpPr>
      <p:sp>
        <p:nvSpPr>
          <p:cNvPr id="4493" name="Google Shape;4493;g38e93b05114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4" name="Google Shape;4494;g38e93b05114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7" name="Shape 4497"/>
        <p:cNvGrpSpPr/>
        <p:nvPr/>
      </p:nvGrpSpPr>
      <p:grpSpPr>
        <a:xfrm>
          <a:off x="0" y="0"/>
          <a:ext cx="0" cy="0"/>
          <a:chOff x="0" y="0"/>
          <a:chExt cx="0" cy="0"/>
        </a:xfrm>
      </p:grpSpPr>
      <p:sp>
        <p:nvSpPr>
          <p:cNvPr id="4498" name="Google Shape;4498;g38e93b05114_4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9" name="Google Shape;4499;g38e93b05114_4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1" name="Shape 4541"/>
        <p:cNvGrpSpPr/>
        <p:nvPr/>
      </p:nvGrpSpPr>
      <p:grpSpPr>
        <a:xfrm>
          <a:off x="0" y="0"/>
          <a:ext cx="0" cy="0"/>
          <a:chOff x="0" y="0"/>
          <a:chExt cx="0" cy="0"/>
        </a:xfrm>
      </p:grpSpPr>
      <p:sp>
        <p:nvSpPr>
          <p:cNvPr id="4542" name="Google Shape;4542;g38e93b05114_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3" name="Google Shape;4543;g38e93b05114_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1" name="Shape 4561"/>
        <p:cNvGrpSpPr/>
        <p:nvPr/>
      </p:nvGrpSpPr>
      <p:grpSpPr>
        <a:xfrm>
          <a:off x="0" y="0"/>
          <a:ext cx="0" cy="0"/>
          <a:chOff x="0" y="0"/>
          <a:chExt cx="0" cy="0"/>
        </a:xfrm>
      </p:grpSpPr>
      <p:sp>
        <p:nvSpPr>
          <p:cNvPr id="4562" name="Google Shape;4562;gced364cbae_1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3" name="Google Shape;4563;gced364cbae_1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gced364cbae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6" name="Google Shape;4606;gced364cbae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0" name="Shape 4610"/>
        <p:cNvGrpSpPr/>
        <p:nvPr/>
      </p:nvGrpSpPr>
      <p:grpSpPr>
        <a:xfrm>
          <a:off x="0" y="0"/>
          <a:ext cx="0" cy="0"/>
          <a:chOff x="0" y="0"/>
          <a:chExt cx="0" cy="0"/>
        </a:xfrm>
      </p:grpSpPr>
      <p:sp>
        <p:nvSpPr>
          <p:cNvPr id="4611" name="Google Shape;4611;g388bbbdb543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2" name="Google Shape;4612;g388bbbdb543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0" name="Shape 4630"/>
        <p:cNvGrpSpPr/>
        <p:nvPr/>
      </p:nvGrpSpPr>
      <p:grpSpPr>
        <a:xfrm>
          <a:off x="0" y="0"/>
          <a:ext cx="0" cy="0"/>
          <a:chOff x="0" y="0"/>
          <a:chExt cx="0" cy="0"/>
        </a:xfrm>
      </p:grpSpPr>
      <p:sp>
        <p:nvSpPr>
          <p:cNvPr id="4631" name="Google Shape;4631;g38e9a77b44d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2" name="Google Shape;4632;g38e9a77b44d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6" name="Shape 4636"/>
        <p:cNvGrpSpPr/>
        <p:nvPr/>
      </p:nvGrpSpPr>
      <p:grpSpPr>
        <a:xfrm>
          <a:off x="0" y="0"/>
          <a:ext cx="0" cy="0"/>
          <a:chOff x="0" y="0"/>
          <a:chExt cx="0" cy="0"/>
        </a:xfrm>
      </p:grpSpPr>
      <p:sp>
        <p:nvSpPr>
          <p:cNvPr id="4637" name="Google Shape;4637;g38e9a77b44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8" name="Google Shape;4638;g38e9a77b44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2" name="Shape 4642"/>
        <p:cNvGrpSpPr/>
        <p:nvPr/>
      </p:nvGrpSpPr>
      <p:grpSpPr>
        <a:xfrm>
          <a:off x="0" y="0"/>
          <a:ext cx="0" cy="0"/>
          <a:chOff x="0" y="0"/>
          <a:chExt cx="0" cy="0"/>
        </a:xfrm>
      </p:grpSpPr>
      <p:sp>
        <p:nvSpPr>
          <p:cNvPr id="4643" name="Google Shape;4643;g38e9a77b44d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4" name="Google Shape;4644;g38e9a77b44d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8" name="Shape 4648"/>
        <p:cNvGrpSpPr/>
        <p:nvPr/>
      </p:nvGrpSpPr>
      <p:grpSpPr>
        <a:xfrm>
          <a:off x="0" y="0"/>
          <a:ext cx="0" cy="0"/>
          <a:chOff x="0" y="0"/>
          <a:chExt cx="0" cy="0"/>
        </a:xfrm>
      </p:grpSpPr>
      <p:sp>
        <p:nvSpPr>
          <p:cNvPr id="4649" name="Google Shape;4649;g388bbbdb543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0" name="Google Shape;4650;g388bbbdb543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3" name="Shape 4653"/>
        <p:cNvGrpSpPr/>
        <p:nvPr/>
      </p:nvGrpSpPr>
      <p:grpSpPr>
        <a:xfrm>
          <a:off x="0" y="0"/>
          <a:ext cx="0" cy="0"/>
          <a:chOff x="0" y="0"/>
          <a:chExt cx="0" cy="0"/>
        </a:xfrm>
      </p:grpSpPr>
      <p:sp>
        <p:nvSpPr>
          <p:cNvPr id="4654" name="Google Shape;4654;g388bbbdb543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5" name="Google Shape;4655;g388bbbdb543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997850" y="1097807"/>
            <a:ext cx="5148300" cy="25509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5500"/>
              <a:buNone/>
              <a:defRPr sz="45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10" name="Google Shape;10;p2"/>
          <p:cNvSpPr txBox="1"/>
          <p:nvPr>
            <p:ph idx="1" type="subTitle"/>
          </p:nvPr>
        </p:nvSpPr>
        <p:spPr>
          <a:xfrm>
            <a:off x="1997850" y="3681082"/>
            <a:ext cx="5148300" cy="46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11" name="Google Shape;11;p2"/>
          <p:cNvGrpSpPr/>
          <p:nvPr/>
        </p:nvGrpSpPr>
        <p:grpSpPr>
          <a:xfrm>
            <a:off x="126981" y="68203"/>
            <a:ext cx="8890039" cy="5007095"/>
            <a:chOff x="126981" y="68203"/>
            <a:chExt cx="8890039" cy="5007095"/>
          </a:xfrm>
        </p:grpSpPr>
        <p:grpSp>
          <p:nvGrpSpPr>
            <p:cNvPr id="12" name="Google Shape;12;p2"/>
            <p:cNvGrpSpPr/>
            <p:nvPr/>
          </p:nvGrpSpPr>
          <p:grpSpPr>
            <a:xfrm>
              <a:off x="8484528" y="2117262"/>
              <a:ext cx="424423" cy="381701"/>
              <a:chOff x="882850" y="2647922"/>
              <a:chExt cx="1064250" cy="957125"/>
            </a:xfrm>
          </p:grpSpPr>
          <p:grpSp>
            <p:nvGrpSpPr>
              <p:cNvPr id="13" name="Google Shape;13;p2"/>
              <p:cNvGrpSpPr/>
              <p:nvPr/>
            </p:nvGrpSpPr>
            <p:grpSpPr>
              <a:xfrm>
                <a:off x="882850" y="2647922"/>
                <a:ext cx="1064250" cy="957125"/>
                <a:chOff x="6069100" y="3009725"/>
                <a:chExt cx="1064250" cy="957125"/>
              </a:xfrm>
            </p:grpSpPr>
            <p:sp>
              <p:nvSpPr>
                <p:cNvPr id="14" name="Google Shape;14;p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 name="Google Shape;16;p2"/>
              <p:cNvGrpSpPr/>
              <p:nvPr/>
            </p:nvGrpSpPr>
            <p:grpSpPr>
              <a:xfrm rot="10800000">
                <a:off x="1008698" y="2761102"/>
                <a:ext cx="812555" cy="730765"/>
                <a:chOff x="6069100" y="3009725"/>
                <a:chExt cx="1064250" cy="957125"/>
              </a:xfrm>
            </p:grpSpPr>
            <p:sp>
              <p:nvSpPr>
                <p:cNvPr id="17" name="Google Shape;17;p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 name="Google Shape;19;p2"/>
            <p:cNvGrpSpPr/>
            <p:nvPr/>
          </p:nvGrpSpPr>
          <p:grpSpPr>
            <a:xfrm>
              <a:off x="6358691" y="128830"/>
              <a:ext cx="424423" cy="381701"/>
              <a:chOff x="882850" y="2647922"/>
              <a:chExt cx="1064250" cy="957125"/>
            </a:xfrm>
          </p:grpSpPr>
          <p:grpSp>
            <p:nvGrpSpPr>
              <p:cNvPr id="20" name="Google Shape;20;p2"/>
              <p:cNvGrpSpPr/>
              <p:nvPr/>
            </p:nvGrpSpPr>
            <p:grpSpPr>
              <a:xfrm>
                <a:off x="882850" y="2647922"/>
                <a:ext cx="1064250" cy="957125"/>
                <a:chOff x="6069100" y="3009725"/>
                <a:chExt cx="1064250" cy="957125"/>
              </a:xfrm>
            </p:grpSpPr>
            <p:sp>
              <p:nvSpPr>
                <p:cNvPr id="21" name="Google Shape;21;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 name="Google Shape;23;p2"/>
              <p:cNvGrpSpPr/>
              <p:nvPr/>
            </p:nvGrpSpPr>
            <p:grpSpPr>
              <a:xfrm rot="10800000">
                <a:off x="1008698" y="2761102"/>
                <a:ext cx="812555" cy="730765"/>
                <a:chOff x="6069100" y="3009725"/>
                <a:chExt cx="1064250" cy="957125"/>
              </a:xfrm>
            </p:grpSpPr>
            <p:sp>
              <p:nvSpPr>
                <p:cNvPr id="24" name="Google Shape;24;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 name="Google Shape;26;p2"/>
            <p:cNvGrpSpPr/>
            <p:nvPr/>
          </p:nvGrpSpPr>
          <p:grpSpPr>
            <a:xfrm>
              <a:off x="6985705" y="735352"/>
              <a:ext cx="424347" cy="431480"/>
              <a:chOff x="4023775" y="1855149"/>
              <a:chExt cx="1174825" cy="1194575"/>
            </a:xfrm>
          </p:grpSpPr>
          <p:grpSp>
            <p:nvGrpSpPr>
              <p:cNvPr id="27" name="Google Shape;27;p2"/>
              <p:cNvGrpSpPr/>
              <p:nvPr/>
            </p:nvGrpSpPr>
            <p:grpSpPr>
              <a:xfrm>
                <a:off x="4023775" y="1855149"/>
                <a:ext cx="1174825" cy="1194575"/>
                <a:chOff x="4023775" y="1778925"/>
                <a:chExt cx="1174825" cy="1194575"/>
              </a:xfrm>
            </p:grpSpPr>
            <p:sp>
              <p:nvSpPr>
                <p:cNvPr id="28" name="Google Shape;28;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 name="Google Shape;34;p2"/>
              <p:cNvGrpSpPr/>
              <p:nvPr/>
            </p:nvGrpSpPr>
            <p:grpSpPr>
              <a:xfrm rot="10800000">
                <a:off x="4212099" y="2046639"/>
                <a:ext cx="798176" cy="811594"/>
                <a:chOff x="4023775" y="1778925"/>
                <a:chExt cx="1174825" cy="1194575"/>
              </a:xfrm>
            </p:grpSpPr>
            <p:sp>
              <p:nvSpPr>
                <p:cNvPr id="35" name="Google Shape;35;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 name="Google Shape;41;p2"/>
            <p:cNvGrpSpPr/>
            <p:nvPr/>
          </p:nvGrpSpPr>
          <p:grpSpPr>
            <a:xfrm>
              <a:off x="8540475" y="735349"/>
              <a:ext cx="424347" cy="431480"/>
              <a:chOff x="4023775" y="1855149"/>
              <a:chExt cx="1174825" cy="1194575"/>
            </a:xfrm>
          </p:grpSpPr>
          <p:grpSp>
            <p:nvGrpSpPr>
              <p:cNvPr id="42" name="Google Shape;42;p2"/>
              <p:cNvGrpSpPr/>
              <p:nvPr/>
            </p:nvGrpSpPr>
            <p:grpSpPr>
              <a:xfrm>
                <a:off x="4023775" y="1855149"/>
                <a:ext cx="1174825" cy="1194575"/>
                <a:chOff x="4023775" y="1778925"/>
                <a:chExt cx="1174825" cy="1194575"/>
              </a:xfrm>
            </p:grpSpPr>
            <p:sp>
              <p:nvSpPr>
                <p:cNvPr id="43" name="Google Shape;43;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2"/>
              <p:cNvGrpSpPr/>
              <p:nvPr/>
            </p:nvGrpSpPr>
            <p:grpSpPr>
              <a:xfrm rot="10800000">
                <a:off x="4212099" y="2046639"/>
                <a:ext cx="798176" cy="811594"/>
                <a:chOff x="4023775" y="1778925"/>
                <a:chExt cx="1174825" cy="1194575"/>
              </a:xfrm>
            </p:grpSpPr>
            <p:sp>
              <p:nvSpPr>
                <p:cNvPr id="50" name="Google Shape;50;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 name="Google Shape;56;p2"/>
            <p:cNvGrpSpPr/>
            <p:nvPr/>
          </p:nvGrpSpPr>
          <p:grpSpPr>
            <a:xfrm rot="1799742">
              <a:off x="7715152" y="151798"/>
              <a:ext cx="424377" cy="335756"/>
              <a:chOff x="4414850" y="3021000"/>
              <a:chExt cx="1302400" cy="1030425"/>
            </a:xfrm>
          </p:grpSpPr>
          <p:sp>
            <p:nvSpPr>
              <p:cNvPr id="57" name="Google Shape;57;p2"/>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 name="Google Shape;59;p2"/>
            <p:cNvGrpSpPr/>
            <p:nvPr/>
          </p:nvGrpSpPr>
          <p:grpSpPr>
            <a:xfrm rot="-2700000">
              <a:off x="7604663" y="4375936"/>
              <a:ext cx="424367" cy="335748"/>
              <a:chOff x="4414850" y="3021000"/>
              <a:chExt cx="1302400" cy="1030425"/>
            </a:xfrm>
          </p:grpSpPr>
          <p:sp>
            <p:nvSpPr>
              <p:cNvPr id="60" name="Google Shape;60;p2"/>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2"/>
            <p:cNvGrpSpPr/>
            <p:nvPr/>
          </p:nvGrpSpPr>
          <p:grpSpPr>
            <a:xfrm>
              <a:off x="8273218" y="3449377"/>
              <a:ext cx="424413" cy="370488"/>
              <a:chOff x="2133000" y="1731619"/>
              <a:chExt cx="1164050" cy="1016150"/>
            </a:xfrm>
          </p:grpSpPr>
          <p:grpSp>
            <p:nvGrpSpPr>
              <p:cNvPr id="63" name="Google Shape;63;p2"/>
              <p:cNvGrpSpPr/>
              <p:nvPr/>
            </p:nvGrpSpPr>
            <p:grpSpPr>
              <a:xfrm>
                <a:off x="2133000" y="1731619"/>
                <a:ext cx="1164050" cy="1016150"/>
                <a:chOff x="4286075" y="4175525"/>
                <a:chExt cx="1164050" cy="1016150"/>
              </a:xfrm>
            </p:grpSpPr>
            <p:sp>
              <p:nvSpPr>
                <p:cNvPr id="64" name="Google Shape;64;p2"/>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 name="Google Shape;71;p2"/>
              <p:cNvGrpSpPr/>
              <p:nvPr/>
            </p:nvGrpSpPr>
            <p:grpSpPr>
              <a:xfrm rot="10800000">
                <a:off x="2292009" y="1870425"/>
                <a:ext cx="846032" cy="738538"/>
                <a:chOff x="4286075" y="4175525"/>
                <a:chExt cx="1164050" cy="1016150"/>
              </a:xfrm>
            </p:grpSpPr>
            <p:sp>
              <p:nvSpPr>
                <p:cNvPr id="72" name="Google Shape;72;p2"/>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 name="Google Shape;79;p2"/>
            <p:cNvGrpSpPr/>
            <p:nvPr/>
          </p:nvGrpSpPr>
          <p:grpSpPr>
            <a:xfrm rot="2440891">
              <a:off x="8538615" y="4397981"/>
              <a:ext cx="424318" cy="323249"/>
              <a:chOff x="2213900" y="503525"/>
              <a:chExt cx="1369275" cy="1043125"/>
            </a:xfrm>
          </p:grpSpPr>
          <p:sp>
            <p:nvSpPr>
              <p:cNvPr id="80" name="Google Shape;80;p2"/>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 name="Google Shape;82;p2"/>
            <p:cNvGrpSpPr/>
            <p:nvPr/>
          </p:nvGrpSpPr>
          <p:grpSpPr>
            <a:xfrm rot="-1200124">
              <a:off x="6478829" y="4689219"/>
              <a:ext cx="424328" cy="323257"/>
              <a:chOff x="2213900" y="503525"/>
              <a:chExt cx="1369275" cy="1043125"/>
            </a:xfrm>
          </p:grpSpPr>
          <p:sp>
            <p:nvSpPr>
              <p:cNvPr id="83" name="Google Shape;83;p2"/>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2"/>
            <p:cNvGrpSpPr/>
            <p:nvPr/>
          </p:nvGrpSpPr>
          <p:grpSpPr>
            <a:xfrm>
              <a:off x="7848784" y="1270537"/>
              <a:ext cx="424423" cy="381701"/>
              <a:chOff x="882850" y="2647922"/>
              <a:chExt cx="1064250" cy="957125"/>
            </a:xfrm>
          </p:grpSpPr>
          <p:grpSp>
            <p:nvGrpSpPr>
              <p:cNvPr id="86" name="Google Shape;86;p2"/>
              <p:cNvGrpSpPr/>
              <p:nvPr/>
            </p:nvGrpSpPr>
            <p:grpSpPr>
              <a:xfrm>
                <a:off x="882850" y="2647922"/>
                <a:ext cx="1064250" cy="957125"/>
                <a:chOff x="6069100" y="3009725"/>
                <a:chExt cx="1064250" cy="957125"/>
              </a:xfrm>
            </p:grpSpPr>
            <p:sp>
              <p:nvSpPr>
                <p:cNvPr id="87" name="Google Shape;87;p2"/>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2"/>
              <p:cNvGrpSpPr/>
              <p:nvPr/>
            </p:nvGrpSpPr>
            <p:grpSpPr>
              <a:xfrm rot="10800000">
                <a:off x="1008698" y="2761102"/>
                <a:ext cx="812555" cy="730765"/>
                <a:chOff x="6069100" y="3009725"/>
                <a:chExt cx="1064250" cy="957125"/>
              </a:xfrm>
            </p:grpSpPr>
            <p:sp>
              <p:nvSpPr>
                <p:cNvPr id="90" name="Google Shape;90;p2"/>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 name="Google Shape;92;p2"/>
            <p:cNvGrpSpPr/>
            <p:nvPr/>
          </p:nvGrpSpPr>
          <p:grpSpPr>
            <a:xfrm>
              <a:off x="5409433" y="4352956"/>
              <a:ext cx="424423" cy="381701"/>
              <a:chOff x="882850" y="2647922"/>
              <a:chExt cx="1064250" cy="957125"/>
            </a:xfrm>
          </p:grpSpPr>
          <p:grpSp>
            <p:nvGrpSpPr>
              <p:cNvPr id="93" name="Google Shape;93;p2"/>
              <p:cNvGrpSpPr/>
              <p:nvPr/>
            </p:nvGrpSpPr>
            <p:grpSpPr>
              <a:xfrm>
                <a:off x="882850" y="2647922"/>
                <a:ext cx="1064250" cy="957125"/>
                <a:chOff x="6069100" y="3009725"/>
                <a:chExt cx="1064250" cy="957125"/>
              </a:xfrm>
            </p:grpSpPr>
            <p:sp>
              <p:nvSpPr>
                <p:cNvPr id="94" name="Google Shape;94;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2"/>
              <p:cNvGrpSpPr/>
              <p:nvPr/>
            </p:nvGrpSpPr>
            <p:grpSpPr>
              <a:xfrm rot="10800000">
                <a:off x="1008698" y="2761102"/>
                <a:ext cx="812555" cy="730765"/>
                <a:chOff x="6069100" y="3009725"/>
                <a:chExt cx="1064250" cy="957125"/>
              </a:xfrm>
            </p:grpSpPr>
            <p:sp>
              <p:nvSpPr>
                <p:cNvPr id="97" name="Google Shape;97;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 name="Google Shape;99;p2"/>
            <p:cNvGrpSpPr/>
            <p:nvPr/>
          </p:nvGrpSpPr>
          <p:grpSpPr>
            <a:xfrm rot="10800000">
              <a:off x="4284024" y="4581576"/>
              <a:ext cx="424423" cy="381701"/>
              <a:chOff x="882850" y="2647922"/>
              <a:chExt cx="1064250" cy="957125"/>
            </a:xfrm>
          </p:grpSpPr>
          <p:grpSp>
            <p:nvGrpSpPr>
              <p:cNvPr id="100" name="Google Shape;100;p2"/>
              <p:cNvGrpSpPr/>
              <p:nvPr/>
            </p:nvGrpSpPr>
            <p:grpSpPr>
              <a:xfrm>
                <a:off x="882850" y="2647922"/>
                <a:ext cx="1064250" cy="957125"/>
                <a:chOff x="6069100" y="3009725"/>
                <a:chExt cx="1064250" cy="957125"/>
              </a:xfrm>
            </p:grpSpPr>
            <p:sp>
              <p:nvSpPr>
                <p:cNvPr id="101" name="Google Shape;101;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 name="Google Shape;103;p2"/>
              <p:cNvGrpSpPr/>
              <p:nvPr/>
            </p:nvGrpSpPr>
            <p:grpSpPr>
              <a:xfrm rot="10800000">
                <a:off x="1008698" y="2761102"/>
                <a:ext cx="812555" cy="730765"/>
                <a:chOff x="6069100" y="3009725"/>
                <a:chExt cx="1064250" cy="957125"/>
              </a:xfrm>
            </p:grpSpPr>
            <p:sp>
              <p:nvSpPr>
                <p:cNvPr id="104" name="Google Shape;104;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 name="Google Shape;106;p2"/>
            <p:cNvGrpSpPr/>
            <p:nvPr/>
          </p:nvGrpSpPr>
          <p:grpSpPr>
            <a:xfrm>
              <a:off x="4294753" y="380294"/>
              <a:ext cx="424423" cy="381701"/>
              <a:chOff x="882850" y="2647922"/>
              <a:chExt cx="1064250" cy="957125"/>
            </a:xfrm>
          </p:grpSpPr>
          <p:grpSp>
            <p:nvGrpSpPr>
              <p:cNvPr id="107" name="Google Shape;107;p2"/>
              <p:cNvGrpSpPr/>
              <p:nvPr/>
            </p:nvGrpSpPr>
            <p:grpSpPr>
              <a:xfrm>
                <a:off x="882850" y="2647922"/>
                <a:ext cx="1064250" cy="957125"/>
                <a:chOff x="6069100" y="3009725"/>
                <a:chExt cx="1064250" cy="957125"/>
              </a:xfrm>
            </p:grpSpPr>
            <p:sp>
              <p:nvSpPr>
                <p:cNvPr id="108" name="Google Shape;108;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2"/>
              <p:cNvGrpSpPr/>
              <p:nvPr/>
            </p:nvGrpSpPr>
            <p:grpSpPr>
              <a:xfrm rot="10800000">
                <a:off x="1008698" y="2761102"/>
                <a:ext cx="812555" cy="730765"/>
                <a:chOff x="6069100" y="3009725"/>
                <a:chExt cx="1064250" cy="957125"/>
              </a:xfrm>
            </p:grpSpPr>
            <p:sp>
              <p:nvSpPr>
                <p:cNvPr id="111" name="Google Shape;111;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 name="Google Shape;113;p2"/>
            <p:cNvGrpSpPr/>
            <p:nvPr/>
          </p:nvGrpSpPr>
          <p:grpSpPr>
            <a:xfrm>
              <a:off x="5280981" y="434285"/>
              <a:ext cx="424347" cy="431480"/>
              <a:chOff x="4023775" y="1855149"/>
              <a:chExt cx="1174825" cy="1194575"/>
            </a:xfrm>
          </p:grpSpPr>
          <p:grpSp>
            <p:nvGrpSpPr>
              <p:cNvPr id="114" name="Google Shape;114;p2"/>
              <p:cNvGrpSpPr/>
              <p:nvPr/>
            </p:nvGrpSpPr>
            <p:grpSpPr>
              <a:xfrm>
                <a:off x="4023775" y="1855149"/>
                <a:ext cx="1174825" cy="1194575"/>
                <a:chOff x="4023775" y="1778925"/>
                <a:chExt cx="1174825" cy="1194575"/>
              </a:xfrm>
            </p:grpSpPr>
            <p:sp>
              <p:nvSpPr>
                <p:cNvPr id="115" name="Google Shape;115;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 name="Google Shape;121;p2"/>
              <p:cNvGrpSpPr/>
              <p:nvPr/>
            </p:nvGrpSpPr>
            <p:grpSpPr>
              <a:xfrm rot="10800000">
                <a:off x="4212099" y="2046639"/>
                <a:ext cx="798176" cy="811594"/>
                <a:chOff x="4023775" y="1778925"/>
                <a:chExt cx="1174825" cy="1194575"/>
              </a:xfrm>
            </p:grpSpPr>
            <p:sp>
              <p:nvSpPr>
                <p:cNvPr id="122" name="Google Shape;122;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 name="Google Shape;128;p2"/>
            <p:cNvGrpSpPr/>
            <p:nvPr/>
          </p:nvGrpSpPr>
          <p:grpSpPr>
            <a:xfrm>
              <a:off x="7699502" y="2709677"/>
              <a:ext cx="424347" cy="431480"/>
              <a:chOff x="4023775" y="1855149"/>
              <a:chExt cx="1174825" cy="1194575"/>
            </a:xfrm>
          </p:grpSpPr>
          <p:grpSp>
            <p:nvGrpSpPr>
              <p:cNvPr id="129" name="Google Shape;129;p2"/>
              <p:cNvGrpSpPr/>
              <p:nvPr/>
            </p:nvGrpSpPr>
            <p:grpSpPr>
              <a:xfrm>
                <a:off x="4023775" y="1855149"/>
                <a:ext cx="1174825" cy="1194575"/>
                <a:chOff x="4023775" y="1778925"/>
                <a:chExt cx="1174825" cy="1194575"/>
              </a:xfrm>
            </p:grpSpPr>
            <p:sp>
              <p:nvSpPr>
                <p:cNvPr id="130" name="Google Shape;130;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 name="Google Shape;136;p2"/>
              <p:cNvGrpSpPr/>
              <p:nvPr/>
            </p:nvGrpSpPr>
            <p:grpSpPr>
              <a:xfrm rot="10800000">
                <a:off x="4212099" y="2046639"/>
                <a:ext cx="798176" cy="811594"/>
                <a:chOff x="4023775" y="1778925"/>
                <a:chExt cx="1174825" cy="1194575"/>
              </a:xfrm>
            </p:grpSpPr>
            <p:sp>
              <p:nvSpPr>
                <p:cNvPr id="137" name="Google Shape;137;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 name="Google Shape;143;p2"/>
            <p:cNvGrpSpPr/>
            <p:nvPr/>
          </p:nvGrpSpPr>
          <p:grpSpPr>
            <a:xfrm flipH="1">
              <a:off x="754942" y="1977712"/>
              <a:ext cx="424423" cy="381701"/>
              <a:chOff x="882850" y="2647922"/>
              <a:chExt cx="1064250" cy="957125"/>
            </a:xfrm>
          </p:grpSpPr>
          <p:grpSp>
            <p:nvGrpSpPr>
              <p:cNvPr id="144" name="Google Shape;144;p2"/>
              <p:cNvGrpSpPr/>
              <p:nvPr/>
            </p:nvGrpSpPr>
            <p:grpSpPr>
              <a:xfrm>
                <a:off x="882850" y="2647922"/>
                <a:ext cx="1064250" cy="957125"/>
                <a:chOff x="6069100" y="3009725"/>
                <a:chExt cx="1064250" cy="957125"/>
              </a:xfrm>
            </p:grpSpPr>
            <p:sp>
              <p:nvSpPr>
                <p:cNvPr id="145" name="Google Shape;145;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2"/>
              <p:cNvGrpSpPr/>
              <p:nvPr/>
            </p:nvGrpSpPr>
            <p:grpSpPr>
              <a:xfrm rot="10800000">
                <a:off x="1008698" y="2761102"/>
                <a:ext cx="812555" cy="730765"/>
                <a:chOff x="6069100" y="3009725"/>
                <a:chExt cx="1064250" cy="957125"/>
              </a:xfrm>
            </p:grpSpPr>
            <p:sp>
              <p:nvSpPr>
                <p:cNvPr id="148" name="Google Shape;148;p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 name="Google Shape;150;p2"/>
            <p:cNvGrpSpPr/>
            <p:nvPr/>
          </p:nvGrpSpPr>
          <p:grpSpPr>
            <a:xfrm flipH="1">
              <a:off x="2133529" y="323764"/>
              <a:ext cx="424347" cy="431480"/>
              <a:chOff x="4023775" y="1855149"/>
              <a:chExt cx="1174825" cy="1194575"/>
            </a:xfrm>
          </p:grpSpPr>
          <p:grpSp>
            <p:nvGrpSpPr>
              <p:cNvPr id="151" name="Google Shape;151;p2"/>
              <p:cNvGrpSpPr/>
              <p:nvPr/>
            </p:nvGrpSpPr>
            <p:grpSpPr>
              <a:xfrm>
                <a:off x="4023775" y="1855149"/>
                <a:ext cx="1174825" cy="1194575"/>
                <a:chOff x="4023775" y="1778925"/>
                <a:chExt cx="1174825" cy="1194575"/>
              </a:xfrm>
            </p:grpSpPr>
            <p:sp>
              <p:nvSpPr>
                <p:cNvPr id="152" name="Google Shape;152;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
              <p:cNvGrpSpPr/>
              <p:nvPr/>
            </p:nvGrpSpPr>
            <p:grpSpPr>
              <a:xfrm rot="10800000">
                <a:off x="4212099" y="2046639"/>
                <a:ext cx="798176" cy="811594"/>
                <a:chOff x="4023775" y="1778925"/>
                <a:chExt cx="1174825" cy="1194575"/>
              </a:xfrm>
            </p:grpSpPr>
            <p:sp>
              <p:nvSpPr>
                <p:cNvPr id="159" name="Google Shape;159;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 name="Google Shape;165;p2"/>
            <p:cNvGrpSpPr/>
            <p:nvPr/>
          </p:nvGrpSpPr>
          <p:grpSpPr>
            <a:xfrm flipH="1">
              <a:off x="330596" y="1046299"/>
              <a:ext cx="424347" cy="431480"/>
              <a:chOff x="4023775" y="1855149"/>
              <a:chExt cx="1174825" cy="1194575"/>
            </a:xfrm>
          </p:grpSpPr>
          <p:grpSp>
            <p:nvGrpSpPr>
              <p:cNvPr id="166" name="Google Shape;166;p2"/>
              <p:cNvGrpSpPr/>
              <p:nvPr/>
            </p:nvGrpSpPr>
            <p:grpSpPr>
              <a:xfrm>
                <a:off x="4023775" y="1855149"/>
                <a:ext cx="1174825" cy="1194575"/>
                <a:chOff x="4023775" y="1778925"/>
                <a:chExt cx="1174825" cy="1194575"/>
              </a:xfrm>
            </p:grpSpPr>
            <p:sp>
              <p:nvSpPr>
                <p:cNvPr id="167" name="Google Shape;167;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 name="Google Shape;173;p2"/>
              <p:cNvGrpSpPr/>
              <p:nvPr/>
            </p:nvGrpSpPr>
            <p:grpSpPr>
              <a:xfrm rot="10800000">
                <a:off x="4212099" y="2046639"/>
                <a:ext cx="798176" cy="811594"/>
                <a:chOff x="4023775" y="1778925"/>
                <a:chExt cx="1174825" cy="1194575"/>
              </a:xfrm>
            </p:grpSpPr>
            <p:sp>
              <p:nvSpPr>
                <p:cNvPr id="174" name="Google Shape;174;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 name="Google Shape;180;p2"/>
            <p:cNvGrpSpPr/>
            <p:nvPr/>
          </p:nvGrpSpPr>
          <p:grpSpPr>
            <a:xfrm flipH="1" rot="-1799742">
              <a:off x="888664" y="151798"/>
              <a:ext cx="424377" cy="335756"/>
              <a:chOff x="4414850" y="3021000"/>
              <a:chExt cx="1302400" cy="1030425"/>
            </a:xfrm>
          </p:grpSpPr>
          <p:sp>
            <p:nvSpPr>
              <p:cNvPr id="181" name="Google Shape;181;p2"/>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 name="Google Shape;183;p2"/>
            <p:cNvGrpSpPr/>
            <p:nvPr/>
          </p:nvGrpSpPr>
          <p:grpSpPr>
            <a:xfrm flipH="1" rot="2700000">
              <a:off x="183538" y="4440699"/>
              <a:ext cx="424367" cy="335748"/>
              <a:chOff x="4414850" y="3021000"/>
              <a:chExt cx="1302400" cy="1030425"/>
            </a:xfrm>
          </p:grpSpPr>
          <p:sp>
            <p:nvSpPr>
              <p:cNvPr id="184" name="Google Shape;184;p2"/>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2"/>
            <p:cNvGrpSpPr/>
            <p:nvPr/>
          </p:nvGrpSpPr>
          <p:grpSpPr>
            <a:xfrm flipH="1">
              <a:off x="240087" y="3568189"/>
              <a:ext cx="424413" cy="370488"/>
              <a:chOff x="2133000" y="1731619"/>
              <a:chExt cx="1164050" cy="1016150"/>
            </a:xfrm>
          </p:grpSpPr>
          <p:grpSp>
            <p:nvGrpSpPr>
              <p:cNvPr id="187" name="Google Shape;187;p2"/>
              <p:cNvGrpSpPr/>
              <p:nvPr/>
            </p:nvGrpSpPr>
            <p:grpSpPr>
              <a:xfrm>
                <a:off x="2133000" y="1731619"/>
                <a:ext cx="1164050" cy="1016150"/>
                <a:chOff x="4286075" y="4175525"/>
                <a:chExt cx="1164050" cy="1016150"/>
              </a:xfrm>
            </p:grpSpPr>
            <p:sp>
              <p:nvSpPr>
                <p:cNvPr id="188" name="Google Shape;188;p2"/>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2"/>
              <p:cNvGrpSpPr/>
              <p:nvPr/>
            </p:nvGrpSpPr>
            <p:grpSpPr>
              <a:xfrm rot="10800000">
                <a:off x="2292009" y="1870425"/>
                <a:ext cx="846032" cy="738538"/>
                <a:chOff x="4286075" y="4175525"/>
                <a:chExt cx="1164050" cy="1016150"/>
              </a:xfrm>
            </p:grpSpPr>
            <p:sp>
              <p:nvSpPr>
                <p:cNvPr id="196" name="Google Shape;196;p2"/>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 name="Google Shape;203;p2"/>
            <p:cNvGrpSpPr/>
            <p:nvPr/>
          </p:nvGrpSpPr>
          <p:grpSpPr>
            <a:xfrm flipH="1" rot="-2440891">
              <a:off x="1071672" y="4081168"/>
              <a:ext cx="424318" cy="323249"/>
              <a:chOff x="2213900" y="503525"/>
              <a:chExt cx="1369275" cy="1043125"/>
            </a:xfrm>
          </p:grpSpPr>
          <p:sp>
            <p:nvSpPr>
              <p:cNvPr id="204" name="Google Shape;204;p2"/>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2"/>
            <p:cNvGrpSpPr/>
            <p:nvPr/>
          </p:nvGrpSpPr>
          <p:grpSpPr>
            <a:xfrm flipH="1" rot="-3600584">
              <a:off x="3108972" y="4382195"/>
              <a:ext cx="424326" cy="323255"/>
              <a:chOff x="2213900" y="503525"/>
              <a:chExt cx="1369275" cy="1043125"/>
            </a:xfrm>
          </p:grpSpPr>
          <p:sp>
            <p:nvSpPr>
              <p:cNvPr id="207" name="Google Shape;207;p2"/>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2"/>
            <p:cNvGrpSpPr/>
            <p:nvPr/>
          </p:nvGrpSpPr>
          <p:grpSpPr>
            <a:xfrm flipH="1">
              <a:off x="1243412" y="1071187"/>
              <a:ext cx="424423" cy="381701"/>
              <a:chOff x="882850" y="2647922"/>
              <a:chExt cx="1064250" cy="957125"/>
            </a:xfrm>
          </p:grpSpPr>
          <p:grpSp>
            <p:nvGrpSpPr>
              <p:cNvPr id="210" name="Google Shape;210;p2"/>
              <p:cNvGrpSpPr/>
              <p:nvPr/>
            </p:nvGrpSpPr>
            <p:grpSpPr>
              <a:xfrm>
                <a:off x="882850" y="2647922"/>
                <a:ext cx="1064250" cy="957125"/>
                <a:chOff x="6069100" y="3009725"/>
                <a:chExt cx="1064250" cy="957125"/>
              </a:xfrm>
            </p:grpSpPr>
            <p:sp>
              <p:nvSpPr>
                <p:cNvPr id="211" name="Google Shape;211;p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 name="Google Shape;213;p2"/>
              <p:cNvGrpSpPr/>
              <p:nvPr/>
            </p:nvGrpSpPr>
            <p:grpSpPr>
              <a:xfrm rot="10800000">
                <a:off x="1008698" y="2761102"/>
                <a:ext cx="812555" cy="730765"/>
                <a:chOff x="6069100" y="3009725"/>
                <a:chExt cx="1064250" cy="957125"/>
              </a:xfrm>
            </p:grpSpPr>
            <p:sp>
              <p:nvSpPr>
                <p:cNvPr id="214" name="Google Shape;214;p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 name="Google Shape;216;p2"/>
            <p:cNvGrpSpPr/>
            <p:nvPr/>
          </p:nvGrpSpPr>
          <p:grpSpPr>
            <a:xfrm flipH="1">
              <a:off x="1933812" y="4581556"/>
              <a:ext cx="424423" cy="381701"/>
              <a:chOff x="882850" y="2647922"/>
              <a:chExt cx="1064250" cy="957125"/>
            </a:xfrm>
          </p:grpSpPr>
          <p:grpSp>
            <p:nvGrpSpPr>
              <p:cNvPr id="217" name="Google Shape;217;p2"/>
              <p:cNvGrpSpPr/>
              <p:nvPr/>
            </p:nvGrpSpPr>
            <p:grpSpPr>
              <a:xfrm>
                <a:off x="882850" y="2647922"/>
                <a:ext cx="1064250" cy="957125"/>
                <a:chOff x="6069100" y="3009725"/>
                <a:chExt cx="1064250" cy="957125"/>
              </a:xfrm>
            </p:grpSpPr>
            <p:sp>
              <p:nvSpPr>
                <p:cNvPr id="218" name="Google Shape;218;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2"/>
              <p:cNvGrpSpPr/>
              <p:nvPr/>
            </p:nvGrpSpPr>
            <p:grpSpPr>
              <a:xfrm rot="10800000">
                <a:off x="1008698" y="2761102"/>
                <a:ext cx="812555" cy="730765"/>
                <a:chOff x="6069100" y="3009725"/>
                <a:chExt cx="1064250" cy="957125"/>
              </a:xfrm>
            </p:grpSpPr>
            <p:sp>
              <p:nvSpPr>
                <p:cNvPr id="221" name="Google Shape;221;p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 name="Google Shape;223;p2"/>
            <p:cNvGrpSpPr/>
            <p:nvPr/>
          </p:nvGrpSpPr>
          <p:grpSpPr>
            <a:xfrm flipH="1">
              <a:off x="3322865" y="128830"/>
              <a:ext cx="424347" cy="431480"/>
              <a:chOff x="4023775" y="1855149"/>
              <a:chExt cx="1174825" cy="1194575"/>
            </a:xfrm>
          </p:grpSpPr>
          <p:grpSp>
            <p:nvGrpSpPr>
              <p:cNvPr id="224" name="Google Shape;224;p2"/>
              <p:cNvGrpSpPr/>
              <p:nvPr/>
            </p:nvGrpSpPr>
            <p:grpSpPr>
              <a:xfrm>
                <a:off x="4023775" y="1855149"/>
                <a:ext cx="1174825" cy="1194575"/>
                <a:chOff x="4023775" y="1778925"/>
                <a:chExt cx="1174825" cy="1194575"/>
              </a:xfrm>
            </p:grpSpPr>
            <p:sp>
              <p:nvSpPr>
                <p:cNvPr id="225" name="Google Shape;225;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 name="Google Shape;231;p2"/>
              <p:cNvGrpSpPr/>
              <p:nvPr/>
            </p:nvGrpSpPr>
            <p:grpSpPr>
              <a:xfrm rot="10800000">
                <a:off x="4212099" y="2046639"/>
                <a:ext cx="798176" cy="811594"/>
                <a:chOff x="4023775" y="1778925"/>
                <a:chExt cx="1174825" cy="1194575"/>
              </a:xfrm>
            </p:grpSpPr>
            <p:sp>
              <p:nvSpPr>
                <p:cNvPr id="232" name="Google Shape;232;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8" name="Google Shape;238;p2"/>
            <p:cNvGrpSpPr/>
            <p:nvPr/>
          </p:nvGrpSpPr>
          <p:grpSpPr>
            <a:xfrm flipH="1">
              <a:off x="240120" y="2571752"/>
              <a:ext cx="424347" cy="431480"/>
              <a:chOff x="4023775" y="1855149"/>
              <a:chExt cx="1174825" cy="1194575"/>
            </a:xfrm>
          </p:grpSpPr>
          <p:grpSp>
            <p:nvGrpSpPr>
              <p:cNvPr id="239" name="Google Shape;239;p2"/>
              <p:cNvGrpSpPr/>
              <p:nvPr/>
            </p:nvGrpSpPr>
            <p:grpSpPr>
              <a:xfrm>
                <a:off x="4023775" y="1855149"/>
                <a:ext cx="1174825" cy="1194575"/>
                <a:chOff x="4023775" y="1778925"/>
                <a:chExt cx="1174825" cy="1194575"/>
              </a:xfrm>
            </p:grpSpPr>
            <p:sp>
              <p:nvSpPr>
                <p:cNvPr id="240" name="Google Shape;240;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 name="Google Shape;246;p2"/>
              <p:cNvGrpSpPr/>
              <p:nvPr/>
            </p:nvGrpSpPr>
            <p:grpSpPr>
              <a:xfrm rot="10800000">
                <a:off x="4212099" y="2046639"/>
                <a:ext cx="798176" cy="811594"/>
                <a:chOff x="4023775" y="1778925"/>
                <a:chExt cx="1174825" cy="1194575"/>
              </a:xfrm>
            </p:grpSpPr>
            <p:sp>
              <p:nvSpPr>
                <p:cNvPr id="247" name="Google Shape;247;p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3" name="Shape 253"/>
        <p:cNvGrpSpPr/>
        <p:nvPr/>
      </p:nvGrpSpPr>
      <p:grpSpPr>
        <a:xfrm>
          <a:off x="0" y="0"/>
          <a:ext cx="0" cy="0"/>
          <a:chOff x="0" y="0"/>
          <a:chExt cx="0" cy="0"/>
        </a:xfrm>
      </p:grpSpPr>
      <p:grpSp>
        <p:nvGrpSpPr>
          <p:cNvPr id="254" name="Google Shape;254;p3"/>
          <p:cNvGrpSpPr/>
          <p:nvPr/>
        </p:nvGrpSpPr>
        <p:grpSpPr>
          <a:xfrm>
            <a:off x="216161" y="135780"/>
            <a:ext cx="8711677" cy="4871941"/>
            <a:chOff x="216161" y="135780"/>
            <a:chExt cx="8711677" cy="4871941"/>
          </a:xfrm>
        </p:grpSpPr>
        <p:grpSp>
          <p:nvGrpSpPr>
            <p:cNvPr id="255" name="Google Shape;255;p3"/>
            <p:cNvGrpSpPr/>
            <p:nvPr/>
          </p:nvGrpSpPr>
          <p:grpSpPr>
            <a:xfrm flipH="1" rot="10800000">
              <a:off x="8447545" y="2576960"/>
              <a:ext cx="424423" cy="381701"/>
              <a:chOff x="882850" y="2647922"/>
              <a:chExt cx="1064250" cy="957125"/>
            </a:xfrm>
          </p:grpSpPr>
          <p:grpSp>
            <p:nvGrpSpPr>
              <p:cNvPr id="256" name="Google Shape;256;p3"/>
              <p:cNvGrpSpPr/>
              <p:nvPr/>
            </p:nvGrpSpPr>
            <p:grpSpPr>
              <a:xfrm>
                <a:off x="882850" y="2647922"/>
                <a:ext cx="1064250" cy="957125"/>
                <a:chOff x="6069100" y="3009725"/>
                <a:chExt cx="1064250" cy="957125"/>
              </a:xfrm>
            </p:grpSpPr>
            <p:sp>
              <p:nvSpPr>
                <p:cNvPr id="257" name="Google Shape;257;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3"/>
              <p:cNvGrpSpPr/>
              <p:nvPr/>
            </p:nvGrpSpPr>
            <p:grpSpPr>
              <a:xfrm rot="10800000">
                <a:off x="1008698" y="2761102"/>
                <a:ext cx="812555" cy="730765"/>
                <a:chOff x="6069100" y="3009725"/>
                <a:chExt cx="1064250" cy="957125"/>
              </a:xfrm>
            </p:grpSpPr>
            <p:sp>
              <p:nvSpPr>
                <p:cNvPr id="260" name="Google Shape;260;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2" name="Google Shape;262;p3"/>
            <p:cNvGrpSpPr/>
            <p:nvPr/>
          </p:nvGrpSpPr>
          <p:grpSpPr>
            <a:xfrm flipH="1" rot="10800000">
              <a:off x="6321708" y="4565392"/>
              <a:ext cx="424423" cy="381701"/>
              <a:chOff x="882850" y="2647922"/>
              <a:chExt cx="1064250" cy="957125"/>
            </a:xfrm>
          </p:grpSpPr>
          <p:grpSp>
            <p:nvGrpSpPr>
              <p:cNvPr id="263" name="Google Shape;263;p3"/>
              <p:cNvGrpSpPr/>
              <p:nvPr/>
            </p:nvGrpSpPr>
            <p:grpSpPr>
              <a:xfrm>
                <a:off x="882850" y="2647922"/>
                <a:ext cx="1064250" cy="957125"/>
                <a:chOff x="6069100" y="3009725"/>
                <a:chExt cx="1064250" cy="957125"/>
              </a:xfrm>
            </p:grpSpPr>
            <p:sp>
              <p:nvSpPr>
                <p:cNvPr id="264" name="Google Shape;264;p3"/>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3"/>
              <p:cNvGrpSpPr/>
              <p:nvPr/>
            </p:nvGrpSpPr>
            <p:grpSpPr>
              <a:xfrm rot="10800000">
                <a:off x="1008698" y="2761102"/>
                <a:ext cx="812555" cy="730765"/>
                <a:chOff x="6069100" y="3009725"/>
                <a:chExt cx="1064250" cy="957125"/>
              </a:xfrm>
            </p:grpSpPr>
            <p:sp>
              <p:nvSpPr>
                <p:cNvPr id="267" name="Google Shape;267;p3"/>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9" name="Google Shape;269;p3"/>
            <p:cNvGrpSpPr/>
            <p:nvPr/>
          </p:nvGrpSpPr>
          <p:grpSpPr>
            <a:xfrm flipH="1" rot="10800000">
              <a:off x="6948722" y="3909091"/>
              <a:ext cx="424347" cy="431480"/>
              <a:chOff x="4023775" y="1855149"/>
              <a:chExt cx="1174825" cy="1194575"/>
            </a:xfrm>
          </p:grpSpPr>
          <p:grpSp>
            <p:nvGrpSpPr>
              <p:cNvPr id="270" name="Google Shape;270;p3"/>
              <p:cNvGrpSpPr/>
              <p:nvPr/>
            </p:nvGrpSpPr>
            <p:grpSpPr>
              <a:xfrm>
                <a:off x="4023775" y="1855149"/>
                <a:ext cx="1174825" cy="1194575"/>
                <a:chOff x="4023775" y="1778925"/>
                <a:chExt cx="1174825" cy="1194575"/>
              </a:xfrm>
            </p:grpSpPr>
            <p:sp>
              <p:nvSpPr>
                <p:cNvPr id="271" name="Google Shape;271;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3"/>
              <p:cNvGrpSpPr/>
              <p:nvPr/>
            </p:nvGrpSpPr>
            <p:grpSpPr>
              <a:xfrm rot="10800000">
                <a:off x="4212099" y="2046639"/>
                <a:ext cx="798176" cy="811594"/>
                <a:chOff x="4023775" y="1778925"/>
                <a:chExt cx="1174825" cy="1194575"/>
              </a:xfrm>
            </p:grpSpPr>
            <p:sp>
              <p:nvSpPr>
                <p:cNvPr id="278" name="Google Shape;278;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4" name="Google Shape;284;p3"/>
            <p:cNvGrpSpPr/>
            <p:nvPr/>
          </p:nvGrpSpPr>
          <p:grpSpPr>
            <a:xfrm flipH="1" rot="10800000">
              <a:off x="8503492" y="3909094"/>
              <a:ext cx="424347" cy="431480"/>
              <a:chOff x="4023775" y="1855149"/>
              <a:chExt cx="1174825" cy="1194575"/>
            </a:xfrm>
          </p:grpSpPr>
          <p:grpSp>
            <p:nvGrpSpPr>
              <p:cNvPr id="285" name="Google Shape;285;p3"/>
              <p:cNvGrpSpPr/>
              <p:nvPr/>
            </p:nvGrpSpPr>
            <p:grpSpPr>
              <a:xfrm>
                <a:off x="4023775" y="1855149"/>
                <a:ext cx="1174825" cy="1194575"/>
                <a:chOff x="4023775" y="1778925"/>
                <a:chExt cx="1174825" cy="1194575"/>
              </a:xfrm>
            </p:grpSpPr>
            <p:sp>
              <p:nvSpPr>
                <p:cNvPr id="286" name="Google Shape;286;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 name="Google Shape;292;p3"/>
              <p:cNvGrpSpPr/>
              <p:nvPr/>
            </p:nvGrpSpPr>
            <p:grpSpPr>
              <a:xfrm rot="10800000">
                <a:off x="4212099" y="2046639"/>
                <a:ext cx="798176" cy="811594"/>
                <a:chOff x="4023775" y="1778925"/>
                <a:chExt cx="1174825" cy="1194575"/>
              </a:xfrm>
            </p:grpSpPr>
            <p:sp>
              <p:nvSpPr>
                <p:cNvPr id="293" name="Google Shape;293;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 name="Google Shape;299;p3"/>
            <p:cNvGrpSpPr/>
            <p:nvPr/>
          </p:nvGrpSpPr>
          <p:grpSpPr>
            <a:xfrm flipH="1" rot="9000258">
              <a:off x="7678169" y="4588369"/>
              <a:ext cx="424377" cy="335756"/>
              <a:chOff x="4414850" y="3021000"/>
              <a:chExt cx="1302400" cy="1030425"/>
            </a:xfrm>
          </p:grpSpPr>
          <p:sp>
            <p:nvSpPr>
              <p:cNvPr id="300" name="Google Shape;300;p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3"/>
            <p:cNvGrpSpPr/>
            <p:nvPr/>
          </p:nvGrpSpPr>
          <p:grpSpPr>
            <a:xfrm flipH="1" rot="10800000">
              <a:off x="7567526" y="135780"/>
              <a:ext cx="424322" cy="335712"/>
              <a:chOff x="4414850" y="3021000"/>
              <a:chExt cx="1302400" cy="1030425"/>
            </a:xfrm>
          </p:grpSpPr>
          <p:sp>
            <p:nvSpPr>
              <p:cNvPr id="303" name="Google Shape;303;p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3"/>
            <p:cNvGrpSpPr/>
            <p:nvPr/>
          </p:nvGrpSpPr>
          <p:grpSpPr>
            <a:xfrm flipH="1" rot="10800000">
              <a:off x="8236210" y="943883"/>
              <a:ext cx="424413" cy="370488"/>
              <a:chOff x="2133000" y="1731619"/>
              <a:chExt cx="1164050" cy="1016150"/>
            </a:xfrm>
          </p:grpSpPr>
          <p:grpSp>
            <p:nvGrpSpPr>
              <p:cNvPr id="306" name="Google Shape;306;p3"/>
              <p:cNvGrpSpPr/>
              <p:nvPr/>
            </p:nvGrpSpPr>
            <p:grpSpPr>
              <a:xfrm>
                <a:off x="2133000" y="1731619"/>
                <a:ext cx="1164050" cy="1016150"/>
                <a:chOff x="4286075" y="4175525"/>
                <a:chExt cx="1164050" cy="1016150"/>
              </a:xfrm>
            </p:grpSpPr>
            <p:sp>
              <p:nvSpPr>
                <p:cNvPr id="307" name="Google Shape;307;p3"/>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3"/>
              <p:cNvGrpSpPr/>
              <p:nvPr/>
            </p:nvGrpSpPr>
            <p:grpSpPr>
              <a:xfrm rot="10800000">
                <a:off x="2292009" y="1870425"/>
                <a:ext cx="846032" cy="738538"/>
                <a:chOff x="4286075" y="4175525"/>
                <a:chExt cx="1164050" cy="1016150"/>
              </a:xfrm>
            </p:grpSpPr>
            <p:sp>
              <p:nvSpPr>
                <p:cNvPr id="315" name="Google Shape;315;p3"/>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 name="Google Shape;322;p3"/>
            <p:cNvGrpSpPr/>
            <p:nvPr/>
          </p:nvGrpSpPr>
          <p:grpSpPr>
            <a:xfrm flipH="1" rot="10800000">
              <a:off x="7622664" y="1916546"/>
              <a:ext cx="424338" cy="323264"/>
              <a:chOff x="2213900" y="503525"/>
              <a:chExt cx="1369275" cy="1043125"/>
            </a:xfrm>
          </p:grpSpPr>
          <p:sp>
            <p:nvSpPr>
              <p:cNvPr id="323" name="Google Shape;323;p3"/>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3"/>
            <p:cNvGrpSpPr/>
            <p:nvPr/>
          </p:nvGrpSpPr>
          <p:grpSpPr>
            <a:xfrm flipH="1" rot="10800000">
              <a:off x="6746137" y="836011"/>
              <a:ext cx="424338" cy="323264"/>
              <a:chOff x="2213900" y="503525"/>
              <a:chExt cx="1369275" cy="1043125"/>
            </a:xfrm>
          </p:grpSpPr>
          <p:sp>
            <p:nvSpPr>
              <p:cNvPr id="326" name="Google Shape;326;p3"/>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3"/>
            <p:cNvGrpSpPr/>
            <p:nvPr/>
          </p:nvGrpSpPr>
          <p:grpSpPr>
            <a:xfrm flipH="1" rot="10800000">
              <a:off x="7811800" y="3423684"/>
              <a:ext cx="424423" cy="381701"/>
              <a:chOff x="882850" y="2647922"/>
              <a:chExt cx="1064250" cy="957125"/>
            </a:xfrm>
          </p:grpSpPr>
          <p:grpSp>
            <p:nvGrpSpPr>
              <p:cNvPr id="329" name="Google Shape;329;p3"/>
              <p:cNvGrpSpPr/>
              <p:nvPr/>
            </p:nvGrpSpPr>
            <p:grpSpPr>
              <a:xfrm>
                <a:off x="882850" y="2647922"/>
                <a:ext cx="1064250" cy="957125"/>
                <a:chOff x="6069100" y="3009725"/>
                <a:chExt cx="1064250" cy="957125"/>
              </a:xfrm>
            </p:grpSpPr>
            <p:sp>
              <p:nvSpPr>
                <p:cNvPr id="330" name="Google Shape;330;p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 name="Google Shape;332;p3"/>
              <p:cNvGrpSpPr/>
              <p:nvPr/>
            </p:nvGrpSpPr>
            <p:grpSpPr>
              <a:xfrm rot="10800000">
                <a:off x="1008698" y="2761102"/>
                <a:ext cx="812555" cy="730765"/>
                <a:chOff x="6069100" y="3009725"/>
                <a:chExt cx="1064250" cy="957125"/>
              </a:xfrm>
            </p:grpSpPr>
            <p:sp>
              <p:nvSpPr>
                <p:cNvPr id="333" name="Google Shape;333;p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 name="Google Shape;335;p3"/>
            <p:cNvGrpSpPr/>
            <p:nvPr/>
          </p:nvGrpSpPr>
          <p:grpSpPr>
            <a:xfrm flipH="1" rot="10800000">
              <a:off x="5604675" y="161428"/>
              <a:ext cx="424423" cy="381701"/>
              <a:chOff x="882850" y="2647922"/>
              <a:chExt cx="1064250" cy="957125"/>
            </a:xfrm>
          </p:grpSpPr>
          <p:grpSp>
            <p:nvGrpSpPr>
              <p:cNvPr id="336" name="Google Shape;336;p3"/>
              <p:cNvGrpSpPr/>
              <p:nvPr/>
            </p:nvGrpSpPr>
            <p:grpSpPr>
              <a:xfrm>
                <a:off x="882850" y="2647922"/>
                <a:ext cx="1064250" cy="957125"/>
                <a:chOff x="6069100" y="3009725"/>
                <a:chExt cx="1064250" cy="957125"/>
              </a:xfrm>
            </p:grpSpPr>
            <p:sp>
              <p:nvSpPr>
                <p:cNvPr id="337" name="Google Shape;337;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3"/>
              <p:cNvGrpSpPr/>
              <p:nvPr/>
            </p:nvGrpSpPr>
            <p:grpSpPr>
              <a:xfrm rot="10800000">
                <a:off x="1008698" y="2761102"/>
                <a:ext cx="812555" cy="730765"/>
                <a:chOff x="6069100" y="3009725"/>
                <a:chExt cx="1064250" cy="957125"/>
              </a:xfrm>
            </p:grpSpPr>
            <p:sp>
              <p:nvSpPr>
                <p:cNvPr id="340" name="Google Shape;340;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 name="Google Shape;342;p3"/>
            <p:cNvGrpSpPr/>
            <p:nvPr/>
          </p:nvGrpSpPr>
          <p:grpSpPr>
            <a:xfrm flipH="1">
              <a:off x="4345516" y="281070"/>
              <a:ext cx="424423" cy="381701"/>
              <a:chOff x="882850" y="2647922"/>
              <a:chExt cx="1064250" cy="957125"/>
            </a:xfrm>
          </p:grpSpPr>
          <p:grpSp>
            <p:nvGrpSpPr>
              <p:cNvPr id="343" name="Google Shape;343;p3"/>
              <p:cNvGrpSpPr/>
              <p:nvPr/>
            </p:nvGrpSpPr>
            <p:grpSpPr>
              <a:xfrm>
                <a:off x="882850" y="2647922"/>
                <a:ext cx="1064250" cy="957125"/>
                <a:chOff x="6069100" y="3009725"/>
                <a:chExt cx="1064250" cy="957125"/>
              </a:xfrm>
            </p:grpSpPr>
            <p:sp>
              <p:nvSpPr>
                <p:cNvPr id="344" name="Google Shape;344;p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 name="Google Shape;346;p3"/>
              <p:cNvGrpSpPr/>
              <p:nvPr/>
            </p:nvGrpSpPr>
            <p:grpSpPr>
              <a:xfrm rot="10800000">
                <a:off x="1008698" y="2761102"/>
                <a:ext cx="812555" cy="730765"/>
                <a:chOff x="6069100" y="3009725"/>
                <a:chExt cx="1064250" cy="957125"/>
              </a:xfrm>
            </p:grpSpPr>
            <p:sp>
              <p:nvSpPr>
                <p:cNvPr id="347" name="Google Shape;347;p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 name="Google Shape;349;p3"/>
            <p:cNvGrpSpPr/>
            <p:nvPr/>
          </p:nvGrpSpPr>
          <p:grpSpPr>
            <a:xfrm flipH="1" rot="10800000">
              <a:off x="4257770" y="4313928"/>
              <a:ext cx="424423" cy="381701"/>
              <a:chOff x="882850" y="2647922"/>
              <a:chExt cx="1064250" cy="957125"/>
            </a:xfrm>
          </p:grpSpPr>
          <p:grpSp>
            <p:nvGrpSpPr>
              <p:cNvPr id="350" name="Google Shape;350;p3"/>
              <p:cNvGrpSpPr/>
              <p:nvPr/>
            </p:nvGrpSpPr>
            <p:grpSpPr>
              <a:xfrm>
                <a:off x="882850" y="2647922"/>
                <a:ext cx="1064250" cy="957125"/>
                <a:chOff x="6069100" y="3009725"/>
                <a:chExt cx="1064250" cy="957125"/>
              </a:xfrm>
            </p:grpSpPr>
            <p:sp>
              <p:nvSpPr>
                <p:cNvPr id="351" name="Google Shape;351;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 name="Google Shape;353;p3"/>
              <p:cNvGrpSpPr/>
              <p:nvPr/>
            </p:nvGrpSpPr>
            <p:grpSpPr>
              <a:xfrm rot="10800000">
                <a:off x="1008698" y="2761102"/>
                <a:ext cx="812555" cy="730765"/>
                <a:chOff x="6069100" y="3009725"/>
                <a:chExt cx="1064250" cy="957125"/>
              </a:xfrm>
            </p:grpSpPr>
            <p:sp>
              <p:nvSpPr>
                <p:cNvPr id="354" name="Google Shape;354;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 name="Google Shape;356;p3"/>
            <p:cNvGrpSpPr/>
            <p:nvPr/>
          </p:nvGrpSpPr>
          <p:grpSpPr>
            <a:xfrm flipH="1" rot="10800000">
              <a:off x="5243998" y="4210157"/>
              <a:ext cx="424347" cy="431480"/>
              <a:chOff x="4023775" y="1855149"/>
              <a:chExt cx="1174825" cy="1194575"/>
            </a:xfrm>
          </p:grpSpPr>
          <p:grpSp>
            <p:nvGrpSpPr>
              <p:cNvPr id="357" name="Google Shape;357;p3"/>
              <p:cNvGrpSpPr/>
              <p:nvPr/>
            </p:nvGrpSpPr>
            <p:grpSpPr>
              <a:xfrm>
                <a:off x="4023775" y="1855149"/>
                <a:ext cx="1174825" cy="1194575"/>
                <a:chOff x="4023775" y="1778925"/>
                <a:chExt cx="1174825" cy="1194575"/>
              </a:xfrm>
            </p:grpSpPr>
            <p:sp>
              <p:nvSpPr>
                <p:cNvPr id="358" name="Google Shape;358;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 name="Google Shape;364;p3"/>
              <p:cNvGrpSpPr/>
              <p:nvPr/>
            </p:nvGrpSpPr>
            <p:grpSpPr>
              <a:xfrm rot="10800000">
                <a:off x="4212099" y="2046639"/>
                <a:ext cx="798176" cy="811594"/>
                <a:chOff x="4023775" y="1778925"/>
                <a:chExt cx="1174825" cy="1194575"/>
              </a:xfrm>
            </p:grpSpPr>
            <p:sp>
              <p:nvSpPr>
                <p:cNvPr id="365" name="Google Shape;365;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 name="Google Shape;371;p3"/>
            <p:cNvGrpSpPr/>
            <p:nvPr/>
          </p:nvGrpSpPr>
          <p:grpSpPr>
            <a:xfrm flipH="1">
              <a:off x="473184" y="2356982"/>
              <a:ext cx="424423" cy="381701"/>
              <a:chOff x="882850" y="2647922"/>
              <a:chExt cx="1064250" cy="957125"/>
            </a:xfrm>
          </p:grpSpPr>
          <p:grpSp>
            <p:nvGrpSpPr>
              <p:cNvPr id="372" name="Google Shape;372;p3"/>
              <p:cNvGrpSpPr/>
              <p:nvPr/>
            </p:nvGrpSpPr>
            <p:grpSpPr>
              <a:xfrm>
                <a:off x="882850" y="2647922"/>
                <a:ext cx="1064250" cy="957125"/>
                <a:chOff x="6069100" y="3009725"/>
                <a:chExt cx="1064250" cy="957125"/>
              </a:xfrm>
            </p:grpSpPr>
            <p:sp>
              <p:nvSpPr>
                <p:cNvPr id="373" name="Google Shape;373;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3"/>
              <p:cNvGrpSpPr/>
              <p:nvPr/>
            </p:nvGrpSpPr>
            <p:grpSpPr>
              <a:xfrm rot="10800000">
                <a:off x="1008698" y="2761102"/>
                <a:ext cx="812555" cy="730765"/>
                <a:chOff x="6069100" y="3009725"/>
                <a:chExt cx="1064250" cy="957125"/>
              </a:xfrm>
            </p:grpSpPr>
            <p:sp>
              <p:nvSpPr>
                <p:cNvPr id="376" name="Google Shape;376;p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 name="Google Shape;378;p3"/>
            <p:cNvGrpSpPr/>
            <p:nvPr/>
          </p:nvGrpSpPr>
          <p:grpSpPr>
            <a:xfrm flipH="1">
              <a:off x="2761871" y="136537"/>
              <a:ext cx="424347" cy="431480"/>
              <a:chOff x="4023775" y="1855149"/>
              <a:chExt cx="1174825" cy="1194575"/>
            </a:xfrm>
          </p:grpSpPr>
          <p:grpSp>
            <p:nvGrpSpPr>
              <p:cNvPr id="379" name="Google Shape;379;p3"/>
              <p:cNvGrpSpPr/>
              <p:nvPr/>
            </p:nvGrpSpPr>
            <p:grpSpPr>
              <a:xfrm>
                <a:off x="4023775" y="1855149"/>
                <a:ext cx="1174825" cy="1194575"/>
                <a:chOff x="4023775" y="1778925"/>
                <a:chExt cx="1174825" cy="1194575"/>
              </a:xfrm>
            </p:grpSpPr>
            <p:sp>
              <p:nvSpPr>
                <p:cNvPr id="380" name="Google Shape;380;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3"/>
              <p:cNvGrpSpPr/>
              <p:nvPr/>
            </p:nvGrpSpPr>
            <p:grpSpPr>
              <a:xfrm rot="10800000">
                <a:off x="4212099" y="2046639"/>
                <a:ext cx="798176" cy="811594"/>
                <a:chOff x="4023775" y="1778925"/>
                <a:chExt cx="1174825" cy="1194575"/>
              </a:xfrm>
            </p:grpSpPr>
            <p:sp>
              <p:nvSpPr>
                <p:cNvPr id="387" name="Google Shape;387;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 name="Google Shape;393;p3"/>
            <p:cNvGrpSpPr/>
            <p:nvPr/>
          </p:nvGrpSpPr>
          <p:grpSpPr>
            <a:xfrm flipH="1">
              <a:off x="980588" y="1178072"/>
              <a:ext cx="424347" cy="431480"/>
              <a:chOff x="4023775" y="1855149"/>
              <a:chExt cx="1174825" cy="1194575"/>
            </a:xfrm>
          </p:grpSpPr>
          <p:grpSp>
            <p:nvGrpSpPr>
              <p:cNvPr id="394" name="Google Shape;394;p3"/>
              <p:cNvGrpSpPr/>
              <p:nvPr/>
            </p:nvGrpSpPr>
            <p:grpSpPr>
              <a:xfrm>
                <a:off x="4023775" y="1855149"/>
                <a:ext cx="1174825" cy="1194575"/>
                <a:chOff x="4023775" y="1778925"/>
                <a:chExt cx="1174825" cy="1194575"/>
              </a:xfrm>
            </p:grpSpPr>
            <p:sp>
              <p:nvSpPr>
                <p:cNvPr id="395" name="Google Shape;395;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3"/>
              <p:cNvGrpSpPr/>
              <p:nvPr/>
            </p:nvGrpSpPr>
            <p:grpSpPr>
              <a:xfrm rot="10800000">
                <a:off x="4212099" y="2046639"/>
                <a:ext cx="798176" cy="811594"/>
                <a:chOff x="4023775" y="1778925"/>
                <a:chExt cx="1174825" cy="1194575"/>
              </a:xfrm>
            </p:grpSpPr>
            <p:sp>
              <p:nvSpPr>
                <p:cNvPr id="402" name="Google Shape;402;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 name="Google Shape;408;p3"/>
            <p:cNvGrpSpPr/>
            <p:nvPr/>
          </p:nvGrpSpPr>
          <p:grpSpPr>
            <a:xfrm flipH="1">
              <a:off x="1569623" y="304068"/>
              <a:ext cx="424322" cy="335712"/>
              <a:chOff x="4414850" y="3021000"/>
              <a:chExt cx="1302400" cy="1030425"/>
            </a:xfrm>
          </p:grpSpPr>
          <p:sp>
            <p:nvSpPr>
              <p:cNvPr id="409" name="Google Shape;409;p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 name="Google Shape;411;p3"/>
            <p:cNvGrpSpPr/>
            <p:nvPr/>
          </p:nvGrpSpPr>
          <p:grpSpPr>
            <a:xfrm flipH="1" rot="10800000">
              <a:off x="216177" y="3486113"/>
              <a:ext cx="424322" cy="335712"/>
              <a:chOff x="4414850" y="3021000"/>
              <a:chExt cx="1302400" cy="1030425"/>
            </a:xfrm>
          </p:grpSpPr>
          <p:sp>
            <p:nvSpPr>
              <p:cNvPr id="412" name="Google Shape;412;p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3"/>
            <p:cNvGrpSpPr/>
            <p:nvPr/>
          </p:nvGrpSpPr>
          <p:grpSpPr>
            <a:xfrm flipH="1">
              <a:off x="1094404" y="3929237"/>
              <a:ext cx="424413" cy="370488"/>
              <a:chOff x="2133000" y="1731619"/>
              <a:chExt cx="1164050" cy="1016150"/>
            </a:xfrm>
          </p:grpSpPr>
          <p:grpSp>
            <p:nvGrpSpPr>
              <p:cNvPr id="415" name="Google Shape;415;p3"/>
              <p:cNvGrpSpPr/>
              <p:nvPr/>
            </p:nvGrpSpPr>
            <p:grpSpPr>
              <a:xfrm>
                <a:off x="2133000" y="1731619"/>
                <a:ext cx="1164050" cy="1016150"/>
                <a:chOff x="4286075" y="4175525"/>
                <a:chExt cx="1164050" cy="1016150"/>
              </a:xfrm>
            </p:grpSpPr>
            <p:sp>
              <p:nvSpPr>
                <p:cNvPr id="416" name="Google Shape;416;p3"/>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3"/>
              <p:cNvGrpSpPr/>
              <p:nvPr/>
            </p:nvGrpSpPr>
            <p:grpSpPr>
              <a:xfrm rot="10800000">
                <a:off x="2292009" y="1870425"/>
                <a:ext cx="846032" cy="738538"/>
                <a:chOff x="4286075" y="4175525"/>
                <a:chExt cx="1164050" cy="1016150"/>
              </a:xfrm>
            </p:grpSpPr>
            <p:sp>
              <p:nvSpPr>
                <p:cNvPr id="424" name="Google Shape;424;p3"/>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 name="Google Shape;431;p3"/>
            <p:cNvGrpSpPr/>
            <p:nvPr/>
          </p:nvGrpSpPr>
          <p:grpSpPr>
            <a:xfrm flipH="1">
              <a:off x="2027782" y="4543222"/>
              <a:ext cx="424338" cy="323264"/>
              <a:chOff x="2213900" y="503525"/>
              <a:chExt cx="1369275" cy="1043125"/>
            </a:xfrm>
          </p:grpSpPr>
          <p:sp>
            <p:nvSpPr>
              <p:cNvPr id="432" name="Google Shape;432;p3"/>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3"/>
            <p:cNvGrpSpPr/>
            <p:nvPr/>
          </p:nvGrpSpPr>
          <p:grpSpPr>
            <a:xfrm flipH="1">
              <a:off x="473191" y="304085"/>
              <a:ext cx="424423" cy="381701"/>
              <a:chOff x="882850" y="2647922"/>
              <a:chExt cx="1064250" cy="957125"/>
            </a:xfrm>
          </p:grpSpPr>
          <p:grpSp>
            <p:nvGrpSpPr>
              <p:cNvPr id="435" name="Google Shape;435;p3"/>
              <p:cNvGrpSpPr/>
              <p:nvPr/>
            </p:nvGrpSpPr>
            <p:grpSpPr>
              <a:xfrm>
                <a:off x="882850" y="2647922"/>
                <a:ext cx="1064250" cy="957125"/>
                <a:chOff x="6069100" y="3009725"/>
                <a:chExt cx="1064250" cy="957125"/>
              </a:xfrm>
            </p:grpSpPr>
            <p:sp>
              <p:nvSpPr>
                <p:cNvPr id="436" name="Google Shape;436;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3"/>
              <p:cNvGrpSpPr/>
              <p:nvPr/>
            </p:nvGrpSpPr>
            <p:grpSpPr>
              <a:xfrm rot="10800000">
                <a:off x="1008698" y="2761102"/>
                <a:ext cx="812555" cy="730765"/>
                <a:chOff x="6069100" y="3009725"/>
                <a:chExt cx="1064250" cy="957125"/>
              </a:xfrm>
            </p:grpSpPr>
            <p:sp>
              <p:nvSpPr>
                <p:cNvPr id="439" name="Google Shape;439;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 name="Google Shape;441;p3"/>
            <p:cNvGrpSpPr/>
            <p:nvPr/>
          </p:nvGrpSpPr>
          <p:grpSpPr>
            <a:xfrm flipH="1">
              <a:off x="3143479" y="4048629"/>
              <a:ext cx="424423" cy="381701"/>
              <a:chOff x="882850" y="2647922"/>
              <a:chExt cx="1064250" cy="957125"/>
            </a:xfrm>
          </p:grpSpPr>
          <p:grpSp>
            <p:nvGrpSpPr>
              <p:cNvPr id="442" name="Google Shape;442;p3"/>
              <p:cNvGrpSpPr/>
              <p:nvPr/>
            </p:nvGrpSpPr>
            <p:grpSpPr>
              <a:xfrm>
                <a:off x="882850" y="2647922"/>
                <a:ext cx="1064250" cy="957125"/>
                <a:chOff x="6069100" y="3009725"/>
                <a:chExt cx="1064250" cy="957125"/>
              </a:xfrm>
            </p:grpSpPr>
            <p:sp>
              <p:nvSpPr>
                <p:cNvPr id="443" name="Google Shape;443;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 name="Google Shape;445;p3"/>
              <p:cNvGrpSpPr/>
              <p:nvPr/>
            </p:nvGrpSpPr>
            <p:grpSpPr>
              <a:xfrm rot="10800000">
                <a:off x="1008698" y="2761102"/>
                <a:ext cx="812555" cy="730765"/>
                <a:chOff x="6069100" y="3009725"/>
                <a:chExt cx="1064250" cy="957125"/>
              </a:xfrm>
            </p:grpSpPr>
            <p:sp>
              <p:nvSpPr>
                <p:cNvPr id="446" name="Google Shape;446;p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 name="Google Shape;448;p3"/>
            <p:cNvGrpSpPr/>
            <p:nvPr/>
          </p:nvGrpSpPr>
          <p:grpSpPr>
            <a:xfrm flipH="1">
              <a:off x="216161" y="4355025"/>
              <a:ext cx="424347" cy="431480"/>
              <a:chOff x="4023775" y="1855149"/>
              <a:chExt cx="1174825" cy="1194575"/>
            </a:xfrm>
          </p:grpSpPr>
          <p:grpSp>
            <p:nvGrpSpPr>
              <p:cNvPr id="449" name="Google Shape;449;p3"/>
              <p:cNvGrpSpPr/>
              <p:nvPr/>
            </p:nvGrpSpPr>
            <p:grpSpPr>
              <a:xfrm>
                <a:off x="4023775" y="1855149"/>
                <a:ext cx="1174825" cy="1194575"/>
                <a:chOff x="4023775" y="1778925"/>
                <a:chExt cx="1174825" cy="1194575"/>
              </a:xfrm>
            </p:grpSpPr>
            <p:sp>
              <p:nvSpPr>
                <p:cNvPr id="450" name="Google Shape;450;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 name="Google Shape;456;p3"/>
              <p:cNvGrpSpPr/>
              <p:nvPr/>
            </p:nvGrpSpPr>
            <p:grpSpPr>
              <a:xfrm rot="10800000">
                <a:off x="4212099" y="2046639"/>
                <a:ext cx="798176" cy="811594"/>
                <a:chOff x="4023775" y="1778925"/>
                <a:chExt cx="1174825" cy="1194575"/>
              </a:xfrm>
            </p:grpSpPr>
            <p:sp>
              <p:nvSpPr>
                <p:cNvPr id="457" name="Google Shape;457;p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63" name="Google Shape;463;p3"/>
          <p:cNvSpPr txBox="1"/>
          <p:nvPr>
            <p:ph type="title"/>
          </p:nvPr>
        </p:nvSpPr>
        <p:spPr>
          <a:xfrm>
            <a:off x="4019102" y="1920250"/>
            <a:ext cx="3389400" cy="612000"/>
          </a:xfrm>
          <a:prstGeom prst="rect">
            <a:avLst/>
          </a:prstGeom>
        </p:spPr>
        <p:txBody>
          <a:bodyPr anchorCtr="0" anchor="ctr" bIns="91425" lIns="91425" spcFirstLastPara="1" rIns="91425" wrap="square" tIns="91425">
            <a:noAutofit/>
          </a:bodyPr>
          <a:lstStyle>
            <a:lvl1pPr lvl="0" rtl="0">
              <a:spcBef>
                <a:spcPts val="0"/>
              </a:spcBef>
              <a:spcAft>
                <a:spcPts val="0"/>
              </a:spcAft>
              <a:buSzPts val="7000"/>
              <a:buNone/>
              <a:defRPr sz="4500"/>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p:txBody>
      </p:sp>
      <p:sp>
        <p:nvSpPr>
          <p:cNvPr id="464" name="Google Shape;464;p3"/>
          <p:cNvSpPr txBox="1"/>
          <p:nvPr>
            <p:ph hasCustomPrompt="1" idx="2" type="title"/>
          </p:nvPr>
        </p:nvSpPr>
        <p:spPr>
          <a:xfrm>
            <a:off x="2030577" y="2080650"/>
            <a:ext cx="1313100" cy="982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5000"/>
              <a:buNone/>
              <a:defRPr sz="8000"/>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a:r>
              <a:t>xx%</a:t>
            </a:r>
          </a:p>
        </p:txBody>
      </p:sp>
      <p:sp>
        <p:nvSpPr>
          <p:cNvPr id="465" name="Google Shape;465;p3"/>
          <p:cNvSpPr txBox="1"/>
          <p:nvPr>
            <p:ph idx="1" type="subTitle"/>
          </p:nvPr>
        </p:nvSpPr>
        <p:spPr>
          <a:xfrm>
            <a:off x="4019102" y="2571750"/>
            <a:ext cx="3389400" cy="65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800"/>
            </a:lvl1pPr>
            <a:lvl2pPr lvl="1" rtl="0">
              <a:lnSpc>
                <a:spcPct val="100000"/>
              </a:lnSpc>
              <a:spcBef>
                <a:spcPts val="0"/>
              </a:spcBef>
              <a:spcAft>
                <a:spcPts val="0"/>
              </a:spcAft>
              <a:buNone/>
              <a:defRPr sz="1800"/>
            </a:lvl2pPr>
            <a:lvl3pPr lvl="2" rtl="0">
              <a:lnSpc>
                <a:spcPct val="100000"/>
              </a:lnSpc>
              <a:spcBef>
                <a:spcPts val="0"/>
              </a:spcBef>
              <a:spcAft>
                <a:spcPts val="0"/>
              </a:spcAft>
              <a:buNone/>
              <a:defRPr sz="1800"/>
            </a:lvl3pPr>
            <a:lvl4pPr lvl="3" rtl="0">
              <a:lnSpc>
                <a:spcPct val="100000"/>
              </a:lnSpc>
              <a:spcBef>
                <a:spcPts val="0"/>
              </a:spcBef>
              <a:spcAft>
                <a:spcPts val="0"/>
              </a:spcAft>
              <a:buNone/>
              <a:defRPr sz="1800"/>
            </a:lvl4pPr>
            <a:lvl5pPr lvl="4" rtl="0">
              <a:lnSpc>
                <a:spcPct val="100000"/>
              </a:lnSpc>
              <a:spcBef>
                <a:spcPts val="0"/>
              </a:spcBef>
              <a:spcAft>
                <a:spcPts val="0"/>
              </a:spcAft>
              <a:buNone/>
              <a:defRPr sz="1800"/>
            </a:lvl5pPr>
            <a:lvl6pPr lvl="5" rtl="0">
              <a:lnSpc>
                <a:spcPct val="100000"/>
              </a:lnSpc>
              <a:spcBef>
                <a:spcPts val="0"/>
              </a:spcBef>
              <a:spcAft>
                <a:spcPts val="0"/>
              </a:spcAft>
              <a:buNone/>
              <a:defRPr sz="1800"/>
            </a:lvl6pPr>
            <a:lvl7pPr lvl="6" rtl="0">
              <a:lnSpc>
                <a:spcPct val="100000"/>
              </a:lnSpc>
              <a:spcBef>
                <a:spcPts val="0"/>
              </a:spcBef>
              <a:spcAft>
                <a:spcPts val="0"/>
              </a:spcAft>
              <a:buNone/>
              <a:defRPr sz="1800"/>
            </a:lvl7pPr>
            <a:lvl8pPr lvl="7" rtl="0">
              <a:lnSpc>
                <a:spcPct val="100000"/>
              </a:lnSpc>
              <a:spcBef>
                <a:spcPts val="0"/>
              </a:spcBef>
              <a:spcAft>
                <a:spcPts val="0"/>
              </a:spcAft>
              <a:buNone/>
              <a:defRPr sz="1800"/>
            </a:lvl8pPr>
            <a:lvl9pPr lvl="8" rtl="0">
              <a:lnSpc>
                <a:spcPct val="100000"/>
              </a:lnSpc>
              <a:spcBef>
                <a:spcPts val="0"/>
              </a:spcBef>
              <a:spcAft>
                <a:spcPts val="0"/>
              </a:spcAft>
              <a:buNone/>
              <a:defRPr sz="1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66" name="Shape 466"/>
        <p:cNvGrpSpPr/>
        <p:nvPr/>
      </p:nvGrpSpPr>
      <p:grpSpPr>
        <a:xfrm>
          <a:off x="0" y="0"/>
          <a:ext cx="0" cy="0"/>
          <a:chOff x="0" y="0"/>
          <a:chExt cx="0" cy="0"/>
        </a:xfrm>
      </p:grpSpPr>
      <p:sp>
        <p:nvSpPr>
          <p:cNvPr id="467" name="Google Shape;467;p4"/>
          <p:cNvSpPr txBox="1"/>
          <p:nvPr>
            <p:ph idx="1" type="body"/>
          </p:nvPr>
        </p:nvSpPr>
        <p:spPr>
          <a:xfrm>
            <a:off x="720000" y="1109667"/>
            <a:ext cx="7125000" cy="3569700"/>
          </a:xfrm>
          <a:prstGeom prst="rect">
            <a:avLst/>
          </a:prstGeom>
        </p:spPr>
        <p:txBody>
          <a:bodyPr anchorCtr="0" anchor="ctr" bIns="91425" lIns="91425" spcFirstLastPara="1" rIns="91425" wrap="square" tIns="91425">
            <a:noAutofit/>
          </a:bodyPr>
          <a:lstStyle>
            <a:lvl1pPr indent="-304800" lvl="0" marL="457200">
              <a:lnSpc>
                <a:spcPct val="100000"/>
              </a:lnSpc>
              <a:spcBef>
                <a:spcPts val="0"/>
              </a:spcBef>
              <a:spcAft>
                <a:spcPts val="0"/>
              </a:spcAft>
              <a:buClr>
                <a:schemeClr val="accent1"/>
              </a:buClr>
              <a:buSzPts val="1200"/>
              <a:buAutoNum type="arabicPeriod"/>
              <a:defRPr sz="1200"/>
            </a:lvl1pPr>
            <a:lvl2pPr indent="-304800" lvl="1" marL="914400">
              <a:lnSpc>
                <a:spcPct val="100000"/>
              </a:lnSpc>
              <a:spcBef>
                <a:spcPts val="0"/>
              </a:spcBef>
              <a:spcAft>
                <a:spcPts val="0"/>
              </a:spcAft>
              <a:buClr>
                <a:srgbClr val="434343"/>
              </a:buClr>
              <a:buSzPts val="1200"/>
              <a:buFont typeface="Roboto Condensed Light"/>
              <a:buAutoNum type="alphaLcPeriod"/>
              <a:defRPr sz="1200"/>
            </a:lvl2pPr>
            <a:lvl3pPr indent="-304800" lvl="2" marL="1371600">
              <a:lnSpc>
                <a:spcPct val="100000"/>
              </a:lnSpc>
              <a:spcBef>
                <a:spcPts val="0"/>
              </a:spcBef>
              <a:spcAft>
                <a:spcPts val="0"/>
              </a:spcAft>
              <a:buClr>
                <a:srgbClr val="434343"/>
              </a:buClr>
              <a:buSzPts val="1200"/>
              <a:buFont typeface="Roboto Condensed Light"/>
              <a:buAutoNum type="romanLcPeriod"/>
              <a:defRPr sz="1200"/>
            </a:lvl3pPr>
            <a:lvl4pPr indent="-304800" lvl="3" marL="1828800">
              <a:lnSpc>
                <a:spcPct val="100000"/>
              </a:lnSpc>
              <a:spcBef>
                <a:spcPts val="0"/>
              </a:spcBef>
              <a:spcAft>
                <a:spcPts val="0"/>
              </a:spcAft>
              <a:buClr>
                <a:srgbClr val="434343"/>
              </a:buClr>
              <a:buSzPts val="1200"/>
              <a:buFont typeface="Roboto Condensed Light"/>
              <a:buAutoNum type="arabicPeriod"/>
              <a:defRPr sz="1200"/>
            </a:lvl4pPr>
            <a:lvl5pPr indent="-304800" lvl="4" marL="2286000">
              <a:lnSpc>
                <a:spcPct val="100000"/>
              </a:lnSpc>
              <a:spcBef>
                <a:spcPts val="0"/>
              </a:spcBef>
              <a:spcAft>
                <a:spcPts val="0"/>
              </a:spcAft>
              <a:buClr>
                <a:srgbClr val="434343"/>
              </a:buClr>
              <a:buSzPts val="1200"/>
              <a:buFont typeface="Roboto Condensed Light"/>
              <a:buAutoNum type="alphaLcPeriod"/>
              <a:defRPr sz="1200"/>
            </a:lvl5pPr>
            <a:lvl6pPr indent="-304800" lvl="5" marL="2743200">
              <a:lnSpc>
                <a:spcPct val="100000"/>
              </a:lnSpc>
              <a:spcBef>
                <a:spcPts val="0"/>
              </a:spcBef>
              <a:spcAft>
                <a:spcPts val="0"/>
              </a:spcAft>
              <a:buClr>
                <a:srgbClr val="434343"/>
              </a:buClr>
              <a:buSzPts val="1200"/>
              <a:buFont typeface="Roboto Condensed Light"/>
              <a:buAutoNum type="romanLcPeriod"/>
              <a:defRPr sz="1200"/>
            </a:lvl6pPr>
            <a:lvl7pPr indent="-304800" lvl="6" marL="3200400">
              <a:lnSpc>
                <a:spcPct val="100000"/>
              </a:lnSpc>
              <a:spcBef>
                <a:spcPts val="0"/>
              </a:spcBef>
              <a:spcAft>
                <a:spcPts val="0"/>
              </a:spcAft>
              <a:buClr>
                <a:srgbClr val="434343"/>
              </a:buClr>
              <a:buSzPts val="1200"/>
              <a:buFont typeface="Roboto Condensed Light"/>
              <a:buAutoNum type="arabicPeriod"/>
              <a:defRPr sz="1200"/>
            </a:lvl7pPr>
            <a:lvl8pPr indent="-304800" lvl="7" marL="3657600">
              <a:lnSpc>
                <a:spcPct val="100000"/>
              </a:lnSpc>
              <a:spcBef>
                <a:spcPts val="0"/>
              </a:spcBef>
              <a:spcAft>
                <a:spcPts val="0"/>
              </a:spcAft>
              <a:buClr>
                <a:srgbClr val="434343"/>
              </a:buClr>
              <a:buSzPts val="1200"/>
              <a:buFont typeface="Roboto Condensed Light"/>
              <a:buAutoNum type="alphaLcPeriod"/>
              <a:defRPr sz="1200"/>
            </a:lvl8pPr>
            <a:lvl9pPr indent="-304800" lvl="8" marL="4114800">
              <a:lnSpc>
                <a:spcPct val="100000"/>
              </a:lnSpc>
              <a:spcBef>
                <a:spcPts val="0"/>
              </a:spcBef>
              <a:spcAft>
                <a:spcPts val="0"/>
              </a:spcAft>
              <a:buClr>
                <a:srgbClr val="434343"/>
              </a:buClr>
              <a:buSzPts val="1200"/>
              <a:buFont typeface="Roboto Condensed Light"/>
              <a:buAutoNum type="romanLcPeriod"/>
              <a:defRPr sz="1200"/>
            </a:lvl9pPr>
          </a:lstStyle>
          <a:p/>
        </p:txBody>
      </p:sp>
      <p:sp>
        <p:nvSpPr>
          <p:cNvPr id="468" name="Google Shape;468;p4"/>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469" name="Google Shape;469;p4"/>
          <p:cNvGrpSpPr/>
          <p:nvPr/>
        </p:nvGrpSpPr>
        <p:grpSpPr>
          <a:xfrm>
            <a:off x="7313215" y="124223"/>
            <a:ext cx="1695451" cy="4895055"/>
            <a:chOff x="7313215" y="124223"/>
            <a:chExt cx="1695451" cy="4895055"/>
          </a:xfrm>
        </p:grpSpPr>
        <p:grpSp>
          <p:nvGrpSpPr>
            <p:cNvPr id="470" name="Google Shape;470;p4"/>
            <p:cNvGrpSpPr/>
            <p:nvPr/>
          </p:nvGrpSpPr>
          <p:grpSpPr>
            <a:xfrm flipH="1" rot="-8100000">
              <a:off x="8479557" y="225108"/>
              <a:ext cx="424367" cy="335748"/>
              <a:chOff x="4414850" y="3021000"/>
              <a:chExt cx="1302400" cy="1030425"/>
            </a:xfrm>
          </p:grpSpPr>
          <p:sp>
            <p:nvSpPr>
              <p:cNvPr id="471" name="Google Shape;471;p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4"/>
            <p:cNvGrpSpPr/>
            <p:nvPr/>
          </p:nvGrpSpPr>
          <p:grpSpPr>
            <a:xfrm flipH="1" rot="10800000">
              <a:off x="8479525" y="1317013"/>
              <a:ext cx="424413" cy="370488"/>
              <a:chOff x="2133000" y="1731619"/>
              <a:chExt cx="1164050" cy="1016150"/>
            </a:xfrm>
          </p:grpSpPr>
          <p:grpSp>
            <p:nvGrpSpPr>
              <p:cNvPr id="474" name="Google Shape;474;p4"/>
              <p:cNvGrpSpPr/>
              <p:nvPr/>
            </p:nvGrpSpPr>
            <p:grpSpPr>
              <a:xfrm>
                <a:off x="2133000" y="1731619"/>
                <a:ext cx="1164050" cy="1016150"/>
                <a:chOff x="4286075" y="4175525"/>
                <a:chExt cx="1164050" cy="1016150"/>
              </a:xfrm>
            </p:grpSpPr>
            <p:sp>
              <p:nvSpPr>
                <p:cNvPr id="475" name="Google Shape;475;p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4"/>
              <p:cNvGrpSpPr/>
              <p:nvPr/>
            </p:nvGrpSpPr>
            <p:grpSpPr>
              <a:xfrm rot="10800000">
                <a:off x="2292009" y="1870425"/>
                <a:ext cx="846032" cy="738538"/>
                <a:chOff x="4286075" y="4175525"/>
                <a:chExt cx="1164050" cy="1016150"/>
              </a:xfrm>
            </p:grpSpPr>
            <p:sp>
              <p:nvSpPr>
                <p:cNvPr id="483" name="Google Shape;483;p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 name="Google Shape;490;p4"/>
            <p:cNvGrpSpPr/>
            <p:nvPr/>
          </p:nvGrpSpPr>
          <p:grpSpPr>
            <a:xfrm flipH="1" rot="9000258">
              <a:off x="8104434" y="4599926"/>
              <a:ext cx="424377" cy="335756"/>
              <a:chOff x="4414850" y="3021000"/>
              <a:chExt cx="1302400" cy="1030425"/>
            </a:xfrm>
          </p:grpSpPr>
          <p:sp>
            <p:nvSpPr>
              <p:cNvPr id="491" name="Google Shape;491;p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4"/>
            <p:cNvGrpSpPr/>
            <p:nvPr/>
          </p:nvGrpSpPr>
          <p:grpSpPr>
            <a:xfrm flipH="1" rot="10800000">
              <a:off x="7313215" y="124223"/>
              <a:ext cx="424423" cy="381701"/>
              <a:chOff x="882850" y="2647922"/>
              <a:chExt cx="1064250" cy="957125"/>
            </a:xfrm>
          </p:grpSpPr>
          <p:grpSp>
            <p:nvGrpSpPr>
              <p:cNvPr id="494" name="Google Shape;494;p4"/>
              <p:cNvGrpSpPr/>
              <p:nvPr/>
            </p:nvGrpSpPr>
            <p:grpSpPr>
              <a:xfrm>
                <a:off x="882850" y="2647922"/>
                <a:ext cx="1064250" cy="957125"/>
                <a:chOff x="6069100" y="3009725"/>
                <a:chExt cx="1064250" cy="957125"/>
              </a:xfrm>
            </p:grpSpPr>
            <p:sp>
              <p:nvSpPr>
                <p:cNvPr id="495" name="Google Shape;495;p4"/>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4"/>
              <p:cNvGrpSpPr/>
              <p:nvPr/>
            </p:nvGrpSpPr>
            <p:grpSpPr>
              <a:xfrm rot="10800000">
                <a:off x="1008698" y="2761102"/>
                <a:ext cx="812555" cy="730765"/>
                <a:chOff x="6069100" y="3009725"/>
                <a:chExt cx="1064250" cy="957125"/>
              </a:xfrm>
            </p:grpSpPr>
            <p:sp>
              <p:nvSpPr>
                <p:cNvPr id="498" name="Google Shape;498;p4"/>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 name="Google Shape;500;p4"/>
            <p:cNvGrpSpPr/>
            <p:nvPr/>
          </p:nvGrpSpPr>
          <p:grpSpPr>
            <a:xfrm flipH="1" rot="10800000">
              <a:off x="8209459" y="2342791"/>
              <a:ext cx="424347" cy="431480"/>
              <a:chOff x="4023775" y="1855149"/>
              <a:chExt cx="1174825" cy="1194575"/>
            </a:xfrm>
          </p:grpSpPr>
          <p:grpSp>
            <p:nvGrpSpPr>
              <p:cNvPr id="501" name="Google Shape;501;p4"/>
              <p:cNvGrpSpPr/>
              <p:nvPr/>
            </p:nvGrpSpPr>
            <p:grpSpPr>
              <a:xfrm>
                <a:off x="4023775" y="1855149"/>
                <a:ext cx="1174825" cy="1194575"/>
                <a:chOff x="4023775" y="1778925"/>
                <a:chExt cx="1174825" cy="1194575"/>
              </a:xfrm>
            </p:grpSpPr>
            <p:sp>
              <p:nvSpPr>
                <p:cNvPr id="502" name="Google Shape;502;p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4"/>
              <p:cNvGrpSpPr/>
              <p:nvPr/>
            </p:nvGrpSpPr>
            <p:grpSpPr>
              <a:xfrm rot="10800000">
                <a:off x="4212099" y="2046639"/>
                <a:ext cx="798176" cy="811594"/>
                <a:chOff x="4023775" y="1778925"/>
                <a:chExt cx="1174825" cy="1194575"/>
              </a:xfrm>
            </p:grpSpPr>
            <p:sp>
              <p:nvSpPr>
                <p:cNvPr id="509" name="Google Shape;509;p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 name="Google Shape;515;p4"/>
            <p:cNvGrpSpPr/>
            <p:nvPr/>
          </p:nvGrpSpPr>
          <p:grpSpPr>
            <a:xfrm flipH="1">
              <a:off x="8584319" y="3429561"/>
              <a:ext cx="424347" cy="431480"/>
              <a:chOff x="4023775" y="1855149"/>
              <a:chExt cx="1174825" cy="1194575"/>
            </a:xfrm>
          </p:grpSpPr>
          <p:grpSp>
            <p:nvGrpSpPr>
              <p:cNvPr id="516" name="Google Shape;516;p4"/>
              <p:cNvGrpSpPr/>
              <p:nvPr/>
            </p:nvGrpSpPr>
            <p:grpSpPr>
              <a:xfrm>
                <a:off x="4023775" y="1855149"/>
                <a:ext cx="1174825" cy="1194575"/>
                <a:chOff x="4023775" y="1778925"/>
                <a:chExt cx="1174825" cy="1194575"/>
              </a:xfrm>
            </p:grpSpPr>
            <p:sp>
              <p:nvSpPr>
                <p:cNvPr id="517" name="Google Shape;517;p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4"/>
              <p:cNvGrpSpPr/>
              <p:nvPr/>
            </p:nvGrpSpPr>
            <p:grpSpPr>
              <a:xfrm rot="10800000">
                <a:off x="4212099" y="2046639"/>
                <a:ext cx="798176" cy="811594"/>
                <a:chOff x="4023775" y="1778925"/>
                <a:chExt cx="1174825" cy="1194575"/>
              </a:xfrm>
            </p:grpSpPr>
            <p:sp>
              <p:nvSpPr>
                <p:cNvPr id="524" name="Google Shape;524;p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0" name="Shape 530"/>
        <p:cNvGrpSpPr/>
        <p:nvPr/>
      </p:nvGrpSpPr>
      <p:grpSpPr>
        <a:xfrm>
          <a:off x="0" y="0"/>
          <a:ext cx="0" cy="0"/>
          <a:chOff x="0" y="0"/>
          <a:chExt cx="0" cy="0"/>
        </a:xfrm>
      </p:grpSpPr>
      <p:grpSp>
        <p:nvGrpSpPr>
          <p:cNvPr id="531" name="Google Shape;531;p5"/>
          <p:cNvGrpSpPr/>
          <p:nvPr/>
        </p:nvGrpSpPr>
        <p:grpSpPr>
          <a:xfrm>
            <a:off x="237568" y="252002"/>
            <a:ext cx="8668864" cy="4639496"/>
            <a:chOff x="237568" y="252002"/>
            <a:chExt cx="8668864" cy="4639496"/>
          </a:xfrm>
        </p:grpSpPr>
        <p:grpSp>
          <p:nvGrpSpPr>
            <p:cNvPr id="532" name="Google Shape;532;p5"/>
            <p:cNvGrpSpPr/>
            <p:nvPr/>
          </p:nvGrpSpPr>
          <p:grpSpPr>
            <a:xfrm flipH="1">
              <a:off x="237568" y="2045502"/>
              <a:ext cx="424423" cy="381701"/>
              <a:chOff x="882850" y="2647922"/>
              <a:chExt cx="1064250" cy="957125"/>
            </a:xfrm>
          </p:grpSpPr>
          <p:grpSp>
            <p:nvGrpSpPr>
              <p:cNvPr id="533" name="Google Shape;533;p5"/>
              <p:cNvGrpSpPr/>
              <p:nvPr/>
            </p:nvGrpSpPr>
            <p:grpSpPr>
              <a:xfrm>
                <a:off x="882850" y="2647922"/>
                <a:ext cx="1064250" cy="957125"/>
                <a:chOff x="6069100" y="3009725"/>
                <a:chExt cx="1064250" cy="957125"/>
              </a:xfrm>
            </p:grpSpPr>
            <p:sp>
              <p:nvSpPr>
                <p:cNvPr id="534" name="Google Shape;534;p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5"/>
              <p:cNvGrpSpPr/>
              <p:nvPr/>
            </p:nvGrpSpPr>
            <p:grpSpPr>
              <a:xfrm rot="10800000">
                <a:off x="1008698" y="2761102"/>
                <a:ext cx="812555" cy="730765"/>
                <a:chOff x="6069100" y="3009725"/>
                <a:chExt cx="1064250" cy="957125"/>
              </a:xfrm>
            </p:grpSpPr>
            <p:sp>
              <p:nvSpPr>
                <p:cNvPr id="537" name="Google Shape;537;p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 name="Google Shape;539;p5"/>
            <p:cNvGrpSpPr/>
            <p:nvPr/>
          </p:nvGrpSpPr>
          <p:grpSpPr>
            <a:xfrm flipH="1">
              <a:off x="1823775" y="4532672"/>
              <a:ext cx="424322" cy="335712"/>
              <a:chOff x="4414850" y="3021000"/>
              <a:chExt cx="1302400" cy="1030425"/>
            </a:xfrm>
          </p:grpSpPr>
          <p:sp>
            <p:nvSpPr>
              <p:cNvPr id="540" name="Google Shape;540;p5"/>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5"/>
            <p:cNvGrpSpPr/>
            <p:nvPr/>
          </p:nvGrpSpPr>
          <p:grpSpPr>
            <a:xfrm flipH="1">
              <a:off x="3137290" y="4226988"/>
              <a:ext cx="424338" cy="323264"/>
              <a:chOff x="2213900" y="503525"/>
              <a:chExt cx="1369275" cy="1043125"/>
            </a:xfrm>
          </p:grpSpPr>
          <p:sp>
            <p:nvSpPr>
              <p:cNvPr id="543" name="Google Shape;543;p5"/>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5"/>
            <p:cNvGrpSpPr/>
            <p:nvPr/>
          </p:nvGrpSpPr>
          <p:grpSpPr>
            <a:xfrm flipH="1">
              <a:off x="4450821" y="4509797"/>
              <a:ext cx="424423" cy="381701"/>
              <a:chOff x="882850" y="2647922"/>
              <a:chExt cx="1064250" cy="957125"/>
            </a:xfrm>
          </p:grpSpPr>
          <p:grpSp>
            <p:nvGrpSpPr>
              <p:cNvPr id="546" name="Google Shape;546;p5"/>
              <p:cNvGrpSpPr/>
              <p:nvPr/>
            </p:nvGrpSpPr>
            <p:grpSpPr>
              <a:xfrm>
                <a:off x="882850" y="2647922"/>
                <a:ext cx="1064250" cy="957125"/>
                <a:chOff x="6069100" y="3009725"/>
                <a:chExt cx="1064250" cy="957125"/>
              </a:xfrm>
            </p:grpSpPr>
            <p:sp>
              <p:nvSpPr>
                <p:cNvPr id="547" name="Google Shape;547;p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5"/>
              <p:cNvGrpSpPr/>
              <p:nvPr/>
            </p:nvGrpSpPr>
            <p:grpSpPr>
              <a:xfrm rot="10800000">
                <a:off x="1008698" y="2761102"/>
                <a:ext cx="812555" cy="730765"/>
                <a:chOff x="6069100" y="3009725"/>
                <a:chExt cx="1064250" cy="957125"/>
              </a:xfrm>
            </p:grpSpPr>
            <p:sp>
              <p:nvSpPr>
                <p:cNvPr id="550" name="Google Shape;550;p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 name="Google Shape;552;p5"/>
            <p:cNvGrpSpPr/>
            <p:nvPr/>
          </p:nvGrpSpPr>
          <p:grpSpPr>
            <a:xfrm flipH="1">
              <a:off x="5764436" y="4128817"/>
              <a:ext cx="424423" cy="381701"/>
              <a:chOff x="882850" y="2647922"/>
              <a:chExt cx="1064250" cy="957125"/>
            </a:xfrm>
          </p:grpSpPr>
          <p:grpSp>
            <p:nvGrpSpPr>
              <p:cNvPr id="553" name="Google Shape;553;p5"/>
              <p:cNvGrpSpPr/>
              <p:nvPr/>
            </p:nvGrpSpPr>
            <p:grpSpPr>
              <a:xfrm>
                <a:off x="882850" y="2647922"/>
                <a:ext cx="1064250" cy="957125"/>
                <a:chOff x="6069100" y="3009725"/>
                <a:chExt cx="1064250" cy="957125"/>
              </a:xfrm>
            </p:grpSpPr>
            <p:sp>
              <p:nvSpPr>
                <p:cNvPr id="554" name="Google Shape;554;p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5"/>
              <p:cNvGrpSpPr/>
              <p:nvPr/>
            </p:nvGrpSpPr>
            <p:grpSpPr>
              <a:xfrm rot="10800000">
                <a:off x="1008698" y="2761102"/>
                <a:ext cx="812555" cy="730765"/>
                <a:chOff x="6069100" y="3009725"/>
                <a:chExt cx="1064250" cy="957125"/>
              </a:xfrm>
            </p:grpSpPr>
            <p:sp>
              <p:nvSpPr>
                <p:cNvPr id="557" name="Google Shape;557;p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 name="Google Shape;559;p5"/>
            <p:cNvGrpSpPr/>
            <p:nvPr/>
          </p:nvGrpSpPr>
          <p:grpSpPr>
            <a:xfrm flipH="1">
              <a:off x="962870" y="1222467"/>
              <a:ext cx="424347" cy="431480"/>
              <a:chOff x="4023775" y="1855149"/>
              <a:chExt cx="1174825" cy="1194575"/>
            </a:xfrm>
          </p:grpSpPr>
          <p:grpSp>
            <p:nvGrpSpPr>
              <p:cNvPr id="560" name="Google Shape;560;p5"/>
              <p:cNvGrpSpPr/>
              <p:nvPr/>
            </p:nvGrpSpPr>
            <p:grpSpPr>
              <a:xfrm>
                <a:off x="4023775" y="1855149"/>
                <a:ext cx="1174825" cy="1194575"/>
                <a:chOff x="4023775" y="1778925"/>
                <a:chExt cx="1174825" cy="1194575"/>
              </a:xfrm>
            </p:grpSpPr>
            <p:sp>
              <p:nvSpPr>
                <p:cNvPr id="561" name="Google Shape;561;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5"/>
              <p:cNvGrpSpPr/>
              <p:nvPr/>
            </p:nvGrpSpPr>
            <p:grpSpPr>
              <a:xfrm rot="10800000">
                <a:off x="4212099" y="2046639"/>
                <a:ext cx="798176" cy="811594"/>
                <a:chOff x="4023775" y="1778925"/>
                <a:chExt cx="1174825" cy="1194575"/>
              </a:xfrm>
            </p:grpSpPr>
            <p:sp>
              <p:nvSpPr>
                <p:cNvPr id="568" name="Google Shape;568;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 name="Google Shape;574;p5"/>
            <p:cNvGrpSpPr/>
            <p:nvPr/>
          </p:nvGrpSpPr>
          <p:grpSpPr>
            <a:xfrm>
              <a:off x="7781976" y="252002"/>
              <a:ext cx="424347" cy="431480"/>
              <a:chOff x="4023775" y="1855149"/>
              <a:chExt cx="1174825" cy="1194575"/>
            </a:xfrm>
          </p:grpSpPr>
          <p:grpSp>
            <p:nvGrpSpPr>
              <p:cNvPr id="575" name="Google Shape;575;p5"/>
              <p:cNvGrpSpPr/>
              <p:nvPr/>
            </p:nvGrpSpPr>
            <p:grpSpPr>
              <a:xfrm>
                <a:off x="4023775" y="1855149"/>
                <a:ext cx="1174825" cy="1194575"/>
                <a:chOff x="4023775" y="1778925"/>
                <a:chExt cx="1174825" cy="1194575"/>
              </a:xfrm>
            </p:grpSpPr>
            <p:sp>
              <p:nvSpPr>
                <p:cNvPr id="576" name="Google Shape;576;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5"/>
              <p:cNvGrpSpPr/>
              <p:nvPr/>
            </p:nvGrpSpPr>
            <p:grpSpPr>
              <a:xfrm rot="10800000">
                <a:off x="4212099" y="2046639"/>
                <a:ext cx="798176" cy="811594"/>
                <a:chOff x="4023775" y="1778925"/>
                <a:chExt cx="1174825" cy="1194575"/>
              </a:xfrm>
            </p:grpSpPr>
            <p:sp>
              <p:nvSpPr>
                <p:cNvPr id="583" name="Google Shape;583;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 name="Google Shape;589;p5"/>
            <p:cNvGrpSpPr/>
            <p:nvPr/>
          </p:nvGrpSpPr>
          <p:grpSpPr>
            <a:xfrm>
              <a:off x="8391582" y="4509798"/>
              <a:ext cx="424322" cy="335712"/>
              <a:chOff x="4414850" y="3021000"/>
              <a:chExt cx="1302400" cy="1030425"/>
            </a:xfrm>
          </p:grpSpPr>
          <p:sp>
            <p:nvSpPr>
              <p:cNvPr id="590" name="Google Shape;590;p5"/>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5"/>
            <p:cNvGrpSpPr/>
            <p:nvPr/>
          </p:nvGrpSpPr>
          <p:grpSpPr>
            <a:xfrm>
              <a:off x="8482019" y="3478649"/>
              <a:ext cx="424413" cy="370488"/>
              <a:chOff x="2133000" y="1731619"/>
              <a:chExt cx="1164050" cy="1016150"/>
            </a:xfrm>
          </p:grpSpPr>
          <p:grpSp>
            <p:nvGrpSpPr>
              <p:cNvPr id="593" name="Google Shape;593;p5"/>
              <p:cNvGrpSpPr/>
              <p:nvPr/>
            </p:nvGrpSpPr>
            <p:grpSpPr>
              <a:xfrm>
                <a:off x="2133000" y="1731619"/>
                <a:ext cx="1164050" cy="1016150"/>
                <a:chOff x="4286075" y="4175525"/>
                <a:chExt cx="1164050" cy="1016150"/>
              </a:xfrm>
            </p:grpSpPr>
            <p:sp>
              <p:nvSpPr>
                <p:cNvPr id="594" name="Google Shape;594;p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5"/>
              <p:cNvGrpSpPr/>
              <p:nvPr/>
            </p:nvGrpSpPr>
            <p:grpSpPr>
              <a:xfrm rot="10800000">
                <a:off x="2292009" y="1870425"/>
                <a:ext cx="846032" cy="738538"/>
                <a:chOff x="4286075" y="4175525"/>
                <a:chExt cx="1164050" cy="1016150"/>
              </a:xfrm>
            </p:grpSpPr>
            <p:sp>
              <p:nvSpPr>
                <p:cNvPr id="602" name="Google Shape;602;p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9" name="Google Shape;609;p5"/>
            <p:cNvGrpSpPr/>
            <p:nvPr/>
          </p:nvGrpSpPr>
          <p:grpSpPr>
            <a:xfrm>
              <a:off x="8206387" y="1344144"/>
              <a:ext cx="424423" cy="381701"/>
              <a:chOff x="882850" y="2647922"/>
              <a:chExt cx="1064250" cy="957125"/>
            </a:xfrm>
          </p:grpSpPr>
          <p:grpSp>
            <p:nvGrpSpPr>
              <p:cNvPr id="610" name="Google Shape;610;p5"/>
              <p:cNvGrpSpPr/>
              <p:nvPr/>
            </p:nvGrpSpPr>
            <p:grpSpPr>
              <a:xfrm>
                <a:off x="882850" y="2647922"/>
                <a:ext cx="1064250" cy="957125"/>
                <a:chOff x="6069100" y="3009725"/>
                <a:chExt cx="1064250" cy="957125"/>
              </a:xfrm>
            </p:grpSpPr>
            <p:sp>
              <p:nvSpPr>
                <p:cNvPr id="611" name="Google Shape;611;p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5"/>
              <p:cNvGrpSpPr/>
              <p:nvPr/>
            </p:nvGrpSpPr>
            <p:grpSpPr>
              <a:xfrm rot="10800000">
                <a:off x="1008698" y="2761102"/>
                <a:ext cx="812555" cy="730765"/>
                <a:chOff x="6069100" y="3009725"/>
                <a:chExt cx="1064250" cy="957125"/>
              </a:xfrm>
            </p:grpSpPr>
            <p:sp>
              <p:nvSpPr>
                <p:cNvPr id="614" name="Google Shape;614;p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 name="Google Shape;616;p5"/>
            <p:cNvGrpSpPr/>
            <p:nvPr/>
          </p:nvGrpSpPr>
          <p:grpSpPr>
            <a:xfrm>
              <a:off x="8482053" y="2386507"/>
              <a:ext cx="424347" cy="431480"/>
              <a:chOff x="4023775" y="1855149"/>
              <a:chExt cx="1174825" cy="1194575"/>
            </a:xfrm>
          </p:grpSpPr>
          <p:grpSp>
            <p:nvGrpSpPr>
              <p:cNvPr id="617" name="Google Shape;617;p5"/>
              <p:cNvGrpSpPr/>
              <p:nvPr/>
            </p:nvGrpSpPr>
            <p:grpSpPr>
              <a:xfrm>
                <a:off x="4023775" y="1855149"/>
                <a:ext cx="1174825" cy="1194575"/>
                <a:chOff x="4023775" y="1778925"/>
                <a:chExt cx="1174825" cy="1194575"/>
              </a:xfrm>
            </p:grpSpPr>
            <p:sp>
              <p:nvSpPr>
                <p:cNvPr id="618" name="Google Shape;618;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5"/>
              <p:cNvGrpSpPr/>
              <p:nvPr/>
            </p:nvGrpSpPr>
            <p:grpSpPr>
              <a:xfrm rot="10800000">
                <a:off x="4212099" y="2046639"/>
                <a:ext cx="798176" cy="811594"/>
                <a:chOff x="4023775" y="1778925"/>
                <a:chExt cx="1174825" cy="1194575"/>
              </a:xfrm>
            </p:grpSpPr>
            <p:sp>
              <p:nvSpPr>
                <p:cNvPr id="625" name="Google Shape;625;p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 name="Google Shape;631;p5"/>
            <p:cNvGrpSpPr/>
            <p:nvPr/>
          </p:nvGrpSpPr>
          <p:grpSpPr>
            <a:xfrm>
              <a:off x="7078052" y="4539040"/>
              <a:ext cx="424338" cy="323264"/>
              <a:chOff x="2213900" y="503525"/>
              <a:chExt cx="1369275" cy="1043125"/>
            </a:xfrm>
          </p:grpSpPr>
          <p:sp>
            <p:nvSpPr>
              <p:cNvPr id="632" name="Google Shape;632;p5"/>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5"/>
            <p:cNvGrpSpPr/>
            <p:nvPr/>
          </p:nvGrpSpPr>
          <p:grpSpPr>
            <a:xfrm flipH="1">
              <a:off x="510160" y="3473042"/>
              <a:ext cx="424423" cy="381701"/>
              <a:chOff x="882850" y="2647922"/>
              <a:chExt cx="1064250" cy="957125"/>
            </a:xfrm>
          </p:grpSpPr>
          <p:grpSp>
            <p:nvGrpSpPr>
              <p:cNvPr id="635" name="Google Shape;635;p5"/>
              <p:cNvGrpSpPr/>
              <p:nvPr/>
            </p:nvGrpSpPr>
            <p:grpSpPr>
              <a:xfrm>
                <a:off x="882850" y="2647922"/>
                <a:ext cx="1064250" cy="957125"/>
                <a:chOff x="6069100" y="3009725"/>
                <a:chExt cx="1064250" cy="957125"/>
              </a:xfrm>
            </p:grpSpPr>
            <p:sp>
              <p:nvSpPr>
                <p:cNvPr id="636" name="Google Shape;636;p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5"/>
              <p:cNvGrpSpPr/>
              <p:nvPr/>
            </p:nvGrpSpPr>
            <p:grpSpPr>
              <a:xfrm rot="10800000">
                <a:off x="1008698" y="2761102"/>
                <a:ext cx="812555" cy="730765"/>
                <a:chOff x="6069100" y="3009725"/>
                <a:chExt cx="1064250" cy="957125"/>
              </a:xfrm>
            </p:grpSpPr>
            <p:sp>
              <p:nvSpPr>
                <p:cNvPr id="639" name="Google Shape;639;p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 name="Google Shape;641;p5"/>
            <p:cNvGrpSpPr/>
            <p:nvPr/>
          </p:nvGrpSpPr>
          <p:grpSpPr>
            <a:xfrm flipH="1">
              <a:off x="437399" y="4485242"/>
              <a:ext cx="424423" cy="381701"/>
              <a:chOff x="882850" y="2647922"/>
              <a:chExt cx="1064250" cy="957125"/>
            </a:xfrm>
          </p:grpSpPr>
          <p:grpSp>
            <p:nvGrpSpPr>
              <p:cNvPr id="642" name="Google Shape;642;p5"/>
              <p:cNvGrpSpPr/>
              <p:nvPr/>
            </p:nvGrpSpPr>
            <p:grpSpPr>
              <a:xfrm>
                <a:off x="882850" y="2647922"/>
                <a:ext cx="1064250" cy="957125"/>
                <a:chOff x="6069100" y="3009725"/>
                <a:chExt cx="1064250" cy="957125"/>
              </a:xfrm>
            </p:grpSpPr>
            <p:sp>
              <p:nvSpPr>
                <p:cNvPr id="643" name="Google Shape;643;p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5"/>
              <p:cNvGrpSpPr/>
              <p:nvPr/>
            </p:nvGrpSpPr>
            <p:grpSpPr>
              <a:xfrm rot="10800000">
                <a:off x="1008698" y="2761102"/>
                <a:ext cx="812555" cy="730765"/>
                <a:chOff x="6069100" y="3009725"/>
                <a:chExt cx="1064250" cy="957125"/>
              </a:xfrm>
            </p:grpSpPr>
            <p:sp>
              <p:nvSpPr>
                <p:cNvPr id="646" name="Google Shape;646;p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48" name="Google Shape;648;p5"/>
          <p:cNvSpPr txBox="1"/>
          <p:nvPr>
            <p:ph idx="1" type="subTitle"/>
          </p:nvPr>
        </p:nvSpPr>
        <p:spPr>
          <a:xfrm>
            <a:off x="1158665" y="2490966"/>
            <a:ext cx="2971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649" name="Google Shape;649;p5"/>
          <p:cNvSpPr txBox="1"/>
          <p:nvPr>
            <p:ph idx="2" type="subTitle"/>
          </p:nvPr>
        </p:nvSpPr>
        <p:spPr>
          <a:xfrm>
            <a:off x="1158665" y="2862366"/>
            <a:ext cx="29718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650" name="Google Shape;650;p5"/>
          <p:cNvSpPr txBox="1"/>
          <p:nvPr>
            <p:ph idx="3" type="subTitle"/>
          </p:nvPr>
        </p:nvSpPr>
        <p:spPr>
          <a:xfrm>
            <a:off x="5013562" y="2490966"/>
            <a:ext cx="2971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651" name="Google Shape;651;p5"/>
          <p:cNvSpPr txBox="1"/>
          <p:nvPr>
            <p:ph idx="4" type="subTitle"/>
          </p:nvPr>
        </p:nvSpPr>
        <p:spPr>
          <a:xfrm>
            <a:off x="5013562" y="2862366"/>
            <a:ext cx="29718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652" name="Google Shape;652;p5"/>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53" name="Shape 653"/>
        <p:cNvGrpSpPr/>
        <p:nvPr/>
      </p:nvGrpSpPr>
      <p:grpSpPr>
        <a:xfrm>
          <a:off x="0" y="0"/>
          <a:ext cx="0" cy="0"/>
          <a:chOff x="0" y="0"/>
          <a:chExt cx="0" cy="0"/>
        </a:xfrm>
      </p:grpSpPr>
      <p:sp>
        <p:nvSpPr>
          <p:cNvPr id="654" name="Google Shape;654;p6"/>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655" name="Google Shape;655;p6"/>
          <p:cNvGrpSpPr/>
          <p:nvPr/>
        </p:nvGrpSpPr>
        <p:grpSpPr>
          <a:xfrm>
            <a:off x="118538" y="102953"/>
            <a:ext cx="8906923" cy="4937594"/>
            <a:chOff x="118538" y="64853"/>
            <a:chExt cx="8906923" cy="4937594"/>
          </a:xfrm>
        </p:grpSpPr>
        <p:grpSp>
          <p:nvGrpSpPr>
            <p:cNvPr id="656" name="Google Shape;656;p6"/>
            <p:cNvGrpSpPr/>
            <p:nvPr/>
          </p:nvGrpSpPr>
          <p:grpSpPr>
            <a:xfrm flipH="1" rot="-8100000">
              <a:off x="8544537" y="165720"/>
              <a:ext cx="424367" cy="335748"/>
              <a:chOff x="4414850" y="3021000"/>
              <a:chExt cx="1302400" cy="1030425"/>
            </a:xfrm>
          </p:grpSpPr>
          <p:sp>
            <p:nvSpPr>
              <p:cNvPr id="657" name="Google Shape;657;p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6"/>
            <p:cNvGrpSpPr/>
            <p:nvPr/>
          </p:nvGrpSpPr>
          <p:grpSpPr>
            <a:xfrm flipH="1" rot="10800000">
              <a:off x="8544505" y="1146864"/>
              <a:ext cx="424413" cy="370488"/>
              <a:chOff x="2133000" y="1731619"/>
              <a:chExt cx="1164050" cy="1016150"/>
            </a:xfrm>
          </p:grpSpPr>
          <p:grpSp>
            <p:nvGrpSpPr>
              <p:cNvPr id="660" name="Google Shape;660;p6"/>
              <p:cNvGrpSpPr/>
              <p:nvPr/>
            </p:nvGrpSpPr>
            <p:grpSpPr>
              <a:xfrm>
                <a:off x="2133000" y="1731619"/>
                <a:ext cx="1164050" cy="1016150"/>
                <a:chOff x="4286075" y="4175525"/>
                <a:chExt cx="1164050" cy="1016150"/>
              </a:xfrm>
            </p:grpSpPr>
            <p:sp>
              <p:nvSpPr>
                <p:cNvPr id="661" name="Google Shape;661;p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6"/>
              <p:cNvGrpSpPr/>
              <p:nvPr/>
            </p:nvGrpSpPr>
            <p:grpSpPr>
              <a:xfrm rot="10800000">
                <a:off x="2292009" y="1870425"/>
                <a:ext cx="846032" cy="738538"/>
                <a:chOff x="4286075" y="4175525"/>
                <a:chExt cx="1164050" cy="1016150"/>
              </a:xfrm>
            </p:grpSpPr>
            <p:sp>
              <p:nvSpPr>
                <p:cNvPr id="669" name="Google Shape;669;p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 name="Google Shape;676;p6"/>
            <p:cNvGrpSpPr/>
            <p:nvPr/>
          </p:nvGrpSpPr>
          <p:grpSpPr>
            <a:xfrm flipH="1">
              <a:off x="7527162" y="530182"/>
              <a:ext cx="424338" cy="323264"/>
              <a:chOff x="2213900" y="503525"/>
              <a:chExt cx="1369275" cy="1043125"/>
            </a:xfrm>
          </p:grpSpPr>
          <p:sp>
            <p:nvSpPr>
              <p:cNvPr id="677" name="Google Shape;677;p6"/>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6"/>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6"/>
            <p:cNvGrpSpPr/>
            <p:nvPr/>
          </p:nvGrpSpPr>
          <p:grpSpPr>
            <a:xfrm flipH="1" rot="10800000">
              <a:off x="6354132" y="289260"/>
              <a:ext cx="424423" cy="381701"/>
              <a:chOff x="882850" y="2647922"/>
              <a:chExt cx="1064250" cy="957125"/>
            </a:xfrm>
          </p:grpSpPr>
          <p:grpSp>
            <p:nvGrpSpPr>
              <p:cNvPr id="680" name="Google Shape;680;p6"/>
              <p:cNvGrpSpPr/>
              <p:nvPr/>
            </p:nvGrpSpPr>
            <p:grpSpPr>
              <a:xfrm>
                <a:off x="882850" y="2647922"/>
                <a:ext cx="1064250" cy="957125"/>
                <a:chOff x="6069100" y="3009725"/>
                <a:chExt cx="1064250" cy="957125"/>
              </a:xfrm>
            </p:grpSpPr>
            <p:sp>
              <p:nvSpPr>
                <p:cNvPr id="681" name="Google Shape;681;p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6"/>
              <p:cNvGrpSpPr/>
              <p:nvPr/>
            </p:nvGrpSpPr>
            <p:grpSpPr>
              <a:xfrm rot="10800000">
                <a:off x="1008698" y="2761102"/>
                <a:ext cx="812555" cy="730765"/>
                <a:chOff x="6069100" y="3009725"/>
                <a:chExt cx="1064250" cy="957125"/>
              </a:xfrm>
            </p:grpSpPr>
            <p:sp>
              <p:nvSpPr>
                <p:cNvPr id="684" name="Google Shape;684;p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 name="Google Shape;686;p6"/>
            <p:cNvGrpSpPr/>
            <p:nvPr/>
          </p:nvGrpSpPr>
          <p:grpSpPr>
            <a:xfrm flipH="1" rot="10800000">
              <a:off x="859802" y="4666735"/>
              <a:ext cx="424322" cy="335712"/>
              <a:chOff x="4414850" y="3021000"/>
              <a:chExt cx="1302400" cy="1030425"/>
            </a:xfrm>
          </p:grpSpPr>
          <p:sp>
            <p:nvSpPr>
              <p:cNvPr id="687" name="Google Shape;687;p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6"/>
            <p:cNvGrpSpPr/>
            <p:nvPr/>
          </p:nvGrpSpPr>
          <p:grpSpPr>
            <a:xfrm flipH="1" rot="10800000">
              <a:off x="118538" y="3993567"/>
              <a:ext cx="424347" cy="431480"/>
              <a:chOff x="4023775" y="1855149"/>
              <a:chExt cx="1174825" cy="1194575"/>
            </a:xfrm>
          </p:grpSpPr>
          <p:grpSp>
            <p:nvGrpSpPr>
              <p:cNvPr id="690" name="Google Shape;690;p6"/>
              <p:cNvGrpSpPr/>
              <p:nvPr/>
            </p:nvGrpSpPr>
            <p:grpSpPr>
              <a:xfrm>
                <a:off x="4023775" y="1855149"/>
                <a:ext cx="1174825" cy="1194575"/>
                <a:chOff x="4023775" y="1778925"/>
                <a:chExt cx="1174825" cy="1194575"/>
              </a:xfrm>
            </p:grpSpPr>
            <p:sp>
              <p:nvSpPr>
                <p:cNvPr id="691" name="Google Shape;691;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6"/>
              <p:cNvGrpSpPr/>
              <p:nvPr/>
            </p:nvGrpSpPr>
            <p:grpSpPr>
              <a:xfrm rot="10800000">
                <a:off x="4212099" y="2046639"/>
                <a:ext cx="798176" cy="811594"/>
                <a:chOff x="4023775" y="1778925"/>
                <a:chExt cx="1174825" cy="1194575"/>
              </a:xfrm>
            </p:grpSpPr>
            <p:sp>
              <p:nvSpPr>
                <p:cNvPr id="698" name="Google Shape;698;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 name="Google Shape;704;p6"/>
            <p:cNvGrpSpPr/>
            <p:nvPr/>
          </p:nvGrpSpPr>
          <p:grpSpPr>
            <a:xfrm>
              <a:off x="347205" y="3123839"/>
              <a:ext cx="424347" cy="431480"/>
              <a:chOff x="4023775" y="1855149"/>
              <a:chExt cx="1174825" cy="1194575"/>
            </a:xfrm>
          </p:grpSpPr>
          <p:grpSp>
            <p:nvGrpSpPr>
              <p:cNvPr id="705" name="Google Shape;705;p6"/>
              <p:cNvGrpSpPr/>
              <p:nvPr/>
            </p:nvGrpSpPr>
            <p:grpSpPr>
              <a:xfrm>
                <a:off x="4023775" y="1855149"/>
                <a:ext cx="1174825" cy="1194575"/>
                <a:chOff x="4023775" y="1778925"/>
                <a:chExt cx="1174825" cy="1194575"/>
              </a:xfrm>
            </p:grpSpPr>
            <p:sp>
              <p:nvSpPr>
                <p:cNvPr id="706" name="Google Shape;706;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6"/>
              <p:cNvGrpSpPr/>
              <p:nvPr/>
            </p:nvGrpSpPr>
            <p:grpSpPr>
              <a:xfrm rot="10800000">
                <a:off x="4212099" y="2046639"/>
                <a:ext cx="798176" cy="811594"/>
                <a:chOff x="4023775" y="1778925"/>
                <a:chExt cx="1174825" cy="1194575"/>
              </a:xfrm>
            </p:grpSpPr>
            <p:sp>
              <p:nvSpPr>
                <p:cNvPr id="713" name="Google Shape;713;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 name="Google Shape;719;p6"/>
            <p:cNvGrpSpPr/>
            <p:nvPr/>
          </p:nvGrpSpPr>
          <p:grpSpPr>
            <a:xfrm>
              <a:off x="8285603" y="2113844"/>
              <a:ext cx="424423" cy="381701"/>
              <a:chOff x="882850" y="2647922"/>
              <a:chExt cx="1064250" cy="957125"/>
            </a:xfrm>
          </p:grpSpPr>
          <p:grpSp>
            <p:nvGrpSpPr>
              <p:cNvPr id="720" name="Google Shape;720;p6"/>
              <p:cNvGrpSpPr/>
              <p:nvPr/>
            </p:nvGrpSpPr>
            <p:grpSpPr>
              <a:xfrm>
                <a:off x="882850" y="2647922"/>
                <a:ext cx="1064250" cy="957125"/>
                <a:chOff x="6069100" y="3009725"/>
                <a:chExt cx="1064250" cy="957125"/>
              </a:xfrm>
            </p:grpSpPr>
            <p:sp>
              <p:nvSpPr>
                <p:cNvPr id="721" name="Google Shape;721;p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6"/>
              <p:cNvGrpSpPr/>
              <p:nvPr/>
            </p:nvGrpSpPr>
            <p:grpSpPr>
              <a:xfrm rot="10800000">
                <a:off x="1008698" y="2761102"/>
                <a:ext cx="812555" cy="730765"/>
                <a:chOff x="6069100" y="3009725"/>
                <a:chExt cx="1064250" cy="957125"/>
              </a:xfrm>
            </p:grpSpPr>
            <p:sp>
              <p:nvSpPr>
                <p:cNvPr id="724" name="Google Shape;724;p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 name="Google Shape;726;p6"/>
            <p:cNvGrpSpPr/>
            <p:nvPr/>
          </p:nvGrpSpPr>
          <p:grpSpPr>
            <a:xfrm>
              <a:off x="8253181" y="4348435"/>
              <a:ext cx="424347" cy="431480"/>
              <a:chOff x="4023775" y="1855149"/>
              <a:chExt cx="1174825" cy="1194575"/>
            </a:xfrm>
          </p:grpSpPr>
          <p:grpSp>
            <p:nvGrpSpPr>
              <p:cNvPr id="727" name="Google Shape;727;p6"/>
              <p:cNvGrpSpPr/>
              <p:nvPr/>
            </p:nvGrpSpPr>
            <p:grpSpPr>
              <a:xfrm>
                <a:off x="4023775" y="1855149"/>
                <a:ext cx="1174825" cy="1194575"/>
                <a:chOff x="4023775" y="1778925"/>
                <a:chExt cx="1174825" cy="1194575"/>
              </a:xfrm>
            </p:grpSpPr>
            <p:sp>
              <p:nvSpPr>
                <p:cNvPr id="728" name="Google Shape;728;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6"/>
              <p:cNvGrpSpPr/>
              <p:nvPr/>
            </p:nvGrpSpPr>
            <p:grpSpPr>
              <a:xfrm rot="10800000">
                <a:off x="4212099" y="2046639"/>
                <a:ext cx="798176" cy="811594"/>
                <a:chOff x="4023775" y="1778925"/>
                <a:chExt cx="1174825" cy="1194575"/>
              </a:xfrm>
            </p:grpSpPr>
            <p:sp>
              <p:nvSpPr>
                <p:cNvPr id="735" name="Google Shape;735;p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41" name="Shape 741"/>
        <p:cNvGrpSpPr/>
        <p:nvPr/>
      </p:nvGrpSpPr>
      <p:grpSpPr>
        <a:xfrm>
          <a:off x="0" y="0"/>
          <a:ext cx="0" cy="0"/>
          <a:chOff x="0" y="0"/>
          <a:chExt cx="0" cy="0"/>
        </a:xfrm>
      </p:grpSpPr>
      <p:sp>
        <p:nvSpPr>
          <p:cNvPr id="742" name="Google Shape;742;p7"/>
          <p:cNvSpPr txBox="1"/>
          <p:nvPr>
            <p:ph idx="1" type="subTitle"/>
          </p:nvPr>
        </p:nvSpPr>
        <p:spPr>
          <a:xfrm>
            <a:off x="1213281" y="2353792"/>
            <a:ext cx="3303900" cy="1509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743" name="Google Shape;743;p7"/>
          <p:cNvSpPr txBox="1"/>
          <p:nvPr>
            <p:ph type="title"/>
          </p:nvPr>
        </p:nvSpPr>
        <p:spPr>
          <a:xfrm>
            <a:off x="1213272" y="1170160"/>
            <a:ext cx="3303900" cy="11631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600"/>
              <a:buFont typeface="Palanquin Dark"/>
              <a:buNone/>
              <a:defRPr>
                <a:latin typeface="Palanquin Dark"/>
                <a:ea typeface="Palanquin Dark"/>
                <a:cs typeface="Palanquin Dark"/>
                <a:sym typeface="Palanquin Dark"/>
              </a:defRPr>
            </a:lvl2pPr>
            <a:lvl3pPr lvl="2" rtl="0">
              <a:spcBef>
                <a:spcPts val="0"/>
              </a:spcBef>
              <a:spcAft>
                <a:spcPts val="0"/>
              </a:spcAft>
              <a:buSzPts val="3600"/>
              <a:buFont typeface="Palanquin Dark"/>
              <a:buNone/>
              <a:defRPr>
                <a:latin typeface="Palanquin Dark"/>
                <a:ea typeface="Palanquin Dark"/>
                <a:cs typeface="Palanquin Dark"/>
                <a:sym typeface="Palanquin Dark"/>
              </a:defRPr>
            </a:lvl3pPr>
            <a:lvl4pPr lvl="3" rtl="0">
              <a:spcBef>
                <a:spcPts val="0"/>
              </a:spcBef>
              <a:spcAft>
                <a:spcPts val="0"/>
              </a:spcAft>
              <a:buSzPts val="3600"/>
              <a:buFont typeface="Palanquin Dark"/>
              <a:buNone/>
              <a:defRPr>
                <a:latin typeface="Palanquin Dark"/>
                <a:ea typeface="Palanquin Dark"/>
                <a:cs typeface="Palanquin Dark"/>
                <a:sym typeface="Palanquin Dark"/>
              </a:defRPr>
            </a:lvl4pPr>
            <a:lvl5pPr lvl="4" rtl="0">
              <a:spcBef>
                <a:spcPts val="0"/>
              </a:spcBef>
              <a:spcAft>
                <a:spcPts val="0"/>
              </a:spcAft>
              <a:buSzPts val="3600"/>
              <a:buFont typeface="Palanquin Dark"/>
              <a:buNone/>
              <a:defRPr>
                <a:latin typeface="Palanquin Dark"/>
                <a:ea typeface="Palanquin Dark"/>
                <a:cs typeface="Palanquin Dark"/>
                <a:sym typeface="Palanquin Dark"/>
              </a:defRPr>
            </a:lvl5pPr>
            <a:lvl6pPr lvl="5" rtl="0">
              <a:spcBef>
                <a:spcPts val="0"/>
              </a:spcBef>
              <a:spcAft>
                <a:spcPts val="0"/>
              </a:spcAft>
              <a:buSzPts val="3600"/>
              <a:buFont typeface="Palanquin Dark"/>
              <a:buNone/>
              <a:defRPr>
                <a:latin typeface="Palanquin Dark"/>
                <a:ea typeface="Palanquin Dark"/>
                <a:cs typeface="Palanquin Dark"/>
                <a:sym typeface="Palanquin Dark"/>
              </a:defRPr>
            </a:lvl6pPr>
            <a:lvl7pPr lvl="6" rtl="0">
              <a:spcBef>
                <a:spcPts val="0"/>
              </a:spcBef>
              <a:spcAft>
                <a:spcPts val="0"/>
              </a:spcAft>
              <a:buSzPts val="3600"/>
              <a:buFont typeface="Palanquin Dark"/>
              <a:buNone/>
              <a:defRPr>
                <a:latin typeface="Palanquin Dark"/>
                <a:ea typeface="Palanquin Dark"/>
                <a:cs typeface="Palanquin Dark"/>
                <a:sym typeface="Palanquin Dark"/>
              </a:defRPr>
            </a:lvl7pPr>
            <a:lvl8pPr lvl="7" rtl="0">
              <a:spcBef>
                <a:spcPts val="0"/>
              </a:spcBef>
              <a:spcAft>
                <a:spcPts val="0"/>
              </a:spcAft>
              <a:buSzPts val="3600"/>
              <a:buFont typeface="Palanquin Dark"/>
              <a:buNone/>
              <a:defRPr>
                <a:latin typeface="Palanquin Dark"/>
                <a:ea typeface="Palanquin Dark"/>
                <a:cs typeface="Palanquin Dark"/>
                <a:sym typeface="Palanquin Dark"/>
              </a:defRPr>
            </a:lvl8pPr>
            <a:lvl9pPr lvl="8" rtl="0">
              <a:spcBef>
                <a:spcPts val="0"/>
              </a:spcBef>
              <a:spcAft>
                <a:spcPts val="0"/>
              </a:spcAft>
              <a:buSzPts val="3600"/>
              <a:buFont typeface="Palanquin Dark"/>
              <a:buNone/>
              <a:defRPr>
                <a:latin typeface="Palanquin Dark"/>
                <a:ea typeface="Palanquin Dark"/>
                <a:cs typeface="Palanquin Dark"/>
                <a:sym typeface="Palanquin Dark"/>
              </a:defRPr>
            </a:lvl9pPr>
          </a:lstStyle>
          <a:p/>
        </p:txBody>
      </p:sp>
      <p:grpSp>
        <p:nvGrpSpPr>
          <p:cNvPr id="744" name="Google Shape;744;p7"/>
          <p:cNvGrpSpPr/>
          <p:nvPr/>
        </p:nvGrpSpPr>
        <p:grpSpPr>
          <a:xfrm>
            <a:off x="139714" y="198907"/>
            <a:ext cx="8864572" cy="4745686"/>
            <a:chOff x="69795" y="267892"/>
            <a:chExt cx="8864572" cy="4745686"/>
          </a:xfrm>
        </p:grpSpPr>
        <p:grpSp>
          <p:nvGrpSpPr>
            <p:cNvPr id="745" name="Google Shape;745;p7"/>
            <p:cNvGrpSpPr/>
            <p:nvPr/>
          </p:nvGrpSpPr>
          <p:grpSpPr>
            <a:xfrm>
              <a:off x="8454074" y="1977407"/>
              <a:ext cx="424423" cy="381701"/>
              <a:chOff x="882850" y="2647922"/>
              <a:chExt cx="1064250" cy="957125"/>
            </a:xfrm>
          </p:grpSpPr>
          <p:grpSp>
            <p:nvGrpSpPr>
              <p:cNvPr id="746" name="Google Shape;746;p7"/>
              <p:cNvGrpSpPr/>
              <p:nvPr/>
            </p:nvGrpSpPr>
            <p:grpSpPr>
              <a:xfrm>
                <a:off x="882850" y="2647922"/>
                <a:ext cx="1064250" cy="957125"/>
                <a:chOff x="6069100" y="3009725"/>
                <a:chExt cx="1064250" cy="957125"/>
              </a:xfrm>
            </p:grpSpPr>
            <p:sp>
              <p:nvSpPr>
                <p:cNvPr id="747" name="Google Shape;747;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7"/>
              <p:cNvGrpSpPr/>
              <p:nvPr/>
            </p:nvGrpSpPr>
            <p:grpSpPr>
              <a:xfrm rot="10800000">
                <a:off x="1008698" y="2761102"/>
                <a:ext cx="812555" cy="730765"/>
                <a:chOff x="6069100" y="3009725"/>
                <a:chExt cx="1064250" cy="957125"/>
              </a:xfrm>
            </p:grpSpPr>
            <p:sp>
              <p:nvSpPr>
                <p:cNvPr id="750" name="Google Shape;750;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 name="Google Shape;752;p7"/>
            <p:cNvGrpSpPr/>
            <p:nvPr/>
          </p:nvGrpSpPr>
          <p:grpSpPr>
            <a:xfrm>
              <a:off x="3574006" y="381384"/>
              <a:ext cx="424423" cy="381701"/>
              <a:chOff x="882850" y="2647922"/>
              <a:chExt cx="1064250" cy="957125"/>
            </a:xfrm>
          </p:grpSpPr>
          <p:grpSp>
            <p:nvGrpSpPr>
              <p:cNvPr id="753" name="Google Shape;753;p7"/>
              <p:cNvGrpSpPr/>
              <p:nvPr/>
            </p:nvGrpSpPr>
            <p:grpSpPr>
              <a:xfrm>
                <a:off x="882850" y="2647922"/>
                <a:ext cx="1064250" cy="957125"/>
                <a:chOff x="6069100" y="3009725"/>
                <a:chExt cx="1064250" cy="957125"/>
              </a:xfrm>
            </p:grpSpPr>
            <p:sp>
              <p:nvSpPr>
                <p:cNvPr id="754" name="Google Shape;754;p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7"/>
              <p:cNvGrpSpPr/>
              <p:nvPr/>
            </p:nvGrpSpPr>
            <p:grpSpPr>
              <a:xfrm rot="10800000">
                <a:off x="1008698" y="2761102"/>
                <a:ext cx="812555" cy="730765"/>
                <a:chOff x="6069100" y="3009725"/>
                <a:chExt cx="1064250" cy="957125"/>
              </a:xfrm>
            </p:grpSpPr>
            <p:sp>
              <p:nvSpPr>
                <p:cNvPr id="757" name="Google Shape;757;p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 name="Google Shape;759;p7"/>
            <p:cNvGrpSpPr/>
            <p:nvPr/>
          </p:nvGrpSpPr>
          <p:grpSpPr>
            <a:xfrm>
              <a:off x="8510020" y="736440"/>
              <a:ext cx="424347" cy="431480"/>
              <a:chOff x="4023775" y="1855149"/>
              <a:chExt cx="1174825" cy="1194575"/>
            </a:xfrm>
          </p:grpSpPr>
          <p:grpSp>
            <p:nvGrpSpPr>
              <p:cNvPr id="760" name="Google Shape;760;p7"/>
              <p:cNvGrpSpPr/>
              <p:nvPr/>
            </p:nvGrpSpPr>
            <p:grpSpPr>
              <a:xfrm>
                <a:off x="4023775" y="1855149"/>
                <a:ext cx="1174825" cy="1194575"/>
                <a:chOff x="4023775" y="1778925"/>
                <a:chExt cx="1174825" cy="1194575"/>
              </a:xfrm>
            </p:grpSpPr>
            <p:sp>
              <p:nvSpPr>
                <p:cNvPr id="761" name="Google Shape;761;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7"/>
              <p:cNvGrpSpPr/>
              <p:nvPr/>
            </p:nvGrpSpPr>
            <p:grpSpPr>
              <a:xfrm rot="10800000">
                <a:off x="4212099" y="2046639"/>
                <a:ext cx="798176" cy="811594"/>
                <a:chOff x="4023775" y="1778925"/>
                <a:chExt cx="1174825" cy="1194575"/>
              </a:xfrm>
            </p:grpSpPr>
            <p:sp>
              <p:nvSpPr>
                <p:cNvPr id="768" name="Google Shape;768;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 name="Google Shape;774;p7"/>
            <p:cNvGrpSpPr/>
            <p:nvPr/>
          </p:nvGrpSpPr>
          <p:grpSpPr>
            <a:xfrm rot="5400000">
              <a:off x="6879518" y="312197"/>
              <a:ext cx="424322" cy="335712"/>
              <a:chOff x="4414850" y="3021000"/>
              <a:chExt cx="1302400" cy="1030425"/>
            </a:xfrm>
          </p:grpSpPr>
          <p:sp>
            <p:nvSpPr>
              <p:cNvPr id="775" name="Google Shape;775;p7"/>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7"/>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7"/>
            <p:cNvGrpSpPr/>
            <p:nvPr/>
          </p:nvGrpSpPr>
          <p:grpSpPr>
            <a:xfrm>
              <a:off x="7167217" y="4605822"/>
              <a:ext cx="424322" cy="335712"/>
              <a:chOff x="4414850" y="3021000"/>
              <a:chExt cx="1302400" cy="1030425"/>
            </a:xfrm>
          </p:grpSpPr>
          <p:sp>
            <p:nvSpPr>
              <p:cNvPr id="778" name="Google Shape;778;p7"/>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7"/>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7"/>
            <p:cNvGrpSpPr/>
            <p:nvPr/>
          </p:nvGrpSpPr>
          <p:grpSpPr>
            <a:xfrm>
              <a:off x="494189" y="4507295"/>
              <a:ext cx="424413" cy="370488"/>
              <a:chOff x="2133000" y="1731619"/>
              <a:chExt cx="1164050" cy="1016150"/>
            </a:xfrm>
          </p:grpSpPr>
          <p:grpSp>
            <p:nvGrpSpPr>
              <p:cNvPr id="781" name="Google Shape;781;p7"/>
              <p:cNvGrpSpPr/>
              <p:nvPr/>
            </p:nvGrpSpPr>
            <p:grpSpPr>
              <a:xfrm>
                <a:off x="2133000" y="1731619"/>
                <a:ext cx="1164050" cy="1016150"/>
                <a:chOff x="4286075" y="4175525"/>
                <a:chExt cx="1164050" cy="1016150"/>
              </a:xfrm>
            </p:grpSpPr>
            <p:sp>
              <p:nvSpPr>
                <p:cNvPr id="782" name="Google Shape;782;p7"/>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7"/>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7"/>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7"/>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7"/>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7"/>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7"/>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7"/>
              <p:cNvGrpSpPr/>
              <p:nvPr/>
            </p:nvGrpSpPr>
            <p:grpSpPr>
              <a:xfrm rot="10800000">
                <a:off x="2292009" y="1870425"/>
                <a:ext cx="846032" cy="738538"/>
                <a:chOff x="4286075" y="4175525"/>
                <a:chExt cx="1164050" cy="1016150"/>
              </a:xfrm>
            </p:grpSpPr>
            <p:sp>
              <p:nvSpPr>
                <p:cNvPr id="790" name="Google Shape;790;p7"/>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7"/>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7"/>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7"/>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7"/>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 name="Google Shape;797;p7"/>
            <p:cNvGrpSpPr/>
            <p:nvPr/>
          </p:nvGrpSpPr>
          <p:grpSpPr>
            <a:xfrm rot="5400000">
              <a:off x="8508135" y="4399107"/>
              <a:ext cx="424338" cy="323264"/>
              <a:chOff x="2213900" y="503525"/>
              <a:chExt cx="1369275" cy="1043125"/>
            </a:xfrm>
          </p:grpSpPr>
          <p:sp>
            <p:nvSpPr>
              <p:cNvPr id="798" name="Google Shape;798;p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7"/>
            <p:cNvGrpSpPr/>
            <p:nvPr/>
          </p:nvGrpSpPr>
          <p:grpSpPr>
            <a:xfrm>
              <a:off x="5775746" y="4690314"/>
              <a:ext cx="424338" cy="323264"/>
              <a:chOff x="2213900" y="503525"/>
              <a:chExt cx="1369275" cy="1043125"/>
            </a:xfrm>
          </p:grpSpPr>
          <p:sp>
            <p:nvSpPr>
              <p:cNvPr id="801" name="Google Shape;801;p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7"/>
            <p:cNvGrpSpPr/>
            <p:nvPr/>
          </p:nvGrpSpPr>
          <p:grpSpPr>
            <a:xfrm>
              <a:off x="4384190" y="4430248"/>
              <a:ext cx="424423" cy="381701"/>
              <a:chOff x="882850" y="2647922"/>
              <a:chExt cx="1064250" cy="957125"/>
            </a:xfrm>
          </p:grpSpPr>
          <p:grpSp>
            <p:nvGrpSpPr>
              <p:cNvPr id="804" name="Google Shape;804;p7"/>
              <p:cNvGrpSpPr/>
              <p:nvPr/>
            </p:nvGrpSpPr>
            <p:grpSpPr>
              <a:xfrm>
                <a:off x="882850" y="2647922"/>
                <a:ext cx="1064250" cy="957125"/>
                <a:chOff x="6069100" y="3009725"/>
                <a:chExt cx="1064250" cy="957125"/>
              </a:xfrm>
            </p:grpSpPr>
            <p:sp>
              <p:nvSpPr>
                <p:cNvPr id="805" name="Google Shape;805;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7"/>
              <p:cNvGrpSpPr/>
              <p:nvPr/>
            </p:nvGrpSpPr>
            <p:grpSpPr>
              <a:xfrm rot="10800000">
                <a:off x="1008698" y="2761102"/>
                <a:ext cx="812555" cy="730765"/>
                <a:chOff x="6069100" y="3009725"/>
                <a:chExt cx="1064250" cy="957125"/>
              </a:xfrm>
            </p:grpSpPr>
            <p:sp>
              <p:nvSpPr>
                <p:cNvPr id="808" name="Google Shape;808;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 name="Google Shape;810;p7"/>
            <p:cNvGrpSpPr/>
            <p:nvPr/>
          </p:nvGrpSpPr>
          <p:grpSpPr>
            <a:xfrm>
              <a:off x="5248914" y="381386"/>
              <a:ext cx="424423" cy="381701"/>
              <a:chOff x="882850" y="2647922"/>
              <a:chExt cx="1064250" cy="957125"/>
            </a:xfrm>
          </p:grpSpPr>
          <p:grpSp>
            <p:nvGrpSpPr>
              <p:cNvPr id="811" name="Google Shape;811;p7"/>
              <p:cNvGrpSpPr/>
              <p:nvPr/>
            </p:nvGrpSpPr>
            <p:grpSpPr>
              <a:xfrm>
                <a:off x="882850" y="2647922"/>
                <a:ext cx="1064250" cy="957125"/>
                <a:chOff x="6069100" y="3009725"/>
                <a:chExt cx="1064250" cy="957125"/>
              </a:xfrm>
            </p:grpSpPr>
            <p:sp>
              <p:nvSpPr>
                <p:cNvPr id="812" name="Google Shape;812;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7"/>
              <p:cNvGrpSpPr/>
              <p:nvPr/>
            </p:nvGrpSpPr>
            <p:grpSpPr>
              <a:xfrm rot="10800000">
                <a:off x="1008698" y="2761102"/>
                <a:ext cx="812555" cy="730765"/>
                <a:chOff x="6069100" y="3009725"/>
                <a:chExt cx="1064250" cy="957125"/>
              </a:xfrm>
            </p:grpSpPr>
            <p:sp>
              <p:nvSpPr>
                <p:cNvPr id="815" name="Google Shape;815;p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 name="Google Shape;817;p7"/>
            <p:cNvGrpSpPr/>
            <p:nvPr/>
          </p:nvGrpSpPr>
          <p:grpSpPr>
            <a:xfrm flipH="1">
              <a:off x="1899174" y="356493"/>
              <a:ext cx="424347" cy="431480"/>
              <a:chOff x="4023775" y="1855149"/>
              <a:chExt cx="1174825" cy="1194575"/>
            </a:xfrm>
          </p:grpSpPr>
          <p:grpSp>
            <p:nvGrpSpPr>
              <p:cNvPr id="818" name="Google Shape;818;p7"/>
              <p:cNvGrpSpPr/>
              <p:nvPr/>
            </p:nvGrpSpPr>
            <p:grpSpPr>
              <a:xfrm>
                <a:off x="4023775" y="1855149"/>
                <a:ext cx="1174825" cy="1194575"/>
                <a:chOff x="4023775" y="1778925"/>
                <a:chExt cx="1174825" cy="1194575"/>
              </a:xfrm>
            </p:grpSpPr>
            <p:sp>
              <p:nvSpPr>
                <p:cNvPr id="819" name="Google Shape;819;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7"/>
              <p:cNvGrpSpPr/>
              <p:nvPr/>
            </p:nvGrpSpPr>
            <p:grpSpPr>
              <a:xfrm rot="10800000">
                <a:off x="4212099" y="2046639"/>
                <a:ext cx="798176" cy="811594"/>
                <a:chOff x="4023775" y="1778925"/>
                <a:chExt cx="1174825" cy="1194575"/>
              </a:xfrm>
            </p:grpSpPr>
            <p:sp>
              <p:nvSpPr>
                <p:cNvPr id="826" name="Google Shape;826;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7"/>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 name="Google Shape;832;p7"/>
            <p:cNvGrpSpPr/>
            <p:nvPr/>
          </p:nvGrpSpPr>
          <p:grpSpPr>
            <a:xfrm flipH="1">
              <a:off x="415942" y="736446"/>
              <a:ext cx="424347" cy="431480"/>
              <a:chOff x="4023775" y="1855149"/>
              <a:chExt cx="1174825" cy="1194575"/>
            </a:xfrm>
          </p:grpSpPr>
          <p:grpSp>
            <p:nvGrpSpPr>
              <p:cNvPr id="833" name="Google Shape;833;p7"/>
              <p:cNvGrpSpPr/>
              <p:nvPr/>
            </p:nvGrpSpPr>
            <p:grpSpPr>
              <a:xfrm>
                <a:off x="4023775" y="1855149"/>
                <a:ext cx="1174825" cy="1194575"/>
                <a:chOff x="4023775" y="1778925"/>
                <a:chExt cx="1174825" cy="1194575"/>
              </a:xfrm>
            </p:grpSpPr>
            <p:sp>
              <p:nvSpPr>
                <p:cNvPr id="834" name="Google Shape;834;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7"/>
              <p:cNvGrpSpPr/>
              <p:nvPr/>
            </p:nvGrpSpPr>
            <p:grpSpPr>
              <a:xfrm rot="10800000">
                <a:off x="4212099" y="2046639"/>
                <a:ext cx="798176" cy="811594"/>
                <a:chOff x="4023775" y="1778925"/>
                <a:chExt cx="1174825" cy="1194575"/>
              </a:xfrm>
            </p:grpSpPr>
            <p:sp>
              <p:nvSpPr>
                <p:cNvPr id="841" name="Google Shape;841;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 name="Google Shape;847;p7"/>
            <p:cNvGrpSpPr/>
            <p:nvPr/>
          </p:nvGrpSpPr>
          <p:grpSpPr>
            <a:xfrm flipH="1">
              <a:off x="1743454" y="4453248"/>
              <a:ext cx="424322" cy="335712"/>
              <a:chOff x="4414850" y="3021000"/>
              <a:chExt cx="1302400" cy="1030425"/>
            </a:xfrm>
          </p:grpSpPr>
          <p:sp>
            <p:nvSpPr>
              <p:cNvPr id="848" name="Google Shape;848;p7"/>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7"/>
            <p:cNvGrpSpPr/>
            <p:nvPr/>
          </p:nvGrpSpPr>
          <p:grpSpPr>
            <a:xfrm flipH="1">
              <a:off x="69795" y="3291007"/>
              <a:ext cx="424413" cy="370488"/>
              <a:chOff x="2133000" y="1731619"/>
              <a:chExt cx="1164050" cy="1016150"/>
            </a:xfrm>
          </p:grpSpPr>
          <p:grpSp>
            <p:nvGrpSpPr>
              <p:cNvPr id="851" name="Google Shape;851;p7"/>
              <p:cNvGrpSpPr/>
              <p:nvPr/>
            </p:nvGrpSpPr>
            <p:grpSpPr>
              <a:xfrm>
                <a:off x="2133000" y="1731619"/>
                <a:ext cx="1164050" cy="1016150"/>
                <a:chOff x="4286075" y="4175525"/>
                <a:chExt cx="1164050" cy="1016150"/>
              </a:xfrm>
            </p:grpSpPr>
            <p:sp>
              <p:nvSpPr>
                <p:cNvPr id="852" name="Google Shape;852;p7"/>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7"/>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7"/>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7"/>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7"/>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7"/>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7"/>
              <p:cNvGrpSpPr/>
              <p:nvPr/>
            </p:nvGrpSpPr>
            <p:grpSpPr>
              <a:xfrm rot="10800000">
                <a:off x="2292009" y="1870425"/>
                <a:ext cx="846032" cy="738538"/>
                <a:chOff x="4286075" y="4175525"/>
                <a:chExt cx="1164050" cy="1016150"/>
              </a:xfrm>
            </p:grpSpPr>
            <p:sp>
              <p:nvSpPr>
                <p:cNvPr id="860" name="Google Shape;860;p7"/>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7"/>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7"/>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7"/>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7"/>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7"/>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7"/>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 name="Google Shape;867;p7"/>
            <p:cNvGrpSpPr/>
            <p:nvPr/>
          </p:nvGrpSpPr>
          <p:grpSpPr>
            <a:xfrm flipH="1">
              <a:off x="2992634" y="4582648"/>
              <a:ext cx="424423" cy="381701"/>
              <a:chOff x="882850" y="2647922"/>
              <a:chExt cx="1064250" cy="957125"/>
            </a:xfrm>
          </p:grpSpPr>
          <p:grpSp>
            <p:nvGrpSpPr>
              <p:cNvPr id="868" name="Google Shape;868;p7"/>
              <p:cNvGrpSpPr/>
              <p:nvPr/>
            </p:nvGrpSpPr>
            <p:grpSpPr>
              <a:xfrm>
                <a:off x="882850" y="2647922"/>
                <a:ext cx="1064250" cy="957125"/>
                <a:chOff x="6069100" y="3009725"/>
                <a:chExt cx="1064250" cy="957125"/>
              </a:xfrm>
            </p:grpSpPr>
            <p:sp>
              <p:nvSpPr>
                <p:cNvPr id="869" name="Google Shape;869;p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7"/>
              <p:cNvGrpSpPr/>
              <p:nvPr/>
            </p:nvGrpSpPr>
            <p:grpSpPr>
              <a:xfrm rot="10800000">
                <a:off x="1008698" y="2761102"/>
                <a:ext cx="812555" cy="730765"/>
                <a:chOff x="6069100" y="3009725"/>
                <a:chExt cx="1064250" cy="957125"/>
              </a:xfrm>
            </p:grpSpPr>
            <p:sp>
              <p:nvSpPr>
                <p:cNvPr id="872" name="Google Shape;872;p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 name="Google Shape;874;p7"/>
            <p:cNvGrpSpPr/>
            <p:nvPr/>
          </p:nvGrpSpPr>
          <p:grpSpPr>
            <a:xfrm flipH="1">
              <a:off x="8382362" y="3249772"/>
              <a:ext cx="424347" cy="431480"/>
              <a:chOff x="4023775" y="1855149"/>
              <a:chExt cx="1174825" cy="1194575"/>
            </a:xfrm>
          </p:grpSpPr>
          <p:grpSp>
            <p:nvGrpSpPr>
              <p:cNvPr id="875" name="Google Shape;875;p7"/>
              <p:cNvGrpSpPr/>
              <p:nvPr/>
            </p:nvGrpSpPr>
            <p:grpSpPr>
              <a:xfrm>
                <a:off x="4023775" y="1855149"/>
                <a:ext cx="1174825" cy="1194575"/>
                <a:chOff x="4023775" y="1778925"/>
                <a:chExt cx="1174825" cy="1194575"/>
              </a:xfrm>
            </p:grpSpPr>
            <p:sp>
              <p:nvSpPr>
                <p:cNvPr id="876" name="Google Shape;876;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7"/>
              <p:cNvGrpSpPr/>
              <p:nvPr/>
            </p:nvGrpSpPr>
            <p:grpSpPr>
              <a:xfrm rot="10800000">
                <a:off x="4212099" y="2046639"/>
                <a:ext cx="798176" cy="811594"/>
                <a:chOff x="4023775" y="1778925"/>
                <a:chExt cx="1174825" cy="1194575"/>
              </a:xfrm>
            </p:grpSpPr>
            <p:sp>
              <p:nvSpPr>
                <p:cNvPr id="883" name="Google Shape;883;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 name="Google Shape;889;p7"/>
            <p:cNvGrpSpPr/>
            <p:nvPr/>
          </p:nvGrpSpPr>
          <p:grpSpPr>
            <a:xfrm flipH="1">
              <a:off x="415965" y="2013726"/>
              <a:ext cx="424347" cy="431480"/>
              <a:chOff x="4023775" y="1855149"/>
              <a:chExt cx="1174825" cy="1194575"/>
            </a:xfrm>
          </p:grpSpPr>
          <p:grpSp>
            <p:nvGrpSpPr>
              <p:cNvPr id="890" name="Google Shape;890;p7"/>
              <p:cNvGrpSpPr/>
              <p:nvPr/>
            </p:nvGrpSpPr>
            <p:grpSpPr>
              <a:xfrm>
                <a:off x="4023775" y="1855149"/>
                <a:ext cx="1174825" cy="1194575"/>
                <a:chOff x="4023775" y="1778925"/>
                <a:chExt cx="1174825" cy="1194575"/>
              </a:xfrm>
            </p:grpSpPr>
            <p:sp>
              <p:nvSpPr>
                <p:cNvPr id="891" name="Google Shape;891;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7"/>
              <p:cNvGrpSpPr/>
              <p:nvPr/>
            </p:nvGrpSpPr>
            <p:grpSpPr>
              <a:xfrm rot="10800000">
                <a:off x="4212099" y="2046639"/>
                <a:ext cx="798176" cy="811594"/>
                <a:chOff x="4023775" y="1778925"/>
                <a:chExt cx="1174825" cy="1194575"/>
              </a:xfrm>
            </p:grpSpPr>
            <p:sp>
              <p:nvSpPr>
                <p:cNvPr id="898" name="Google Shape;898;p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04" name="Shape 904"/>
        <p:cNvGrpSpPr/>
        <p:nvPr/>
      </p:nvGrpSpPr>
      <p:grpSpPr>
        <a:xfrm>
          <a:off x="0" y="0"/>
          <a:ext cx="0" cy="0"/>
          <a:chOff x="0" y="0"/>
          <a:chExt cx="0" cy="0"/>
        </a:xfrm>
      </p:grpSpPr>
      <p:sp>
        <p:nvSpPr>
          <p:cNvPr id="905" name="Google Shape;905;p8"/>
          <p:cNvSpPr txBox="1"/>
          <p:nvPr>
            <p:ph type="title"/>
          </p:nvPr>
        </p:nvSpPr>
        <p:spPr>
          <a:xfrm>
            <a:off x="1714950" y="1653122"/>
            <a:ext cx="5714100" cy="2221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8500"/>
              <a:buNone/>
              <a:defRPr sz="8000"/>
            </a:lvl1pPr>
            <a:lvl2pPr lvl="1" rtl="0">
              <a:lnSpc>
                <a:spcPct val="80000"/>
              </a:lnSpc>
              <a:spcBef>
                <a:spcPts val="0"/>
              </a:spcBef>
              <a:spcAft>
                <a:spcPts val="0"/>
              </a:spcAft>
              <a:buSzPts val="3600"/>
              <a:buNone/>
              <a:defRPr/>
            </a:lvl2pPr>
            <a:lvl3pPr lvl="2" rtl="0">
              <a:lnSpc>
                <a:spcPct val="80000"/>
              </a:lnSpc>
              <a:spcBef>
                <a:spcPts val="0"/>
              </a:spcBef>
              <a:spcAft>
                <a:spcPts val="0"/>
              </a:spcAft>
              <a:buSzPts val="3600"/>
              <a:buNone/>
              <a:defRPr/>
            </a:lvl3pPr>
            <a:lvl4pPr lvl="3" rtl="0">
              <a:lnSpc>
                <a:spcPct val="80000"/>
              </a:lnSpc>
              <a:spcBef>
                <a:spcPts val="0"/>
              </a:spcBef>
              <a:spcAft>
                <a:spcPts val="0"/>
              </a:spcAft>
              <a:buSzPts val="3600"/>
              <a:buNone/>
              <a:defRPr/>
            </a:lvl4pPr>
            <a:lvl5pPr lvl="4" rtl="0">
              <a:lnSpc>
                <a:spcPct val="80000"/>
              </a:lnSpc>
              <a:spcBef>
                <a:spcPts val="0"/>
              </a:spcBef>
              <a:spcAft>
                <a:spcPts val="0"/>
              </a:spcAft>
              <a:buSzPts val="3600"/>
              <a:buNone/>
              <a:defRPr/>
            </a:lvl5pPr>
            <a:lvl6pPr lvl="5" rtl="0">
              <a:lnSpc>
                <a:spcPct val="80000"/>
              </a:lnSpc>
              <a:spcBef>
                <a:spcPts val="0"/>
              </a:spcBef>
              <a:spcAft>
                <a:spcPts val="0"/>
              </a:spcAft>
              <a:buSzPts val="3600"/>
              <a:buNone/>
              <a:defRPr/>
            </a:lvl6pPr>
            <a:lvl7pPr lvl="6" rtl="0">
              <a:lnSpc>
                <a:spcPct val="80000"/>
              </a:lnSpc>
              <a:spcBef>
                <a:spcPts val="0"/>
              </a:spcBef>
              <a:spcAft>
                <a:spcPts val="0"/>
              </a:spcAft>
              <a:buSzPts val="3600"/>
              <a:buNone/>
              <a:defRPr/>
            </a:lvl7pPr>
            <a:lvl8pPr lvl="7" rtl="0">
              <a:lnSpc>
                <a:spcPct val="80000"/>
              </a:lnSpc>
              <a:spcBef>
                <a:spcPts val="0"/>
              </a:spcBef>
              <a:spcAft>
                <a:spcPts val="0"/>
              </a:spcAft>
              <a:buSzPts val="3600"/>
              <a:buNone/>
              <a:defRPr/>
            </a:lvl8pPr>
            <a:lvl9pPr lvl="8" rtl="0">
              <a:lnSpc>
                <a:spcPct val="80000"/>
              </a:lnSpc>
              <a:spcBef>
                <a:spcPts val="0"/>
              </a:spcBef>
              <a:spcAft>
                <a:spcPts val="0"/>
              </a:spcAft>
              <a:buSzPts val="3600"/>
              <a:buNone/>
              <a:defRPr/>
            </a:lvl9pPr>
          </a:lstStyle>
          <a:p/>
        </p:txBody>
      </p:sp>
      <p:grpSp>
        <p:nvGrpSpPr>
          <p:cNvPr id="906" name="Google Shape;906;p8"/>
          <p:cNvGrpSpPr/>
          <p:nvPr/>
        </p:nvGrpSpPr>
        <p:grpSpPr>
          <a:xfrm>
            <a:off x="209649" y="138148"/>
            <a:ext cx="8724702" cy="4867203"/>
            <a:chOff x="179178" y="68203"/>
            <a:chExt cx="8724702" cy="4867203"/>
          </a:xfrm>
        </p:grpSpPr>
        <p:grpSp>
          <p:nvGrpSpPr>
            <p:cNvPr id="907" name="Google Shape;907;p8"/>
            <p:cNvGrpSpPr/>
            <p:nvPr/>
          </p:nvGrpSpPr>
          <p:grpSpPr>
            <a:xfrm flipH="1">
              <a:off x="235049" y="2117262"/>
              <a:ext cx="424423" cy="381701"/>
              <a:chOff x="882850" y="2647922"/>
              <a:chExt cx="1064250" cy="957125"/>
            </a:xfrm>
          </p:grpSpPr>
          <p:grpSp>
            <p:nvGrpSpPr>
              <p:cNvPr id="908" name="Google Shape;908;p8"/>
              <p:cNvGrpSpPr/>
              <p:nvPr/>
            </p:nvGrpSpPr>
            <p:grpSpPr>
              <a:xfrm>
                <a:off x="882850" y="2647922"/>
                <a:ext cx="1064250" cy="957125"/>
                <a:chOff x="6069100" y="3009725"/>
                <a:chExt cx="1064250" cy="957125"/>
              </a:xfrm>
            </p:grpSpPr>
            <p:sp>
              <p:nvSpPr>
                <p:cNvPr id="909" name="Google Shape;909;p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8"/>
              <p:cNvGrpSpPr/>
              <p:nvPr/>
            </p:nvGrpSpPr>
            <p:grpSpPr>
              <a:xfrm rot="10800000">
                <a:off x="1008698" y="2761102"/>
                <a:ext cx="812555" cy="730765"/>
                <a:chOff x="6069100" y="3009725"/>
                <a:chExt cx="1064250" cy="957125"/>
              </a:xfrm>
            </p:grpSpPr>
            <p:sp>
              <p:nvSpPr>
                <p:cNvPr id="912" name="Google Shape;912;p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 name="Google Shape;914;p8"/>
            <p:cNvGrpSpPr/>
            <p:nvPr/>
          </p:nvGrpSpPr>
          <p:grpSpPr>
            <a:xfrm flipH="1">
              <a:off x="4200964" y="760242"/>
              <a:ext cx="424423" cy="381701"/>
              <a:chOff x="882850" y="2647922"/>
              <a:chExt cx="1064250" cy="957125"/>
            </a:xfrm>
          </p:grpSpPr>
          <p:grpSp>
            <p:nvGrpSpPr>
              <p:cNvPr id="915" name="Google Shape;915;p8"/>
              <p:cNvGrpSpPr/>
              <p:nvPr/>
            </p:nvGrpSpPr>
            <p:grpSpPr>
              <a:xfrm>
                <a:off x="882850" y="2647922"/>
                <a:ext cx="1064250" cy="957125"/>
                <a:chOff x="6069100" y="3009725"/>
                <a:chExt cx="1064250" cy="957125"/>
              </a:xfrm>
            </p:grpSpPr>
            <p:sp>
              <p:nvSpPr>
                <p:cNvPr id="916" name="Google Shape;916;p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8"/>
              <p:cNvGrpSpPr/>
              <p:nvPr/>
            </p:nvGrpSpPr>
            <p:grpSpPr>
              <a:xfrm rot="10800000">
                <a:off x="1008698" y="2761102"/>
                <a:ext cx="812555" cy="730765"/>
                <a:chOff x="6069100" y="3009725"/>
                <a:chExt cx="1064250" cy="957125"/>
              </a:xfrm>
            </p:grpSpPr>
            <p:sp>
              <p:nvSpPr>
                <p:cNvPr id="919" name="Google Shape;919;p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 name="Google Shape;921;p8"/>
            <p:cNvGrpSpPr/>
            <p:nvPr/>
          </p:nvGrpSpPr>
          <p:grpSpPr>
            <a:xfrm flipH="1">
              <a:off x="2106994" y="964627"/>
              <a:ext cx="424347" cy="431480"/>
              <a:chOff x="4023775" y="1855149"/>
              <a:chExt cx="1174825" cy="1194575"/>
            </a:xfrm>
          </p:grpSpPr>
          <p:grpSp>
            <p:nvGrpSpPr>
              <p:cNvPr id="922" name="Google Shape;922;p8"/>
              <p:cNvGrpSpPr/>
              <p:nvPr/>
            </p:nvGrpSpPr>
            <p:grpSpPr>
              <a:xfrm>
                <a:off x="4023775" y="1855149"/>
                <a:ext cx="1174825" cy="1194575"/>
                <a:chOff x="4023775" y="1778925"/>
                <a:chExt cx="1174825" cy="1194575"/>
              </a:xfrm>
            </p:grpSpPr>
            <p:sp>
              <p:nvSpPr>
                <p:cNvPr id="923" name="Google Shape;923;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8"/>
              <p:cNvGrpSpPr/>
              <p:nvPr/>
            </p:nvGrpSpPr>
            <p:grpSpPr>
              <a:xfrm rot="10800000">
                <a:off x="4212099" y="2046639"/>
                <a:ext cx="798176" cy="811594"/>
                <a:chOff x="4023775" y="1778925"/>
                <a:chExt cx="1174825" cy="1194575"/>
              </a:xfrm>
            </p:grpSpPr>
            <p:sp>
              <p:nvSpPr>
                <p:cNvPr id="930" name="Google Shape;930;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8"/>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 name="Google Shape;936;p8"/>
            <p:cNvGrpSpPr/>
            <p:nvPr/>
          </p:nvGrpSpPr>
          <p:grpSpPr>
            <a:xfrm flipH="1">
              <a:off x="179178" y="735349"/>
              <a:ext cx="424347" cy="431480"/>
              <a:chOff x="4023775" y="1855149"/>
              <a:chExt cx="1174825" cy="1194575"/>
            </a:xfrm>
          </p:grpSpPr>
          <p:grpSp>
            <p:nvGrpSpPr>
              <p:cNvPr id="937" name="Google Shape;937;p8"/>
              <p:cNvGrpSpPr/>
              <p:nvPr/>
            </p:nvGrpSpPr>
            <p:grpSpPr>
              <a:xfrm>
                <a:off x="4023775" y="1855149"/>
                <a:ext cx="1174825" cy="1194575"/>
                <a:chOff x="4023775" y="1778925"/>
                <a:chExt cx="1174825" cy="1194575"/>
              </a:xfrm>
            </p:grpSpPr>
            <p:sp>
              <p:nvSpPr>
                <p:cNvPr id="938" name="Google Shape;938;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8"/>
              <p:cNvGrpSpPr/>
              <p:nvPr/>
            </p:nvGrpSpPr>
            <p:grpSpPr>
              <a:xfrm rot="10800000">
                <a:off x="4212099" y="2046639"/>
                <a:ext cx="798176" cy="811594"/>
                <a:chOff x="4023775" y="1778925"/>
                <a:chExt cx="1174825" cy="1194575"/>
              </a:xfrm>
            </p:grpSpPr>
            <p:sp>
              <p:nvSpPr>
                <p:cNvPr id="945" name="Google Shape;945;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 name="Google Shape;951;p8"/>
            <p:cNvGrpSpPr/>
            <p:nvPr/>
          </p:nvGrpSpPr>
          <p:grpSpPr>
            <a:xfrm flipH="1" rot="-1799742">
              <a:off x="1004471" y="151798"/>
              <a:ext cx="424377" cy="335756"/>
              <a:chOff x="4414850" y="3021000"/>
              <a:chExt cx="1302400" cy="1030425"/>
            </a:xfrm>
          </p:grpSpPr>
          <p:sp>
            <p:nvSpPr>
              <p:cNvPr id="952" name="Google Shape;952;p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8"/>
            <p:cNvGrpSpPr/>
            <p:nvPr/>
          </p:nvGrpSpPr>
          <p:grpSpPr>
            <a:xfrm rot="8100000">
              <a:off x="1528589" y="4498790"/>
              <a:ext cx="424367" cy="335748"/>
              <a:chOff x="4414850" y="3021000"/>
              <a:chExt cx="1302400" cy="1030425"/>
            </a:xfrm>
          </p:grpSpPr>
          <p:sp>
            <p:nvSpPr>
              <p:cNvPr id="955" name="Google Shape;955;p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8"/>
            <p:cNvGrpSpPr/>
            <p:nvPr/>
          </p:nvGrpSpPr>
          <p:grpSpPr>
            <a:xfrm rot="10800000">
              <a:off x="612869" y="3535909"/>
              <a:ext cx="424413" cy="370488"/>
              <a:chOff x="2133000" y="1731619"/>
              <a:chExt cx="1164050" cy="1016150"/>
            </a:xfrm>
          </p:grpSpPr>
          <p:grpSp>
            <p:nvGrpSpPr>
              <p:cNvPr id="958" name="Google Shape;958;p8"/>
              <p:cNvGrpSpPr/>
              <p:nvPr/>
            </p:nvGrpSpPr>
            <p:grpSpPr>
              <a:xfrm>
                <a:off x="2133000" y="1731619"/>
                <a:ext cx="1164050" cy="1016150"/>
                <a:chOff x="4286075" y="4175525"/>
                <a:chExt cx="1164050" cy="1016150"/>
              </a:xfrm>
            </p:grpSpPr>
            <p:sp>
              <p:nvSpPr>
                <p:cNvPr id="959" name="Google Shape;959;p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8"/>
              <p:cNvGrpSpPr/>
              <p:nvPr/>
            </p:nvGrpSpPr>
            <p:grpSpPr>
              <a:xfrm rot="10800000">
                <a:off x="2292009" y="1870425"/>
                <a:ext cx="846032" cy="738538"/>
                <a:chOff x="4286075" y="4175525"/>
                <a:chExt cx="1164050" cy="1016150"/>
              </a:xfrm>
            </p:grpSpPr>
            <p:sp>
              <p:nvSpPr>
                <p:cNvPr id="967" name="Google Shape;967;p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 name="Google Shape;974;p8"/>
            <p:cNvGrpSpPr/>
            <p:nvPr/>
          </p:nvGrpSpPr>
          <p:grpSpPr>
            <a:xfrm rot="10800000">
              <a:off x="370111" y="4469286"/>
              <a:ext cx="424338" cy="323264"/>
              <a:chOff x="2213900" y="503525"/>
              <a:chExt cx="1369275" cy="1043125"/>
            </a:xfrm>
          </p:grpSpPr>
          <p:sp>
            <p:nvSpPr>
              <p:cNvPr id="975" name="Google Shape;975;p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8"/>
            <p:cNvGrpSpPr/>
            <p:nvPr/>
          </p:nvGrpSpPr>
          <p:grpSpPr>
            <a:xfrm rot="9599876">
              <a:off x="2729583" y="4121799"/>
              <a:ext cx="424328" cy="323257"/>
              <a:chOff x="2213900" y="503525"/>
              <a:chExt cx="1369275" cy="1043125"/>
            </a:xfrm>
          </p:grpSpPr>
          <p:sp>
            <p:nvSpPr>
              <p:cNvPr id="978" name="Google Shape;978;p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8"/>
            <p:cNvGrpSpPr/>
            <p:nvPr/>
          </p:nvGrpSpPr>
          <p:grpSpPr>
            <a:xfrm flipH="1">
              <a:off x="870794" y="1270537"/>
              <a:ext cx="424423" cy="381701"/>
              <a:chOff x="882850" y="2647922"/>
              <a:chExt cx="1064250" cy="957125"/>
            </a:xfrm>
          </p:grpSpPr>
          <p:grpSp>
            <p:nvGrpSpPr>
              <p:cNvPr id="981" name="Google Shape;981;p8"/>
              <p:cNvGrpSpPr/>
              <p:nvPr/>
            </p:nvGrpSpPr>
            <p:grpSpPr>
              <a:xfrm>
                <a:off x="882850" y="2647922"/>
                <a:ext cx="1064250" cy="957125"/>
                <a:chOff x="6069100" y="3009725"/>
                <a:chExt cx="1064250" cy="957125"/>
              </a:xfrm>
            </p:grpSpPr>
            <p:sp>
              <p:nvSpPr>
                <p:cNvPr id="982" name="Google Shape;982;p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8"/>
              <p:cNvGrpSpPr/>
              <p:nvPr/>
            </p:nvGrpSpPr>
            <p:grpSpPr>
              <a:xfrm rot="10800000">
                <a:off x="1008698" y="2761102"/>
                <a:ext cx="812555" cy="730765"/>
                <a:chOff x="6069100" y="3009725"/>
                <a:chExt cx="1064250" cy="957125"/>
              </a:xfrm>
            </p:grpSpPr>
            <p:sp>
              <p:nvSpPr>
                <p:cNvPr id="985" name="Google Shape;985;p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 name="Google Shape;987;p8"/>
            <p:cNvGrpSpPr/>
            <p:nvPr/>
          </p:nvGrpSpPr>
          <p:grpSpPr>
            <a:xfrm rot="10800000">
              <a:off x="3873981" y="4475817"/>
              <a:ext cx="424423" cy="381701"/>
              <a:chOff x="882850" y="2647922"/>
              <a:chExt cx="1064250" cy="957125"/>
            </a:xfrm>
          </p:grpSpPr>
          <p:grpSp>
            <p:nvGrpSpPr>
              <p:cNvPr id="988" name="Google Shape;988;p8"/>
              <p:cNvGrpSpPr/>
              <p:nvPr/>
            </p:nvGrpSpPr>
            <p:grpSpPr>
              <a:xfrm>
                <a:off x="882850" y="2647922"/>
                <a:ext cx="1064250" cy="957125"/>
                <a:chOff x="6069100" y="3009725"/>
                <a:chExt cx="1064250" cy="957125"/>
              </a:xfrm>
            </p:grpSpPr>
            <p:sp>
              <p:nvSpPr>
                <p:cNvPr id="989" name="Google Shape;989;p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8"/>
              <p:cNvGrpSpPr/>
              <p:nvPr/>
            </p:nvGrpSpPr>
            <p:grpSpPr>
              <a:xfrm rot="10800000">
                <a:off x="1008698" y="2761102"/>
                <a:ext cx="812555" cy="730765"/>
                <a:chOff x="6069100" y="3009725"/>
                <a:chExt cx="1064250" cy="957125"/>
              </a:xfrm>
            </p:grpSpPr>
            <p:sp>
              <p:nvSpPr>
                <p:cNvPr id="992" name="Google Shape;992;p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4" name="Google Shape;994;p8"/>
            <p:cNvGrpSpPr/>
            <p:nvPr/>
          </p:nvGrpSpPr>
          <p:grpSpPr>
            <a:xfrm>
              <a:off x="4975986" y="4475797"/>
              <a:ext cx="424423" cy="381701"/>
              <a:chOff x="882850" y="2647922"/>
              <a:chExt cx="1064250" cy="957125"/>
            </a:xfrm>
          </p:grpSpPr>
          <p:grpSp>
            <p:nvGrpSpPr>
              <p:cNvPr id="995" name="Google Shape;995;p8"/>
              <p:cNvGrpSpPr/>
              <p:nvPr/>
            </p:nvGrpSpPr>
            <p:grpSpPr>
              <a:xfrm>
                <a:off x="882850" y="2647922"/>
                <a:ext cx="1064250" cy="957125"/>
                <a:chOff x="6069100" y="3009725"/>
                <a:chExt cx="1064250" cy="957125"/>
              </a:xfrm>
            </p:grpSpPr>
            <p:sp>
              <p:nvSpPr>
                <p:cNvPr id="996" name="Google Shape;996;p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8"/>
              <p:cNvGrpSpPr/>
              <p:nvPr/>
            </p:nvGrpSpPr>
            <p:grpSpPr>
              <a:xfrm rot="10800000">
                <a:off x="1008698" y="2761102"/>
                <a:ext cx="812555" cy="730765"/>
                <a:chOff x="6069100" y="3009725"/>
                <a:chExt cx="1064250" cy="957125"/>
              </a:xfrm>
            </p:grpSpPr>
            <p:sp>
              <p:nvSpPr>
                <p:cNvPr id="999" name="Google Shape;999;p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1" name="Google Shape;1001;p8"/>
            <p:cNvGrpSpPr/>
            <p:nvPr/>
          </p:nvGrpSpPr>
          <p:grpSpPr>
            <a:xfrm flipH="1">
              <a:off x="3153979" y="235785"/>
              <a:ext cx="424347" cy="431480"/>
              <a:chOff x="4023775" y="1855149"/>
              <a:chExt cx="1174825" cy="1194575"/>
            </a:xfrm>
          </p:grpSpPr>
          <p:grpSp>
            <p:nvGrpSpPr>
              <p:cNvPr id="1002" name="Google Shape;1002;p8"/>
              <p:cNvGrpSpPr/>
              <p:nvPr/>
            </p:nvGrpSpPr>
            <p:grpSpPr>
              <a:xfrm>
                <a:off x="4023775" y="1855149"/>
                <a:ext cx="1174825" cy="1194575"/>
                <a:chOff x="4023775" y="1778925"/>
                <a:chExt cx="1174825" cy="1194575"/>
              </a:xfrm>
            </p:grpSpPr>
            <p:sp>
              <p:nvSpPr>
                <p:cNvPr id="1003" name="Google Shape;1003;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8"/>
              <p:cNvGrpSpPr/>
              <p:nvPr/>
            </p:nvGrpSpPr>
            <p:grpSpPr>
              <a:xfrm rot="10800000">
                <a:off x="4212099" y="2046639"/>
                <a:ext cx="798176" cy="811594"/>
                <a:chOff x="4023775" y="1778925"/>
                <a:chExt cx="1174825" cy="1194575"/>
              </a:xfrm>
            </p:grpSpPr>
            <p:sp>
              <p:nvSpPr>
                <p:cNvPr id="1010" name="Google Shape;1010;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 name="Google Shape;1016;p8"/>
            <p:cNvGrpSpPr/>
            <p:nvPr/>
          </p:nvGrpSpPr>
          <p:grpSpPr>
            <a:xfrm flipH="1">
              <a:off x="1020151" y="2709677"/>
              <a:ext cx="424347" cy="431480"/>
              <a:chOff x="4023775" y="1855149"/>
              <a:chExt cx="1174825" cy="1194575"/>
            </a:xfrm>
          </p:grpSpPr>
          <p:grpSp>
            <p:nvGrpSpPr>
              <p:cNvPr id="1017" name="Google Shape;1017;p8"/>
              <p:cNvGrpSpPr/>
              <p:nvPr/>
            </p:nvGrpSpPr>
            <p:grpSpPr>
              <a:xfrm>
                <a:off x="4023775" y="1855149"/>
                <a:ext cx="1174825" cy="1194575"/>
                <a:chOff x="4023775" y="1778925"/>
                <a:chExt cx="1174825" cy="1194575"/>
              </a:xfrm>
            </p:grpSpPr>
            <p:sp>
              <p:nvSpPr>
                <p:cNvPr id="1018" name="Google Shape;1018;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8"/>
              <p:cNvGrpSpPr/>
              <p:nvPr/>
            </p:nvGrpSpPr>
            <p:grpSpPr>
              <a:xfrm rot="10800000">
                <a:off x="4212099" y="2046639"/>
                <a:ext cx="798176" cy="811594"/>
                <a:chOff x="4023775" y="1778925"/>
                <a:chExt cx="1174825" cy="1194575"/>
              </a:xfrm>
            </p:grpSpPr>
            <p:sp>
              <p:nvSpPr>
                <p:cNvPr id="1025" name="Google Shape;1025;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 name="Google Shape;1031;p8"/>
            <p:cNvGrpSpPr/>
            <p:nvPr/>
          </p:nvGrpSpPr>
          <p:grpSpPr>
            <a:xfrm>
              <a:off x="7964635" y="2018937"/>
              <a:ext cx="424423" cy="381701"/>
              <a:chOff x="882850" y="2647922"/>
              <a:chExt cx="1064250" cy="957125"/>
            </a:xfrm>
          </p:grpSpPr>
          <p:grpSp>
            <p:nvGrpSpPr>
              <p:cNvPr id="1032" name="Google Shape;1032;p8"/>
              <p:cNvGrpSpPr/>
              <p:nvPr/>
            </p:nvGrpSpPr>
            <p:grpSpPr>
              <a:xfrm>
                <a:off x="882850" y="2647922"/>
                <a:ext cx="1064250" cy="957125"/>
                <a:chOff x="6069100" y="3009725"/>
                <a:chExt cx="1064250" cy="957125"/>
              </a:xfrm>
            </p:grpSpPr>
            <p:sp>
              <p:nvSpPr>
                <p:cNvPr id="1033" name="Google Shape;1033;p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8"/>
              <p:cNvGrpSpPr/>
              <p:nvPr/>
            </p:nvGrpSpPr>
            <p:grpSpPr>
              <a:xfrm rot="10800000">
                <a:off x="1008698" y="2761102"/>
                <a:ext cx="812555" cy="730765"/>
                <a:chOff x="6069100" y="3009725"/>
                <a:chExt cx="1064250" cy="957125"/>
              </a:xfrm>
            </p:grpSpPr>
            <p:sp>
              <p:nvSpPr>
                <p:cNvPr id="1036" name="Google Shape;1036;p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 name="Google Shape;1038;p8"/>
            <p:cNvGrpSpPr/>
            <p:nvPr/>
          </p:nvGrpSpPr>
          <p:grpSpPr>
            <a:xfrm>
              <a:off x="6295011" y="472114"/>
              <a:ext cx="424347" cy="431480"/>
              <a:chOff x="4023775" y="1855149"/>
              <a:chExt cx="1174825" cy="1194575"/>
            </a:xfrm>
          </p:grpSpPr>
          <p:grpSp>
            <p:nvGrpSpPr>
              <p:cNvPr id="1039" name="Google Shape;1039;p8"/>
              <p:cNvGrpSpPr/>
              <p:nvPr/>
            </p:nvGrpSpPr>
            <p:grpSpPr>
              <a:xfrm>
                <a:off x="4023775" y="1855149"/>
                <a:ext cx="1174825" cy="1194575"/>
                <a:chOff x="4023775" y="1778925"/>
                <a:chExt cx="1174825" cy="1194575"/>
              </a:xfrm>
            </p:grpSpPr>
            <p:sp>
              <p:nvSpPr>
                <p:cNvPr id="1040" name="Google Shape;1040;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8"/>
              <p:cNvGrpSpPr/>
              <p:nvPr/>
            </p:nvGrpSpPr>
            <p:grpSpPr>
              <a:xfrm rot="10800000">
                <a:off x="4212099" y="2046639"/>
                <a:ext cx="798176" cy="811594"/>
                <a:chOff x="4023775" y="1778925"/>
                <a:chExt cx="1174825" cy="1194575"/>
              </a:xfrm>
            </p:grpSpPr>
            <p:sp>
              <p:nvSpPr>
                <p:cNvPr id="1047" name="Google Shape;1047;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8"/>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 name="Google Shape;1053;p8"/>
            <p:cNvGrpSpPr/>
            <p:nvPr/>
          </p:nvGrpSpPr>
          <p:grpSpPr>
            <a:xfrm>
              <a:off x="8389057" y="1079303"/>
              <a:ext cx="424347" cy="431480"/>
              <a:chOff x="4023775" y="1855149"/>
              <a:chExt cx="1174825" cy="1194575"/>
            </a:xfrm>
          </p:grpSpPr>
          <p:grpSp>
            <p:nvGrpSpPr>
              <p:cNvPr id="1054" name="Google Shape;1054;p8"/>
              <p:cNvGrpSpPr/>
              <p:nvPr/>
            </p:nvGrpSpPr>
            <p:grpSpPr>
              <a:xfrm>
                <a:off x="4023775" y="1855149"/>
                <a:ext cx="1174825" cy="1194575"/>
                <a:chOff x="4023775" y="1778925"/>
                <a:chExt cx="1174825" cy="1194575"/>
              </a:xfrm>
            </p:grpSpPr>
            <p:sp>
              <p:nvSpPr>
                <p:cNvPr id="1055" name="Google Shape;1055;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8"/>
              <p:cNvGrpSpPr/>
              <p:nvPr/>
            </p:nvGrpSpPr>
            <p:grpSpPr>
              <a:xfrm rot="10800000">
                <a:off x="4212099" y="2046639"/>
                <a:ext cx="798176" cy="811594"/>
                <a:chOff x="4023775" y="1778925"/>
                <a:chExt cx="1174825" cy="1194575"/>
              </a:xfrm>
            </p:grpSpPr>
            <p:sp>
              <p:nvSpPr>
                <p:cNvPr id="1062" name="Google Shape;1062;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8" name="Google Shape;1068;p8"/>
            <p:cNvGrpSpPr/>
            <p:nvPr/>
          </p:nvGrpSpPr>
          <p:grpSpPr>
            <a:xfrm rot="1799742">
              <a:off x="7830959" y="151798"/>
              <a:ext cx="424377" cy="335756"/>
              <a:chOff x="4414850" y="3021000"/>
              <a:chExt cx="1302400" cy="1030425"/>
            </a:xfrm>
          </p:grpSpPr>
          <p:sp>
            <p:nvSpPr>
              <p:cNvPr id="1069" name="Google Shape;1069;p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8"/>
            <p:cNvGrpSpPr/>
            <p:nvPr/>
          </p:nvGrpSpPr>
          <p:grpSpPr>
            <a:xfrm flipH="1" rot="10800000">
              <a:off x="7247647" y="4440718"/>
              <a:ext cx="424322" cy="335712"/>
              <a:chOff x="4414850" y="3021000"/>
              <a:chExt cx="1302400" cy="1030425"/>
            </a:xfrm>
          </p:grpSpPr>
          <p:sp>
            <p:nvSpPr>
              <p:cNvPr id="1072" name="Google Shape;1072;p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8"/>
            <p:cNvGrpSpPr/>
            <p:nvPr/>
          </p:nvGrpSpPr>
          <p:grpSpPr>
            <a:xfrm flipH="1" rot="10800000">
              <a:off x="7429050" y="3477947"/>
              <a:ext cx="424413" cy="370488"/>
              <a:chOff x="2133000" y="1731619"/>
              <a:chExt cx="1164050" cy="1016150"/>
            </a:xfrm>
          </p:grpSpPr>
          <p:grpSp>
            <p:nvGrpSpPr>
              <p:cNvPr id="1075" name="Google Shape;1075;p8"/>
              <p:cNvGrpSpPr/>
              <p:nvPr/>
            </p:nvGrpSpPr>
            <p:grpSpPr>
              <a:xfrm>
                <a:off x="2133000" y="1731619"/>
                <a:ext cx="1164050" cy="1016150"/>
                <a:chOff x="4286075" y="4175525"/>
                <a:chExt cx="1164050" cy="1016150"/>
              </a:xfrm>
            </p:grpSpPr>
            <p:sp>
              <p:nvSpPr>
                <p:cNvPr id="1076" name="Google Shape;1076;p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8"/>
              <p:cNvGrpSpPr/>
              <p:nvPr/>
            </p:nvGrpSpPr>
            <p:grpSpPr>
              <a:xfrm rot="10800000">
                <a:off x="2292009" y="1870425"/>
                <a:ext cx="846032" cy="738538"/>
                <a:chOff x="4286075" y="4175525"/>
                <a:chExt cx="1164050" cy="1016150"/>
              </a:xfrm>
            </p:grpSpPr>
            <p:sp>
              <p:nvSpPr>
                <p:cNvPr id="1084" name="Google Shape;1084;p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1" name="Google Shape;1091;p8"/>
            <p:cNvGrpSpPr/>
            <p:nvPr/>
          </p:nvGrpSpPr>
          <p:grpSpPr>
            <a:xfrm flipH="1" rot="10800000">
              <a:off x="8349550" y="3848426"/>
              <a:ext cx="424338" cy="323264"/>
              <a:chOff x="2213900" y="503525"/>
              <a:chExt cx="1369275" cy="1043125"/>
            </a:xfrm>
          </p:grpSpPr>
          <p:sp>
            <p:nvSpPr>
              <p:cNvPr id="1092" name="Google Shape;1092;p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8"/>
            <p:cNvGrpSpPr/>
            <p:nvPr/>
          </p:nvGrpSpPr>
          <p:grpSpPr>
            <a:xfrm flipH="1" rot="7199416">
              <a:off x="6111865" y="4505025"/>
              <a:ext cx="424326" cy="323255"/>
              <a:chOff x="2213900" y="503525"/>
              <a:chExt cx="1369275" cy="1043125"/>
            </a:xfrm>
          </p:grpSpPr>
          <p:sp>
            <p:nvSpPr>
              <p:cNvPr id="1095" name="Google Shape;1095;p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8"/>
            <p:cNvGrpSpPr/>
            <p:nvPr/>
          </p:nvGrpSpPr>
          <p:grpSpPr>
            <a:xfrm>
              <a:off x="7341996" y="1071187"/>
              <a:ext cx="424423" cy="381701"/>
              <a:chOff x="882850" y="2647922"/>
              <a:chExt cx="1064250" cy="957125"/>
            </a:xfrm>
          </p:grpSpPr>
          <p:grpSp>
            <p:nvGrpSpPr>
              <p:cNvPr id="1098" name="Google Shape;1098;p8"/>
              <p:cNvGrpSpPr/>
              <p:nvPr/>
            </p:nvGrpSpPr>
            <p:grpSpPr>
              <a:xfrm>
                <a:off x="882850" y="2647922"/>
                <a:ext cx="1064250" cy="957125"/>
                <a:chOff x="6069100" y="3009725"/>
                <a:chExt cx="1064250" cy="957125"/>
              </a:xfrm>
            </p:grpSpPr>
            <p:sp>
              <p:nvSpPr>
                <p:cNvPr id="1099" name="Google Shape;1099;p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8"/>
              <p:cNvGrpSpPr/>
              <p:nvPr/>
            </p:nvGrpSpPr>
            <p:grpSpPr>
              <a:xfrm rot="10800000">
                <a:off x="1008698" y="2761102"/>
                <a:ext cx="812555" cy="730765"/>
                <a:chOff x="6069100" y="3009725"/>
                <a:chExt cx="1064250" cy="957125"/>
              </a:xfrm>
            </p:grpSpPr>
            <p:sp>
              <p:nvSpPr>
                <p:cNvPr id="1102" name="Google Shape;1102;p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4" name="Google Shape;1104;p8"/>
            <p:cNvGrpSpPr/>
            <p:nvPr/>
          </p:nvGrpSpPr>
          <p:grpSpPr>
            <a:xfrm>
              <a:off x="5248025" y="235792"/>
              <a:ext cx="424347" cy="431480"/>
              <a:chOff x="4023775" y="1855149"/>
              <a:chExt cx="1174825" cy="1194575"/>
            </a:xfrm>
          </p:grpSpPr>
          <p:grpSp>
            <p:nvGrpSpPr>
              <p:cNvPr id="1105" name="Google Shape;1105;p8"/>
              <p:cNvGrpSpPr/>
              <p:nvPr/>
            </p:nvGrpSpPr>
            <p:grpSpPr>
              <a:xfrm>
                <a:off x="4023775" y="1855149"/>
                <a:ext cx="1174825" cy="1194575"/>
                <a:chOff x="4023775" y="1778925"/>
                <a:chExt cx="1174825" cy="1194575"/>
              </a:xfrm>
            </p:grpSpPr>
            <p:sp>
              <p:nvSpPr>
                <p:cNvPr id="1106" name="Google Shape;1106;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8"/>
              <p:cNvGrpSpPr/>
              <p:nvPr/>
            </p:nvGrpSpPr>
            <p:grpSpPr>
              <a:xfrm rot="10800000">
                <a:off x="4212099" y="2046639"/>
                <a:ext cx="798176" cy="811594"/>
                <a:chOff x="4023775" y="1778925"/>
                <a:chExt cx="1174825" cy="1194575"/>
              </a:xfrm>
            </p:grpSpPr>
            <p:sp>
              <p:nvSpPr>
                <p:cNvPr id="1113" name="Google Shape;1113;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9" name="Google Shape;1119;p8"/>
            <p:cNvGrpSpPr/>
            <p:nvPr/>
          </p:nvGrpSpPr>
          <p:grpSpPr>
            <a:xfrm>
              <a:off x="8479534" y="2908792"/>
              <a:ext cx="424347" cy="431480"/>
              <a:chOff x="4023775" y="1855149"/>
              <a:chExt cx="1174825" cy="1194575"/>
            </a:xfrm>
          </p:grpSpPr>
          <p:grpSp>
            <p:nvGrpSpPr>
              <p:cNvPr id="1120" name="Google Shape;1120;p8"/>
              <p:cNvGrpSpPr/>
              <p:nvPr/>
            </p:nvGrpSpPr>
            <p:grpSpPr>
              <a:xfrm>
                <a:off x="4023775" y="1855149"/>
                <a:ext cx="1174825" cy="1194575"/>
                <a:chOff x="4023775" y="1778925"/>
                <a:chExt cx="1174825" cy="1194575"/>
              </a:xfrm>
            </p:grpSpPr>
            <p:sp>
              <p:nvSpPr>
                <p:cNvPr id="1121" name="Google Shape;1121;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8"/>
              <p:cNvGrpSpPr/>
              <p:nvPr/>
            </p:nvGrpSpPr>
            <p:grpSpPr>
              <a:xfrm rot="10800000">
                <a:off x="4212099" y="2046639"/>
                <a:ext cx="798176" cy="811594"/>
                <a:chOff x="4023775" y="1778925"/>
                <a:chExt cx="1174825" cy="1194575"/>
              </a:xfrm>
            </p:grpSpPr>
            <p:sp>
              <p:nvSpPr>
                <p:cNvPr id="1128" name="Google Shape;1128;p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34" name="Shape 1134"/>
        <p:cNvGrpSpPr/>
        <p:nvPr/>
      </p:nvGrpSpPr>
      <p:grpSpPr>
        <a:xfrm>
          <a:off x="0" y="0"/>
          <a:ext cx="0" cy="0"/>
          <a:chOff x="0" y="0"/>
          <a:chExt cx="0" cy="0"/>
        </a:xfrm>
      </p:grpSpPr>
      <p:grpSp>
        <p:nvGrpSpPr>
          <p:cNvPr id="1135" name="Google Shape;1135;p9"/>
          <p:cNvGrpSpPr/>
          <p:nvPr/>
        </p:nvGrpSpPr>
        <p:grpSpPr>
          <a:xfrm>
            <a:off x="225599" y="184827"/>
            <a:ext cx="8692802" cy="4773845"/>
            <a:chOff x="225599" y="184827"/>
            <a:chExt cx="8692802" cy="4773845"/>
          </a:xfrm>
        </p:grpSpPr>
        <p:grpSp>
          <p:nvGrpSpPr>
            <p:cNvPr id="1136" name="Google Shape;1136;p9"/>
            <p:cNvGrpSpPr/>
            <p:nvPr/>
          </p:nvGrpSpPr>
          <p:grpSpPr>
            <a:xfrm flipH="1" rot="10800000">
              <a:off x="7276295" y="4109984"/>
              <a:ext cx="424423" cy="381701"/>
              <a:chOff x="882850" y="2647922"/>
              <a:chExt cx="1064250" cy="957125"/>
            </a:xfrm>
          </p:grpSpPr>
          <p:grpSp>
            <p:nvGrpSpPr>
              <p:cNvPr id="1137" name="Google Shape;1137;p9"/>
              <p:cNvGrpSpPr/>
              <p:nvPr/>
            </p:nvGrpSpPr>
            <p:grpSpPr>
              <a:xfrm>
                <a:off x="882850" y="2647922"/>
                <a:ext cx="1064250" cy="957125"/>
                <a:chOff x="6069100" y="3009725"/>
                <a:chExt cx="1064250" cy="957125"/>
              </a:xfrm>
            </p:grpSpPr>
            <p:sp>
              <p:nvSpPr>
                <p:cNvPr id="1138" name="Google Shape;1138;p9"/>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9"/>
              <p:cNvGrpSpPr/>
              <p:nvPr/>
            </p:nvGrpSpPr>
            <p:grpSpPr>
              <a:xfrm rot="10800000">
                <a:off x="1008698" y="2761102"/>
                <a:ext cx="812555" cy="730765"/>
                <a:chOff x="6069100" y="3009725"/>
                <a:chExt cx="1064250" cy="957125"/>
              </a:xfrm>
            </p:grpSpPr>
            <p:sp>
              <p:nvSpPr>
                <p:cNvPr id="1141" name="Google Shape;1141;p9"/>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 name="Google Shape;1143;p9"/>
            <p:cNvGrpSpPr/>
            <p:nvPr/>
          </p:nvGrpSpPr>
          <p:grpSpPr>
            <a:xfrm flipH="1" rot="10800000">
              <a:off x="6270183" y="4491679"/>
              <a:ext cx="424423" cy="381701"/>
              <a:chOff x="882850" y="2647922"/>
              <a:chExt cx="1064250" cy="957125"/>
            </a:xfrm>
          </p:grpSpPr>
          <p:grpSp>
            <p:nvGrpSpPr>
              <p:cNvPr id="1144" name="Google Shape;1144;p9"/>
              <p:cNvGrpSpPr/>
              <p:nvPr/>
            </p:nvGrpSpPr>
            <p:grpSpPr>
              <a:xfrm>
                <a:off x="882850" y="2647922"/>
                <a:ext cx="1064250" cy="957125"/>
                <a:chOff x="6069100" y="3009725"/>
                <a:chExt cx="1064250" cy="957125"/>
              </a:xfrm>
            </p:grpSpPr>
            <p:sp>
              <p:nvSpPr>
                <p:cNvPr id="1145" name="Google Shape;1145;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9"/>
              <p:cNvGrpSpPr/>
              <p:nvPr/>
            </p:nvGrpSpPr>
            <p:grpSpPr>
              <a:xfrm rot="10800000">
                <a:off x="1008698" y="2761102"/>
                <a:ext cx="812555" cy="730765"/>
                <a:chOff x="6069100" y="3009725"/>
                <a:chExt cx="1064250" cy="957125"/>
              </a:xfrm>
            </p:grpSpPr>
            <p:sp>
              <p:nvSpPr>
                <p:cNvPr id="1148" name="Google Shape;1148;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0" name="Google Shape;1150;p9"/>
            <p:cNvGrpSpPr/>
            <p:nvPr/>
          </p:nvGrpSpPr>
          <p:grpSpPr>
            <a:xfrm flipH="1" rot="10800000">
              <a:off x="7820459" y="2925253"/>
              <a:ext cx="424347" cy="431480"/>
              <a:chOff x="4023775" y="1855149"/>
              <a:chExt cx="1174825" cy="1194575"/>
            </a:xfrm>
          </p:grpSpPr>
          <p:grpSp>
            <p:nvGrpSpPr>
              <p:cNvPr id="1151" name="Google Shape;1151;p9"/>
              <p:cNvGrpSpPr/>
              <p:nvPr/>
            </p:nvGrpSpPr>
            <p:grpSpPr>
              <a:xfrm>
                <a:off x="4023775" y="1855149"/>
                <a:ext cx="1174825" cy="1194575"/>
                <a:chOff x="4023775" y="1778925"/>
                <a:chExt cx="1174825" cy="1194575"/>
              </a:xfrm>
            </p:grpSpPr>
            <p:sp>
              <p:nvSpPr>
                <p:cNvPr id="1152" name="Google Shape;1152;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9"/>
              <p:cNvGrpSpPr/>
              <p:nvPr/>
            </p:nvGrpSpPr>
            <p:grpSpPr>
              <a:xfrm rot="10800000">
                <a:off x="4212099" y="2046639"/>
                <a:ext cx="798176" cy="811594"/>
                <a:chOff x="4023775" y="1778925"/>
                <a:chExt cx="1174825" cy="1194575"/>
              </a:xfrm>
            </p:grpSpPr>
            <p:sp>
              <p:nvSpPr>
                <p:cNvPr id="1159" name="Google Shape;1159;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9"/>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 name="Google Shape;1165;p9"/>
            <p:cNvGrpSpPr/>
            <p:nvPr/>
          </p:nvGrpSpPr>
          <p:grpSpPr>
            <a:xfrm flipH="1" rot="10800000">
              <a:off x="8494054" y="3574681"/>
              <a:ext cx="424347" cy="431480"/>
              <a:chOff x="4023775" y="1855149"/>
              <a:chExt cx="1174825" cy="1194575"/>
            </a:xfrm>
          </p:grpSpPr>
          <p:grpSp>
            <p:nvGrpSpPr>
              <p:cNvPr id="1166" name="Google Shape;1166;p9"/>
              <p:cNvGrpSpPr/>
              <p:nvPr/>
            </p:nvGrpSpPr>
            <p:grpSpPr>
              <a:xfrm>
                <a:off x="4023775" y="1855149"/>
                <a:ext cx="1174825" cy="1194575"/>
                <a:chOff x="4023775" y="1778925"/>
                <a:chExt cx="1174825" cy="1194575"/>
              </a:xfrm>
            </p:grpSpPr>
            <p:sp>
              <p:nvSpPr>
                <p:cNvPr id="1167" name="Google Shape;1167;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9"/>
              <p:cNvGrpSpPr/>
              <p:nvPr/>
            </p:nvGrpSpPr>
            <p:grpSpPr>
              <a:xfrm rot="10800000">
                <a:off x="4212099" y="2046639"/>
                <a:ext cx="798176" cy="811594"/>
                <a:chOff x="4023775" y="1778925"/>
                <a:chExt cx="1174825" cy="1194575"/>
              </a:xfrm>
            </p:grpSpPr>
            <p:sp>
              <p:nvSpPr>
                <p:cNvPr id="1174" name="Google Shape;1174;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 name="Google Shape;1180;p9"/>
            <p:cNvGrpSpPr/>
            <p:nvPr/>
          </p:nvGrpSpPr>
          <p:grpSpPr>
            <a:xfrm flipH="1">
              <a:off x="8195011" y="4576953"/>
              <a:ext cx="424322" cy="335712"/>
              <a:chOff x="4414850" y="3021000"/>
              <a:chExt cx="1302400" cy="1030425"/>
            </a:xfrm>
          </p:grpSpPr>
          <p:sp>
            <p:nvSpPr>
              <p:cNvPr id="1181" name="Google Shape;1181;p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9"/>
            <p:cNvGrpSpPr/>
            <p:nvPr/>
          </p:nvGrpSpPr>
          <p:grpSpPr>
            <a:xfrm flipH="1" rot="10800000">
              <a:off x="7460488" y="207829"/>
              <a:ext cx="424322" cy="335712"/>
              <a:chOff x="4414850" y="3021000"/>
              <a:chExt cx="1302400" cy="1030425"/>
            </a:xfrm>
          </p:grpSpPr>
          <p:sp>
            <p:nvSpPr>
              <p:cNvPr id="1184" name="Google Shape;1184;p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9"/>
            <p:cNvGrpSpPr/>
            <p:nvPr/>
          </p:nvGrpSpPr>
          <p:grpSpPr>
            <a:xfrm flipH="1" rot="10800000">
              <a:off x="8407173" y="653470"/>
              <a:ext cx="424413" cy="370488"/>
              <a:chOff x="2133000" y="1731619"/>
              <a:chExt cx="1164050" cy="1016150"/>
            </a:xfrm>
          </p:grpSpPr>
          <p:grpSp>
            <p:nvGrpSpPr>
              <p:cNvPr id="1187" name="Google Shape;1187;p9"/>
              <p:cNvGrpSpPr/>
              <p:nvPr/>
            </p:nvGrpSpPr>
            <p:grpSpPr>
              <a:xfrm>
                <a:off x="2133000" y="1731619"/>
                <a:ext cx="1164050" cy="1016150"/>
                <a:chOff x="4286075" y="4175525"/>
                <a:chExt cx="1164050" cy="1016150"/>
              </a:xfrm>
            </p:grpSpPr>
            <p:sp>
              <p:nvSpPr>
                <p:cNvPr id="1188" name="Google Shape;1188;p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9"/>
              <p:cNvGrpSpPr/>
              <p:nvPr/>
            </p:nvGrpSpPr>
            <p:grpSpPr>
              <a:xfrm rot="10800000">
                <a:off x="2292009" y="1870425"/>
                <a:ext cx="846032" cy="738538"/>
                <a:chOff x="4286075" y="4175525"/>
                <a:chExt cx="1164050" cy="1016150"/>
              </a:xfrm>
            </p:grpSpPr>
            <p:sp>
              <p:nvSpPr>
                <p:cNvPr id="1196" name="Google Shape;1196;p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3" name="Google Shape;1203;p9"/>
            <p:cNvGrpSpPr/>
            <p:nvPr/>
          </p:nvGrpSpPr>
          <p:grpSpPr>
            <a:xfrm flipH="1">
              <a:off x="7700730" y="1272037"/>
              <a:ext cx="424338" cy="323264"/>
              <a:chOff x="2213900" y="503525"/>
              <a:chExt cx="1369275" cy="1043125"/>
            </a:xfrm>
          </p:grpSpPr>
          <p:sp>
            <p:nvSpPr>
              <p:cNvPr id="1204" name="Google Shape;1204;p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9"/>
            <p:cNvGrpSpPr/>
            <p:nvPr/>
          </p:nvGrpSpPr>
          <p:grpSpPr>
            <a:xfrm flipH="1" rot="10800000">
              <a:off x="6444475" y="740448"/>
              <a:ext cx="424338" cy="323264"/>
              <a:chOff x="2213900" y="503525"/>
              <a:chExt cx="1369275" cy="1043125"/>
            </a:xfrm>
          </p:grpSpPr>
          <p:sp>
            <p:nvSpPr>
              <p:cNvPr id="1207" name="Google Shape;1207;p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9"/>
            <p:cNvGrpSpPr/>
            <p:nvPr/>
          </p:nvGrpSpPr>
          <p:grpSpPr>
            <a:xfrm flipH="1" rot="10800000">
              <a:off x="5614287" y="184827"/>
              <a:ext cx="424423" cy="381701"/>
              <a:chOff x="882850" y="2647922"/>
              <a:chExt cx="1064250" cy="957125"/>
            </a:xfrm>
          </p:grpSpPr>
          <p:grpSp>
            <p:nvGrpSpPr>
              <p:cNvPr id="1210" name="Google Shape;1210;p9"/>
              <p:cNvGrpSpPr/>
              <p:nvPr/>
            </p:nvGrpSpPr>
            <p:grpSpPr>
              <a:xfrm>
                <a:off x="882850" y="2647922"/>
                <a:ext cx="1064250" cy="957125"/>
                <a:chOff x="6069100" y="3009725"/>
                <a:chExt cx="1064250" cy="957125"/>
              </a:xfrm>
            </p:grpSpPr>
            <p:sp>
              <p:nvSpPr>
                <p:cNvPr id="1211" name="Google Shape;1211;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9"/>
              <p:cNvGrpSpPr/>
              <p:nvPr/>
            </p:nvGrpSpPr>
            <p:grpSpPr>
              <a:xfrm rot="10800000">
                <a:off x="1008698" y="2761102"/>
                <a:ext cx="812555" cy="730765"/>
                <a:chOff x="6069100" y="3009725"/>
                <a:chExt cx="1064250" cy="957125"/>
              </a:xfrm>
            </p:grpSpPr>
            <p:sp>
              <p:nvSpPr>
                <p:cNvPr id="1214" name="Google Shape;1214;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6" name="Google Shape;1216;p9"/>
            <p:cNvGrpSpPr/>
            <p:nvPr/>
          </p:nvGrpSpPr>
          <p:grpSpPr>
            <a:xfrm flipH="1">
              <a:off x="4371291" y="184832"/>
              <a:ext cx="424423" cy="381701"/>
              <a:chOff x="882850" y="2647922"/>
              <a:chExt cx="1064250" cy="957125"/>
            </a:xfrm>
          </p:grpSpPr>
          <p:grpSp>
            <p:nvGrpSpPr>
              <p:cNvPr id="1217" name="Google Shape;1217;p9"/>
              <p:cNvGrpSpPr/>
              <p:nvPr/>
            </p:nvGrpSpPr>
            <p:grpSpPr>
              <a:xfrm>
                <a:off x="882850" y="2647922"/>
                <a:ext cx="1064250" cy="957125"/>
                <a:chOff x="6069100" y="3009725"/>
                <a:chExt cx="1064250" cy="957125"/>
              </a:xfrm>
            </p:grpSpPr>
            <p:sp>
              <p:nvSpPr>
                <p:cNvPr id="1218" name="Google Shape;1218;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9"/>
              <p:cNvGrpSpPr/>
              <p:nvPr/>
            </p:nvGrpSpPr>
            <p:grpSpPr>
              <a:xfrm rot="10800000">
                <a:off x="1008698" y="2761102"/>
                <a:ext cx="812555" cy="730765"/>
                <a:chOff x="6069100" y="3009725"/>
                <a:chExt cx="1064250" cy="957125"/>
              </a:xfrm>
            </p:grpSpPr>
            <p:sp>
              <p:nvSpPr>
                <p:cNvPr id="1221" name="Google Shape;1221;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3" name="Google Shape;1223;p9"/>
            <p:cNvGrpSpPr/>
            <p:nvPr/>
          </p:nvGrpSpPr>
          <p:grpSpPr>
            <a:xfrm flipH="1" rot="10800000">
              <a:off x="3327011" y="4006164"/>
              <a:ext cx="424423" cy="381701"/>
              <a:chOff x="882850" y="2647922"/>
              <a:chExt cx="1064250" cy="957125"/>
            </a:xfrm>
          </p:grpSpPr>
          <p:grpSp>
            <p:nvGrpSpPr>
              <p:cNvPr id="1224" name="Google Shape;1224;p9"/>
              <p:cNvGrpSpPr/>
              <p:nvPr/>
            </p:nvGrpSpPr>
            <p:grpSpPr>
              <a:xfrm>
                <a:off x="882850" y="2647922"/>
                <a:ext cx="1064250" cy="957125"/>
                <a:chOff x="6069100" y="3009725"/>
                <a:chExt cx="1064250" cy="957125"/>
              </a:xfrm>
            </p:grpSpPr>
            <p:sp>
              <p:nvSpPr>
                <p:cNvPr id="1225" name="Google Shape;1225;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9"/>
              <p:cNvGrpSpPr/>
              <p:nvPr/>
            </p:nvGrpSpPr>
            <p:grpSpPr>
              <a:xfrm rot="10800000">
                <a:off x="1008698" y="2761102"/>
                <a:ext cx="812555" cy="730765"/>
                <a:chOff x="6069100" y="3009725"/>
                <a:chExt cx="1064250" cy="957125"/>
              </a:xfrm>
            </p:grpSpPr>
            <p:sp>
              <p:nvSpPr>
                <p:cNvPr id="1228" name="Google Shape;1228;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 name="Google Shape;1230;p9"/>
            <p:cNvGrpSpPr/>
            <p:nvPr/>
          </p:nvGrpSpPr>
          <p:grpSpPr>
            <a:xfrm flipH="1" rot="10800000">
              <a:off x="5301698" y="3981269"/>
              <a:ext cx="424347" cy="431480"/>
              <a:chOff x="4023775" y="1855149"/>
              <a:chExt cx="1174825" cy="1194575"/>
            </a:xfrm>
          </p:grpSpPr>
          <p:grpSp>
            <p:nvGrpSpPr>
              <p:cNvPr id="1231" name="Google Shape;1231;p9"/>
              <p:cNvGrpSpPr/>
              <p:nvPr/>
            </p:nvGrpSpPr>
            <p:grpSpPr>
              <a:xfrm>
                <a:off x="4023775" y="1855149"/>
                <a:ext cx="1174825" cy="1194575"/>
                <a:chOff x="4023775" y="1778925"/>
                <a:chExt cx="1174825" cy="1194575"/>
              </a:xfrm>
            </p:grpSpPr>
            <p:sp>
              <p:nvSpPr>
                <p:cNvPr id="1232" name="Google Shape;1232;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9"/>
              <p:cNvGrpSpPr/>
              <p:nvPr/>
            </p:nvGrpSpPr>
            <p:grpSpPr>
              <a:xfrm rot="10800000">
                <a:off x="4212099" y="2046639"/>
                <a:ext cx="798176" cy="811594"/>
                <a:chOff x="4023775" y="1778925"/>
                <a:chExt cx="1174825" cy="1194575"/>
              </a:xfrm>
            </p:grpSpPr>
            <p:sp>
              <p:nvSpPr>
                <p:cNvPr id="1239" name="Google Shape;1239;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5" name="Google Shape;1245;p9"/>
            <p:cNvGrpSpPr/>
            <p:nvPr/>
          </p:nvGrpSpPr>
          <p:grpSpPr>
            <a:xfrm flipH="1" rot="10800000">
              <a:off x="8407206" y="1812790"/>
              <a:ext cx="424347" cy="431480"/>
              <a:chOff x="4023775" y="1855149"/>
              <a:chExt cx="1174825" cy="1194575"/>
            </a:xfrm>
          </p:grpSpPr>
          <p:grpSp>
            <p:nvGrpSpPr>
              <p:cNvPr id="1246" name="Google Shape;1246;p9"/>
              <p:cNvGrpSpPr/>
              <p:nvPr/>
            </p:nvGrpSpPr>
            <p:grpSpPr>
              <a:xfrm>
                <a:off x="4023775" y="1855149"/>
                <a:ext cx="1174825" cy="1194575"/>
                <a:chOff x="4023775" y="1778925"/>
                <a:chExt cx="1174825" cy="1194575"/>
              </a:xfrm>
            </p:grpSpPr>
            <p:sp>
              <p:nvSpPr>
                <p:cNvPr id="1247" name="Google Shape;1247;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9"/>
              <p:cNvGrpSpPr/>
              <p:nvPr/>
            </p:nvGrpSpPr>
            <p:grpSpPr>
              <a:xfrm rot="10800000">
                <a:off x="4212099" y="2046639"/>
                <a:ext cx="798176" cy="811594"/>
                <a:chOff x="4023775" y="1778925"/>
                <a:chExt cx="1174825" cy="1194575"/>
              </a:xfrm>
            </p:grpSpPr>
            <p:sp>
              <p:nvSpPr>
                <p:cNvPr id="1254" name="Google Shape;1254;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 name="Google Shape;1260;p9"/>
            <p:cNvGrpSpPr/>
            <p:nvPr/>
          </p:nvGrpSpPr>
          <p:grpSpPr>
            <a:xfrm>
              <a:off x="740497" y="2788697"/>
              <a:ext cx="424423" cy="381701"/>
              <a:chOff x="882850" y="2647922"/>
              <a:chExt cx="1064250" cy="957125"/>
            </a:xfrm>
          </p:grpSpPr>
          <p:grpSp>
            <p:nvGrpSpPr>
              <p:cNvPr id="1261" name="Google Shape;1261;p9"/>
              <p:cNvGrpSpPr/>
              <p:nvPr/>
            </p:nvGrpSpPr>
            <p:grpSpPr>
              <a:xfrm>
                <a:off x="882850" y="2647922"/>
                <a:ext cx="1064250" cy="957125"/>
                <a:chOff x="6069100" y="3009725"/>
                <a:chExt cx="1064250" cy="957125"/>
              </a:xfrm>
            </p:grpSpPr>
            <p:sp>
              <p:nvSpPr>
                <p:cNvPr id="1262" name="Google Shape;1262;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9"/>
              <p:cNvGrpSpPr/>
              <p:nvPr/>
            </p:nvGrpSpPr>
            <p:grpSpPr>
              <a:xfrm rot="10800000">
                <a:off x="1008698" y="2761102"/>
                <a:ext cx="812555" cy="730765"/>
                <a:chOff x="6069100" y="3009725"/>
                <a:chExt cx="1064250" cy="957125"/>
              </a:xfrm>
            </p:grpSpPr>
            <p:sp>
              <p:nvSpPr>
                <p:cNvPr id="1265" name="Google Shape;1265;p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 name="Google Shape;1267;p9"/>
            <p:cNvGrpSpPr/>
            <p:nvPr/>
          </p:nvGrpSpPr>
          <p:grpSpPr>
            <a:xfrm rot="10800000">
              <a:off x="2308641" y="4392865"/>
              <a:ext cx="424347" cy="431480"/>
              <a:chOff x="4023775" y="1855149"/>
              <a:chExt cx="1174825" cy="1194575"/>
            </a:xfrm>
          </p:grpSpPr>
          <p:grpSp>
            <p:nvGrpSpPr>
              <p:cNvPr id="1268" name="Google Shape;1268;p9"/>
              <p:cNvGrpSpPr/>
              <p:nvPr/>
            </p:nvGrpSpPr>
            <p:grpSpPr>
              <a:xfrm>
                <a:off x="4023775" y="1855149"/>
                <a:ext cx="1174825" cy="1194575"/>
                <a:chOff x="4023775" y="1778925"/>
                <a:chExt cx="1174825" cy="1194575"/>
              </a:xfrm>
            </p:grpSpPr>
            <p:sp>
              <p:nvSpPr>
                <p:cNvPr id="1269" name="Google Shape;1269;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9"/>
              <p:cNvGrpSpPr/>
              <p:nvPr/>
            </p:nvGrpSpPr>
            <p:grpSpPr>
              <a:xfrm rot="10800000">
                <a:off x="4212099" y="2046639"/>
                <a:ext cx="798176" cy="811594"/>
                <a:chOff x="4023775" y="1778925"/>
                <a:chExt cx="1174825" cy="1194575"/>
              </a:xfrm>
            </p:grpSpPr>
            <p:sp>
              <p:nvSpPr>
                <p:cNvPr id="1276" name="Google Shape;1276;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9"/>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 name="Google Shape;1282;p9"/>
            <p:cNvGrpSpPr/>
            <p:nvPr/>
          </p:nvGrpSpPr>
          <p:grpSpPr>
            <a:xfrm>
              <a:off x="271826" y="3746056"/>
              <a:ext cx="424347" cy="431480"/>
              <a:chOff x="4023775" y="1855149"/>
              <a:chExt cx="1174825" cy="1194575"/>
            </a:xfrm>
          </p:grpSpPr>
          <p:grpSp>
            <p:nvGrpSpPr>
              <p:cNvPr id="1283" name="Google Shape;1283;p9"/>
              <p:cNvGrpSpPr/>
              <p:nvPr/>
            </p:nvGrpSpPr>
            <p:grpSpPr>
              <a:xfrm>
                <a:off x="4023775" y="1855149"/>
                <a:ext cx="1174825" cy="1194575"/>
                <a:chOff x="4023775" y="1778925"/>
                <a:chExt cx="1174825" cy="1194575"/>
              </a:xfrm>
            </p:grpSpPr>
            <p:sp>
              <p:nvSpPr>
                <p:cNvPr id="1284" name="Google Shape;1284;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9"/>
              <p:cNvGrpSpPr/>
              <p:nvPr/>
            </p:nvGrpSpPr>
            <p:grpSpPr>
              <a:xfrm rot="10800000">
                <a:off x="4212099" y="2046639"/>
                <a:ext cx="798176" cy="811594"/>
                <a:chOff x="4023775" y="1778925"/>
                <a:chExt cx="1174825" cy="1194575"/>
              </a:xfrm>
            </p:grpSpPr>
            <p:sp>
              <p:nvSpPr>
                <p:cNvPr id="1291" name="Google Shape;1291;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7" name="Google Shape;1297;p9"/>
            <p:cNvGrpSpPr/>
            <p:nvPr/>
          </p:nvGrpSpPr>
          <p:grpSpPr>
            <a:xfrm>
              <a:off x="1284581" y="3841828"/>
              <a:ext cx="424322" cy="335712"/>
              <a:chOff x="4414850" y="3021000"/>
              <a:chExt cx="1302400" cy="1030425"/>
            </a:xfrm>
          </p:grpSpPr>
          <p:sp>
            <p:nvSpPr>
              <p:cNvPr id="1298" name="Google Shape;1298;p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9"/>
            <p:cNvGrpSpPr/>
            <p:nvPr/>
          </p:nvGrpSpPr>
          <p:grpSpPr>
            <a:xfrm rot="5400000">
              <a:off x="271838" y="376254"/>
              <a:ext cx="424322" cy="335712"/>
              <a:chOff x="4414850" y="3021000"/>
              <a:chExt cx="1302400" cy="1030425"/>
            </a:xfrm>
          </p:grpSpPr>
          <p:sp>
            <p:nvSpPr>
              <p:cNvPr id="1301" name="Google Shape;1301;p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9"/>
            <p:cNvGrpSpPr/>
            <p:nvPr/>
          </p:nvGrpSpPr>
          <p:grpSpPr>
            <a:xfrm rot="10800000">
              <a:off x="818704" y="1011645"/>
              <a:ext cx="424413" cy="370488"/>
              <a:chOff x="2133000" y="1731619"/>
              <a:chExt cx="1164050" cy="1016150"/>
            </a:xfrm>
          </p:grpSpPr>
          <p:grpSp>
            <p:nvGrpSpPr>
              <p:cNvPr id="1304" name="Google Shape;1304;p9"/>
              <p:cNvGrpSpPr/>
              <p:nvPr/>
            </p:nvGrpSpPr>
            <p:grpSpPr>
              <a:xfrm>
                <a:off x="2133000" y="1731619"/>
                <a:ext cx="1164050" cy="1016150"/>
                <a:chOff x="4286075" y="4175525"/>
                <a:chExt cx="1164050" cy="1016150"/>
              </a:xfrm>
            </p:grpSpPr>
            <p:sp>
              <p:nvSpPr>
                <p:cNvPr id="1305" name="Google Shape;1305;p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9"/>
              <p:cNvGrpSpPr/>
              <p:nvPr/>
            </p:nvGrpSpPr>
            <p:grpSpPr>
              <a:xfrm rot="10800000">
                <a:off x="2292009" y="1870425"/>
                <a:ext cx="846032" cy="738538"/>
                <a:chOff x="4286075" y="4175525"/>
                <a:chExt cx="1164050" cy="1016150"/>
              </a:xfrm>
            </p:grpSpPr>
            <p:sp>
              <p:nvSpPr>
                <p:cNvPr id="1313" name="Google Shape;1313;p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0" name="Google Shape;1320;p9"/>
            <p:cNvGrpSpPr/>
            <p:nvPr/>
          </p:nvGrpSpPr>
          <p:grpSpPr>
            <a:xfrm rot="10800000">
              <a:off x="1188400" y="1866907"/>
              <a:ext cx="424338" cy="323264"/>
              <a:chOff x="2213900" y="503525"/>
              <a:chExt cx="1369275" cy="1043125"/>
            </a:xfrm>
          </p:grpSpPr>
          <p:sp>
            <p:nvSpPr>
              <p:cNvPr id="1321" name="Google Shape;1321;p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9"/>
            <p:cNvGrpSpPr/>
            <p:nvPr/>
          </p:nvGrpSpPr>
          <p:grpSpPr>
            <a:xfrm rot="10800000">
              <a:off x="2995807" y="382484"/>
              <a:ext cx="424338" cy="323264"/>
              <a:chOff x="2213900" y="503525"/>
              <a:chExt cx="1369275" cy="1043125"/>
            </a:xfrm>
          </p:grpSpPr>
          <p:sp>
            <p:nvSpPr>
              <p:cNvPr id="1324" name="Google Shape;1324;p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9"/>
            <p:cNvGrpSpPr/>
            <p:nvPr/>
          </p:nvGrpSpPr>
          <p:grpSpPr>
            <a:xfrm rot="10800000">
              <a:off x="1290195" y="4576971"/>
              <a:ext cx="424423" cy="381701"/>
              <a:chOff x="882850" y="2647922"/>
              <a:chExt cx="1064250" cy="957125"/>
            </a:xfrm>
          </p:grpSpPr>
          <p:grpSp>
            <p:nvGrpSpPr>
              <p:cNvPr id="1327" name="Google Shape;1327;p9"/>
              <p:cNvGrpSpPr/>
              <p:nvPr/>
            </p:nvGrpSpPr>
            <p:grpSpPr>
              <a:xfrm>
                <a:off x="882850" y="2647922"/>
                <a:ext cx="1064250" cy="957125"/>
                <a:chOff x="6069100" y="3009725"/>
                <a:chExt cx="1064250" cy="957125"/>
              </a:xfrm>
            </p:grpSpPr>
            <p:sp>
              <p:nvSpPr>
                <p:cNvPr id="1328" name="Google Shape;1328;p9"/>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 name="Google Shape;1330;p9"/>
              <p:cNvGrpSpPr/>
              <p:nvPr/>
            </p:nvGrpSpPr>
            <p:grpSpPr>
              <a:xfrm rot="10800000">
                <a:off x="1008698" y="2761102"/>
                <a:ext cx="812555" cy="730765"/>
                <a:chOff x="6069100" y="3009725"/>
                <a:chExt cx="1064250" cy="957125"/>
              </a:xfrm>
            </p:grpSpPr>
            <p:sp>
              <p:nvSpPr>
                <p:cNvPr id="1331" name="Google Shape;1331;p9"/>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3" name="Google Shape;1333;p9"/>
            <p:cNvGrpSpPr/>
            <p:nvPr/>
          </p:nvGrpSpPr>
          <p:grpSpPr>
            <a:xfrm rot="10800000">
              <a:off x="1839642" y="184840"/>
              <a:ext cx="424423" cy="381701"/>
              <a:chOff x="882850" y="2647922"/>
              <a:chExt cx="1064250" cy="957125"/>
            </a:xfrm>
          </p:grpSpPr>
          <p:grpSp>
            <p:nvGrpSpPr>
              <p:cNvPr id="1334" name="Google Shape;1334;p9"/>
              <p:cNvGrpSpPr/>
              <p:nvPr/>
            </p:nvGrpSpPr>
            <p:grpSpPr>
              <a:xfrm>
                <a:off x="882850" y="2647922"/>
                <a:ext cx="1064250" cy="957125"/>
                <a:chOff x="6069100" y="3009725"/>
                <a:chExt cx="1064250" cy="957125"/>
              </a:xfrm>
            </p:grpSpPr>
            <p:sp>
              <p:nvSpPr>
                <p:cNvPr id="1335" name="Google Shape;1335;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9"/>
              <p:cNvGrpSpPr/>
              <p:nvPr/>
            </p:nvGrpSpPr>
            <p:grpSpPr>
              <a:xfrm rot="10800000">
                <a:off x="1008698" y="2761102"/>
                <a:ext cx="812555" cy="730765"/>
                <a:chOff x="6069100" y="3009725"/>
                <a:chExt cx="1064250" cy="957125"/>
              </a:xfrm>
            </p:grpSpPr>
            <p:sp>
              <p:nvSpPr>
                <p:cNvPr id="1338" name="Google Shape;1338;p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0" name="Google Shape;1340;p9"/>
            <p:cNvGrpSpPr/>
            <p:nvPr/>
          </p:nvGrpSpPr>
          <p:grpSpPr>
            <a:xfrm>
              <a:off x="4345457" y="4412750"/>
              <a:ext cx="424347" cy="431480"/>
              <a:chOff x="4023775" y="1855149"/>
              <a:chExt cx="1174825" cy="1194575"/>
            </a:xfrm>
          </p:grpSpPr>
          <p:grpSp>
            <p:nvGrpSpPr>
              <p:cNvPr id="1341" name="Google Shape;1341;p9"/>
              <p:cNvGrpSpPr/>
              <p:nvPr/>
            </p:nvGrpSpPr>
            <p:grpSpPr>
              <a:xfrm>
                <a:off x="4023775" y="1855149"/>
                <a:ext cx="1174825" cy="1194575"/>
                <a:chOff x="4023775" y="1778925"/>
                <a:chExt cx="1174825" cy="1194575"/>
              </a:xfrm>
            </p:grpSpPr>
            <p:sp>
              <p:nvSpPr>
                <p:cNvPr id="1342" name="Google Shape;1342;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9"/>
              <p:cNvGrpSpPr/>
              <p:nvPr/>
            </p:nvGrpSpPr>
            <p:grpSpPr>
              <a:xfrm rot="10800000">
                <a:off x="4212099" y="2046639"/>
                <a:ext cx="798176" cy="811594"/>
                <a:chOff x="4023775" y="1778925"/>
                <a:chExt cx="1174825" cy="1194575"/>
              </a:xfrm>
            </p:grpSpPr>
            <p:sp>
              <p:nvSpPr>
                <p:cNvPr id="1349" name="Google Shape;1349;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5" name="Google Shape;1355;p9"/>
            <p:cNvGrpSpPr/>
            <p:nvPr/>
          </p:nvGrpSpPr>
          <p:grpSpPr>
            <a:xfrm rot="10800000">
              <a:off x="225599" y="1997553"/>
              <a:ext cx="424347" cy="431480"/>
              <a:chOff x="4023775" y="1855149"/>
              <a:chExt cx="1174825" cy="1194575"/>
            </a:xfrm>
          </p:grpSpPr>
          <p:grpSp>
            <p:nvGrpSpPr>
              <p:cNvPr id="1356" name="Google Shape;1356;p9"/>
              <p:cNvGrpSpPr/>
              <p:nvPr/>
            </p:nvGrpSpPr>
            <p:grpSpPr>
              <a:xfrm>
                <a:off x="4023775" y="1855149"/>
                <a:ext cx="1174825" cy="1194575"/>
                <a:chOff x="4023775" y="1778925"/>
                <a:chExt cx="1174825" cy="1194575"/>
              </a:xfrm>
            </p:grpSpPr>
            <p:sp>
              <p:nvSpPr>
                <p:cNvPr id="1357" name="Google Shape;1357;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9"/>
              <p:cNvGrpSpPr/>
              <p:nvPr/>
            </p:nvGrpSpPr>
            <p:grpSpPr>
              <a:xfrm rot="10800000">
                <a:off x="4212099" y="2046639"/>
                <a:ext cx="798176" cy="811594"/>
                <a:chOff x="4023775" y="1778925"/>
                <a:chExt cx="1174825" cy="1194575"/>
              </a:xfrm>
            </p:grpSpPr>
            <p:sp>
              <p:nvSpPr>
                <p:cNvPr id="1364" name="Google Shape;1364;p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70" name="Google Shape;1370;p9"/>
          <p:cNvSpPr txBox="1"/>
          <p:nvPr>
            <p:ph idx="1" type="subTitle"/>
          </p:nvPr>
        </p:nvSpPr>
        <p:spPr>
          <a:xfrm>
            <a:off x="2165475" y="2334410"/>
            <a:ext cx="4812900" cy="1185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1371" name="Google Shape;1371;p9"/>
          <p:cNvSpPr txBox="1"/>
          <p:nvPr>
            <p:ph type="title"/>
          </p:nvPr>
        </p:nvSpPr>
        <p:spPr>
          <a:xfrm>
            <a:off x="2165625" y="1578410"/>
            <a:ext cx="4812900" cy="798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400"/>
              <a:buNone/>
              <a:defRPr sz="4500"/>
            </a:lvl1pPr>
            <a:lvl2pPr lvl="1" rtl="0">
              <a:spcBef>
                <a:spcPts val="0"/>
              </a:spcBef>
              <a:spcAft>
                <a:spcPts val="0"/>
              </a:spcAft>
              <a:buSzPts val="3600"/>
              <a:buFont typeface="Palanquin Dark"/>
              <a:buNone/>
              <a:defRPr>
                <a:latin typeface="Palanquin Dark"/>
                <a:ea typeface="Palanquin Dark"/>
                <a:cs typeface="Palanquin Dark"/>
                <a:sym typeface="Palanquin Dark"/>
              </a:defRPr>
            </a:lvl2pPr>
            <a:lvl3pPr lvl="2" rtl="0">
              <a:spcBef>
                <a:spcPts val="0"/>
              </a:spcBef>
              <a:spcAft>
                <a:spcPts val="0"/>
              </a:spcAft>
              <a:buSzPts val="3600"/>
              <a:buFont typeface="Palanquin Dark"/>
              <a:buNone/>
              <a:defRPr>
                <a:latin typeface="Palanquin Dark"/>
                <a:ea typeface="Palanquin Dark"/>
                <a:cs typeface="Palanquin Dark"/>
                <a:sym typeface="Palanquin Dark"/>
              </a:defRPr>
            </a:lvl3pPr>
            <a:lvl4pPr lvl="3" rtl="0">
              <a:spcBef>
                <a:spcPts val="0"/>
              </a:spcBef>
              <a:spcAft>
                <a:spcPts val="0"/>
              </a:spcAft>
              <a:buSzPts val="3600"/>
              <a:buFont typeface="Palanquin Dark"/>
              <a:buNone/>
              <a:defRPr>
                <a:latin typeface="Palanquin Dark"/>
                <a:ea typeface="Palanquin Dark"/>
                <a:cs typeface="Palanquin Dark"/>
                <a:sym typeface="Palanquin Dark"/>
              </a:defRPr>
            </a:lvl4pPr>
            <a:lvl5pPr lvl="4" rtl="0">
              <a:spcBef>
                <a:spcPts val="0"/>
              </a:spcBef>
              <a:spcAft>
                <a:spcPts val="0"/>
              </a:spcAft>
              <a:buSzPts val="3600"/>
              <a:buFont typeface="Palanquin Dark"/>
              <a:buNone/>
              <a:defRPr>
                <a:latin typeface="Palanquin Dark"/>
                <a:ea typeface="Palanquin Dark"/>
                <a:cs typeface="Palanquin Dark"/>
                <a:sym typeface="Palanquin Dark"/>
              </a:defRPr>
            </a:lvl5pPr>
            <a:lvl6pPr lvl="5" rtl="0">
              <a:spcBef>
                <a:spcPts val="0"/>
              </a:spcBef>
              <a:spcAft>
                <a:spcPts val="0"/>
              </a:spcAft>
              <a:buSzPts val="3600"/>
              <a:buFont typeface="Palanquin Dark"/>
              <a:buNone/>
              <a:defRPr>
                <a:latin typeface="Palanquin Dark"/>
                <a:ea typeface="Palanquin Dark"/>
                <a:cs typeface="Palanquin Dark"/>
                <a:sym typeface="Palanquin Dark"/>
              </a:defRPr>
            </a:lvl6pPr>
            <a:lvl7pPr lvl="6" rtl="0">
              <a:spcBef>
                <a:spcPts val="0"/>
              </a:spcBef>
              <a:spcAft>
                <a:spcPts val="0"/>
              </a:spcAft>
              <a:buSzPts val="3600"/>
              <a:buFont typeface="Palanquin Dark"/>
              <a:buNone/>
              <a:defRPr>
                <a:latin typeface="Palanquin Dark"/>
                <a:ea typeface="Palanquin Dark"/>
                <a:cs typeface="Palanquin Dark"/>
                <a:sym typeface="Palanquin Dark"/>
              </a:defRPr>
            </a:lvl7pPr>
            <a:lvl8pPr lvl="7" rtl="0">
              <a:spcBef>
                <a:spcPts val="0"/>
              </a:spcBef>
              <a:spcAft>
                <a:spcPts val="0"/>
              </a:spcAft>
              <a:buSzPts val="3600"/>
              <a:buFont typeface="Palanquin Dark"/>
              <a:buNone/>
              <a:defRPr>
                <a:latin typeface="Palanquin Dark"/>
                <a:ea typeface="Palanquin Dark"/>
                <a:cs typeface="Palanquin Dark"/>
                <a:sym typeface="Palanquin Dark"/>
              </a:defRPr>
            </a:lvl8pPr>
            <a:lvl9pPr lvl="8" rtl="0">
              <a:spcBef>
                <a:spcPts val="0"/>
              </a:spcBef>
              <a:spcAft>
                <a:spcPts val="0"/>
              </a:spcAft>
              <a:buSzPts val="36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noFill/>
      </p:bgPr>
    </p:bg>
    <p:spTree>
      <p:nvGrpSpPr>
        <p:cNvPr id="1372" name="Shape 1372"/>
        <p:cNvGrpSpPr/>
        <p:nvPr/>
      </p:nvGrpSpPr>
      <p:grpSpPr>
        <a:xfrm>
          <a:off x="0" y="0"/>
          <a:ext cx="0" cy="0"/>
          <a:chOff x="0" y="0"/>
          <a:chExt cx="0" cy="0"/>
        </a:xfrm>
      </p:grpSpPr>
      <p:grpSp>
        <p:nvGrpSpPr>
          <p:cNvPr id="1373" name="Google Shape;1373;p10"/>
          <p:cNvGrpSpPr/>
          <p:nvPr/>
        </p:nvGrpSpPr>
        <p:grpSpPr>
          <a:xfrm>
            <a:off x="-535862" y="-445011"/>
            <a:ext cx="2509864" cy="2526968"/>
            <a:chOff x="3098939" y="547752"/>
            <a:chExt cx="1657770" cy="1669068"/>
          </a:xfrm>
        </p:grpSpPr>
        <p:grpSp>
          <p:nvGrpSpPr>
            <p:cNvPr id="1374" name="Google Shape;1374;p10"/>
            <p:cNvGrpSpPr/>
            <p:nvPr/>
          </p:nvGrpSpPr>
          <p:grpSpPr>
            <a:xfrm>
              <a:off x="3098939" y="547752"/>
              <a:ext cx="1657770" cy="1669068"/>
              <a:chOff x="3098939" y="547752"/>
              <a:chExt cx="1657770" cy="1669068"/>
            </a:xfrm>
          </p:grpSpPr>
          <p:sp>
            <p:nvSpPr>
              <p:cNvPr id="1375" name="Google Shape;1375;p10"/>
              <p:cNvSpPr/>
              <p:nvPr/>
            </p:nvSpPr>
            <p:spPr>
              <a:xfrm>
                <a:off x="3098939" y="547752"/>
                <a:ext cx="1657770" cy="1669068"/>
              </a:xfrm>
              <a:custGeom>
                <a:rect b="b" l="l" r="r" t="t"/>
                <a:pathLst>
                  <a:path extrusionOk="0" h="88792" w="88191">
                    <a:moveTo>
                      <a:pt x="77304" y="27193"/>
                    </a:moveTo>
                    <a:cubicBezTo>
                      <a:pt x="77346" y="27193"/>
                      <a:pt x="77358" y="27230"/>
                      <a:pt x="77321" y="27342"/>
                    </a:cubicBezTo>
                    <a:lnTo>
                      <a:pt x="77321" y="27230"/>
                    </a:lnTo>
                    <a:cubicBezTo>
                      <a:pt x="77209" y="27399"/>
                      <a:pt x="77125" y="27455"/>
                      <a:pt x="77055" y="27455"/>
                    </a:cubicBezTo>
                    <a:cubicBezTo>
                      <a:pt x="76985" y="27455"/>
                      <a:pt x="76929" y="27399"/>
                      <a:pt x="76873" y="27342"/>
                    </a:cubicBezTo>
                    <a:cubicBezTo>
                      <a:pt x="77022" y="27342"/>
                      <a:pt x="77221" y="27193"/>
                      <a:pt x="77304" y="27193"/>
                    </a:cubicBezTo>
                    <a:close/>
                    <a:moveTo>
                      <a:pt x="10294" y="27267"/>
                    </a:moveTo>
                    <a:cubicBezTo>
                      <a:pt x="10327" y="27267"/>
                      <a:pt x="10368" y="27289"/>
                      <a:pt x="10422" y="27342"/>
                    </a:cubicBezTo>
                    <a:lnTo>
                      <a:pt x="10310" y="27342"/>
                    </a:lnTo>
                    <a:cubicBezTo>
                      <a:pt x="10452" y="27556"/>
                      <a:pt x="10414" y="27634"/>
                      <a:pt x="10310" y="27634"/>
                    </a:cubicBezTo>
                    <a:cubicBezTo>
                      <a:pt x="10250" y="27634"/>
                      <a:pt x="10168" y="27608"/>
                      <a:pt x="10086" y="27567"/>
                    </a:cubicBezTo>
                    <a:cubicBezTo>
                      <a:pt x="10171" y="27481"/>
                      <a:pt x="10191" y="27267"/>
                      <a:pt x="10294" y="27267"/>
                    </a:cubicBezTo>
                    <a:close/>
                    <a:moveTo>
                      <a:pt x="8068" y="29584"/>
                    </a:moveTo>
                    <a:cubicBezTo>
                      <a:pt x="8143" y="29584"/>
                      <a:pt x="8068" y="29633"/>
                      <a:pt x="8010" y="29633"/>
                    </a:cubicBezTo>
                    <a:cubicBezTo>
                      <a:pt x="7981" y="29633"/>
                      <a:pt x="7956" y="29621"/>
                      <a:pt x="7956" y="29584"/>
                    </a:cubicBezTo>
                    <a:close/>
                    <a:moveTo>
                      <a:pt x="12215" y="30368"/>
                    </a:moveTo>
                    <a:cubicBezTo>
                      <a:pt x="12215" y="30368"/>
                      <a:pt x="12327" y="30480"/>
                      <a:pt x="12327" y="30480"/>
                    </a:cubicBezTo>
                    <a:lnTo>
                      <a:pt x="12215" y="30480"/>
                    </a:lnTo>
                    <a:lnTo>
                      <a:pt x="12215" y="30368"/>
                    </a:lnTo>
                    <a:close/>
                    <a:moveTo>
                      <a:pt x="74071" y="70765"/>
                    </a:moveTo>
                    <a:lnTo>
                      <a:pt x="74071" y="70821"/>
                    </a:lnTo>
                    <a:cubicBezTo>
                      <a:pt x="74015" y="70821"/>
                      <a:pt x="74043" y="70793"/>
                      <a:pt x="74071" y="70765"/>
                    </a:cubicBezTo>
                    <a:close/>
                    <a:moveTo>
                      <a:pt x="75080" y="73847"/>
                    </a:moveTo>
                    <a:cubicBezTo>
                      <a:pt x="75080" y="73847"/>
                      <a:pt x="74930" y="73897"/>
                      <a:pt x="74864" y="73897"/>
                    </a:cubicBezTo>
                    <a:cubicBezTo>
                      <a:pt x="74831" y="73897"/>
                      <a:pt x="74818" y="73884"/>
                      <a:pt x="74856" y="73847"/>
                    </a:cubicBezTo>
                    <a:close/>
                    <a:moveTo>
                      <a:pt x="39781" y="82027"/>
                    </a:moveTo>
                    <a:cubicBezTo>
                      <a:pt x="39781" y="82027"/>
                      <a:pt x="39669" y="82139"/>
                      <a:pt x="39557" y="82251"/>
                    </a:cubicBezTo>
                    <a:cubicBezTo>
                      <a:pt x="39557" y="82139"/>
                      <a:pt x="39669" y="82027"/>
                      <a:pt x="39781" y="82027"/>
                    </a:cubicBezTo>
                    <a:close/>
                    <a:moveTo>
                      <a:pt x="36531" y="85613"/>
                    </a:moveTo>
                    <a:cubicBezTo>
                      <a:pt x="36531" y="85613"/>
                      <a:pt x="36531" y="85837"/>
                      <a:pt x="36419" y="85837"/>
                    </a:cubicBezTo>
                    <a:cubicBezTo>
                      <a:pt x="36419" y="85725"/>
                      <a:pt x="36419" y="85613"/>
                      <a:pt x="36531" y="85613"/>
                    </a:cubicBezTo>
                    <a:close/>
                    <a:moveTo>
                      <a:pt x="45608" y="0"/>
                    </a:moveTo>
                    <a:lnTo>
                      <a:pt x="45608" y="0"/>
                    </a:lnTo>
                    <a:cubicBezTo>
                      <a:pt x="44787" y="456"/>
                      <a:pt x="45229" y="987"/>
                      <a:pt x="44575" y="987"/>
                    </a:cubicBezTo>
                    <a:cubicBezTo>
                      <a:pt x="44425" y="987"/>
                      <a:pt x="44219" y="959"/>
                      <a:pt x="43927" y="897"/>
                    </a:cubicBezTo>
                    <a:cubicBezTo>
                      <a:pt x="43504" y="715"/>
                      <a:pt x="43064" y="640"/>
                      <a:pt x="42621" y="640"/>
                    </a:cubicBezTo>
                    <a:cubicBezTo>
                      <a:pt x="41423" y="640"/>
                      <a:pt x="40202" y="1190"/>
                      <a:pt x="39221" y="1681"/>
                    </a:cubicBezTo>
                    <a:cubicBezTo>
                      <a:pt x="39041" y="964"/>
                      <a:pt x="38701" y="717"/>
                      <a:pt x="38266" y="717"/>
                    </a:cubicBezTo>
                    <a:cubicBezTo>
                      <a:pt x="37343" y="717"/>
                      <a:pt x="35993" y="1829"/>
                      <a:pt x="34851" y="1905"/>
                    </a:cubicBezTo>
                    <a:cubicBezTo>
                      <a:pt x="31937" y="2802"/>
                      <a:pt x="35747" y="5155"/>
                      <a:pt x="33730" y="5603"/>
                    </a:cubicBezTo>
                    <a:cubicBezTo>
                      <a:pt x="34402" y="3922"/>
                      <a:pt x="32497" y="5491"/>
                      <a:pt x="33058" y="3922"/>
                    </a:cubicBezTo>
                    <a:cubicBezTo>
                      <a:pt x="33194" y="3649"/>
                      <a:pt x="33122" y="3542"/>
                      <a:pt x="32956" y="3542"/>
                    </a:cubicBezTo>
                    <a:cubicBezTo>
                      <a:pt x="32578" y="3542"/>
                      <a:pt x="31713" y="4093"/>
                      <a:pt x="31713" y="4483"/>
                    </a:cubicBezTo>
                    <a:cubicBezTo>
                      <a:pt x="30391" y="5658"/>
                      <a:pt x="28641" y="5806"/>
                      <a:pt x="26800" y="5806"/>
                    </a:cubicBezTo>
                    <a:cubicBezTo>
                      <a:pt x="26179" y="5806"/>
                      <a:pt x="25547" y="5789"/>
                      <a:pt x="24918" y="5789"/>
                    </a:cubicBezTo>
                    <a:cubicBezTo>
                      <a:pt x="23144" y="5789"/>
                      <a:pt x="21391" y="5923"/>
                      <a:pt x="19947" y="6948"/>
                    </a:cubicBezTo>
                    <a:cubicBezTo>
                      <a:pt x="19386" y="7284"/>
                      <a:pt x="16585" y="8629"/>
                      <a:pt x="17818" y="9077"/>
                    </a:cubicBezTo>
                    <a:cubicBezTo>
                      <a:pt x="17930" y="8993"/>
                      <a:pt x="18042" y="8958"/>
                      <a:pt x="18140" y="8958"/>
                    </a:cubicBezTo>
                    <a:cubicBezTo>
                      <a:pt x="18434" y="8958"/>
                      <a:pt x="18602" y="9273"/>
                      <a:pt x="18266" y="9525"/>
                    </a:cubicBezTo>
                    <a:cubicBezTo>
                      <a:pt x="17994" y="9453"/>
                      <a:pt x="17754" y="9418"/>
                      <a:pt x="17538" y="9418"/>
                    </a:cubicBezTo>
                    <a:cubicBezTo>
                      <a:pt x="16422" y="9418"/>
                      <a:pt x="15955" y="10340"/>
                      <a:pt x="15016" y="11654"/>
                    </a:cubicBezTo>
                    <a:cubicBezTo>
                      <a:pt x="14263" y="11654"/>
                      <a:pt x="14749" y="12894"/>
                      <a:pt x="13996" y="12894"/>
                    </a:cubicBezTo>
                    <a:cubicBezTo>
                      <a:pt x="13965" y="12894"/>
                      <a:pt x="13931" y="12891"/>
                      <a:pt x="13896" y="12887"/>
                    </a:cubicBezTo>
                    <a:cubicBezTo>
                      <a:pt x="12551" y="16697"/>
                      <a:pt x="8517" y="24989"/>
                      <a:pt x="6388" y="29808"/>
                    </a:cubicBezTo>
                    <a:cubicBezTo>
                      <a:pt x="6051" y="30256"/>
                      <a:pt x="6051" y="30704"/>
                      <a:pt x="5939" y="31152"/>
                    </a:cubicBezTo>
                    <a:cubicBezTo>
                      <a:pt x="4931" y="41686"/>
                      <a:pt x="0" y="58943"/>
                      <a:pt x="7732" y="63537"/>
                    </a:cubicBezTo>
                    <a:cubicBezTo>
                      <a:pt x="8181" y="63874"/>
                      <a:pt x="7732" y="64322"/>
                      <a:pt x="7732" y="64434"/>
                    </a:cubicBezTo>
                    <a:cubicBezTo>
                      <a:pt x="7655" y="64426"/>
                      <a:pt x="7585" y="64422"/>
                      <a:pt x="7522" y="64422"/>
                    </a:cubicBezTo>
                    <a:cubicBezTo>
                      <a:pt x="5783" y="64422"/>
                      <a:pt x="9200" y="67238"/>
                      <a:pt x="10041" y="67238"/>
                    </a:cubicBezTo>
                    <a:cubicBezTo>
                      <a:pt x="10057" y="67238"/>
                      <a:pt x="10072" y="67237"/>
                      <a:pt x="10086" y="67235"/>
                    </a:cubicBezTo>
                    <a:lnTo>
                      <a:pt x="10086" y="67235"/>
                    </a:lnTo>
                    <a:cubicBezTo>
                      <a:pt x="8181" y="70597"/>
                      <a:pt x="10534" y="74743"/>
                      <a:pt x="13223" y="77545"/>
                    </a:cubicBezTo>
                    <a:cubicBezTo>
                      <a:pt x="13531" y="78084"/>
                      <a:pt x="13813" y="78292"/>
                      <a:pt x="14032" y="78292"/>
                    </a:cubicBezTo>
                    <a:cubicBezTo>
                      <a:pt x="14450" y="78292"/>
                      <a:pt x="14638" y="77534"/>
                      <a:pt x="14344" y="76872"/>
                    </a:cubicBezTo>
                    <a:lnTo>
                      <a:pt x="14344" y="76872"/>
                    </a:lnTo>
                    <a:cubicBezTo>
                      <a:pt x="14081" y="77036"/>
                      <a:pt x="13886" y="77104"/>
                      <a:pt x="13764" y="77104"/>
                    </a:cubicBezTo>
                    <a:cubicBezTo>
                      <a:pt x="13468" y="77104"/>
                      <a:pt x="13598" y="76708"/>
                      <a:pt x="14232" y="76312"/>
                    </a:cubicBezTo>
                    <a:cubicBezTo>
                      <a:pt x="14386" y="76222"/>
                      <a:pt x="14534" y="76182"/>
                      <a:pt x="14674" y="76182"/>
                    </a:cubicBezTo>
                    <a:cubicBezTo>
                      <a:pt x="15750" y="76182"/>
                      <a:pt x="16293" y="78553"/>
                      <a:pt x="14904" y="78553"/>
                    </a:cubicBezTo>
                    <a:cubicBezTo>
                      <a:pt x="13855" y="78634"/>
                      <a:pt x="15481" y="79994"/>
                      <a:pt x="16053" y="79994"/>
                    </a:cubicBezTo>
                    <a:cubicBezTo>
                      <a:pt x="16275" y="79994"/>
                      <a:pt x="16338" y="79789"/>
                      <a:pt x="16025" y="79226"/>
                    </a:cubicBezTo>
                    <a:cubicBezTo>
                      <a:pt x="15883" y="77882"/>
                      <a:pt x="17482" y="77252"/>
                      <a:pt x="18822" y="77252"/>
                    </a:cubicBezTo>
                    <a:cubicBezTo>
                      <a:pt x="19606" y="77252"/>
                      <a:pt x="20300" y="77467"/>
                      <a:pt x="20507" y="77881"/>
                    </a:cubicBezTo>
                    <a:cubicBezTo>
                      <a:pt x="20347" y="77864"/>
                      <a:pt x="20207" y="77856"/>
                      <a:pt x="20086" y="77856"/>
                    </a:cubicBezTo>
                    <a:cubicBezTo>
                      <a:pt x="17989" y="77856"/>
                      <a:pt x="21482" y="80278"/>
                      <a:pt x="23180" y="80278"/>
                    </a:cubicBezTo>
                    <a:cubicBezTo>
                      <a:pt x="23309" y="80278"/>
                      <a:pt x="23428" y="80264"/>
                      <a:pt x="23533" y="80234"/>
                    </a:cubicBezTo>
                    <a:cubicBezTo>
                      <a:pt x="23657" y="80565"/>
                      <a:pt x="23827" y="80652"/>
                      <a:pt x="24003" y="80652"/>
                    </a:cubicBezTo>
                    <a:cubicBezTo>
                      <a:pt x="24196" y="80652"/>
                      <a:pt x="24397" y="80548"/>
                      <a:pt x="24553" y="80548"/>
                    </a:cubicBezTo>
                    <a:cubicBezTo>
                      <a:pt x="24641" y="80548"/>
                      <a:pt x="24714" y="80581"/>
                      <a:pt x="24765" y="80682"/>
                    </a:cubicBezTo>
                    <a:cubicBezTo>
                      <a:pt x="24653" y="81467"/>
                      <a:pt x="25550" y="81243"/>
                      <a:pt x="25886" y="81691"/>
                    </a:cubicBezTo>
                    <a:cubicBezTo>
                      <a:pt x="27567" y="82587"/>
                      <a:pt x="27903" y="81243"/>
                      <a:pt x="28575" y="83372"/>
                    </a:cubicBezTo>
                    <a:cubicBezTo>
                      <a:pt x="29206" y="82867"/>
                      <a:pt x="29796" y="82669"/>
                      <a:pt x="30349" y="82669"/>
                    </a:cubicBezTo>
                    <a:cubicBezTo>
                      <a:pt x="32251" y="82669"/>
                      <a:pt x="33696" y="85016"/>
                      <a:pt x="34738" y="85277"/>
                    </a:cubicBezTo>
                    <a:cubicBezTo>
                      <a:pt x="35104" y="85825"/>
                      <a:pt x="35735" y="86109"/>
                      <a:pt x="36361" y="86109"/>
                    </a:cubicBezTo>
                    <a:cubicBezTo>
                      <a:pt x="36886" y="86109"/>
                      <a:pt x="37406" y="85910"/>
                      <a:pt x="37764" y="85501"/>
                    </a:cubicBezTo>
                    <a:cubicBezTo>
                      <a:pt x="37892" y="86903"/>
                      <a:pt x="38744" y="87181"/>
                      <a:pt x="39724" y="87181"/>
                    </a:cubicBezTo>
                    <a:cubicBezTo>
                      <a:pt x="40369" y="87181"/>
                      <a:pt x="41069" y="87061"/>
                      <a:pt x="41654" y="87061"/>
                    </a:cubicBezTo>
                    <a:cubicBezTo>
                      <a:pt x="41742" y="87061"/>
                      <a:pt x="41828" y="87063"/>
                      <a:pt x="41910" y="87070"/>
                    </a:cubicBezTo>
                    <a:cubicBezTo>
                      <a:pt x="42488" y="88225"/>
                      <a:pt x="44242" y="88792"/>
                      <a:pt x="45951" y="88792"/>
                    </a:cubicBezTo>
                    <a:cubicBezTo>
                      <a:pt x="47226" y="88792"/>
                      <a:pt x="48476" y="88476"/>
                      <a:pt x="49194" y="87854"/>
                    </a:cubicBezTo>
                    <a:cubicBezTo>
                      <a:pt x="49552" y="87952"/>
                      <a:pt x="49915" y="87993"/>
                      <a:pt x="50278" y="87993"/>
                    </a:cubicBezTo>
                    <a:cubicBezTo>
                      <a:pt x="52162" y="87993"/>
                      <a:pt x="54063" y="86892"/>
                      <a:pt x="55405" y="86892"/>
                    </a:cubicBezTo>
                    <a:cubicBezTo>
                      <a:pt x="55587" y="86892"/>
                      <a:pt x="55758" y="86912"/>
                      <a:pt x="55918" y="86958"/>
                    </a:cubicBezTo>
                    <a:cubicBezTo>
                      <a:pt x="55963" y="86962"/>
                      <a:pt x="56006" y="86964"/>
                      <a:pt x="56049" y="86964"/>
                    </a:cubicBezTo>
                    <a:cubicBezTo>
                      <a:pt x="56984" y="86964"/>
                      <a:pt x="57347" y="85924"/>
                      <a:pt x="57985" y="85924"/>
                    </a:cubicBezTo>
                    <a:cubicBezTo>
                      <a:pt x="58040" y="85924"/>
                      <a:pt x="58098" y="85932"/>
                      <a:pt x="58159" y="85949"/>
                    </a:cubicBezTo>
                    <a:cubicBezTo>
                      <a:pt x="58281" y="86054"/>
                      <a:pt x="58398" y="86096"/>
                      <a:pt x="58512" y="86096"/>
                    </a:cubicBezTo>
                    <a:cubicBezTo>
                      <a:pt x="58989" y="86096"/>
                      <a:pt x="59430" y="85368"/>
                      <a:pt x="60078" y="85368"/>
                    </a:cubicBezTo>
                    <a:cubicBezTo>
                      <a:pt x="60276" y="85368"/>
                      <a:pt x="60493" y="85436"/>
                      <a:pt x="60736" y="85613"/>
                    </a:cubicBezTo>
                    <a:cubicBezTo>
                      <a:pt x="60826" y="85677"/>
                      <a:pt x="60895" y="85705"/>
                      <a:pt x="60949" y="85705"/>
                    </a:cubicBezTo>
                    <a:cubicBezTo>
                      <a:pt x="61260" y="85705"/>
                      <a:pt x="61050" y="84789"/>
                      <a:pt x="61301" y="84789"/>
                    </a:cubicBezTo>
                    <a:cubicBezTo>
                      <a:pt x="61385" y="84789"/>
                      <a:pt x="61521" y="84891"/>
                      <a:pt x="61745" y="85165"/>
                    </a:cubicBezTo>
                    <a:cubicBezTo>
                      <a:pt x="61866" y="85191"/>
                      <a:pt x="61951" y="85204"/>
                      <a:pt x="62010" y="85204"/>
                    </a:cubicBezTo>
                    <a:cubicBezTo>
                      <a:pt x="62441" y="85204"/>
                      <a:pt x="61431" y="84537"/>
                      <a:pt x="62417" y="84044"/>
                    </a:cubicBezTo>
                    <a:cubicBezTo>
                      <a:pt x="64210" y="83820"/>
                      <a:pt x="67572" y="83708"/>
                      <a:pt x="69028" y="82027"/>
                    </a:cubicBezTo>
                    <a:cubicBezTo>
                      <a:pt x="69028" y="82228"/>
                      <a:pt x="69210" y="82339"/>
                      <a:pt x="69419" y="82339"/>
                    </a:cubicBezTo>
                    <a:cubicBezTo>
                      <a:pt x="69676" y="82339"/>
                      <a:pt x="69975" y="82173"/>
                      <a:pt x="70037" y="81803"/>
                    </a:cubicBezTo>
                    <a:cubicBezTo>
                      <a:pt x="70709" y="81355"/>
                      <a:pt x="72166" y="81915"/>
                      <a:pt x="73063" y="80682"/>
                    </a:cubicBezTo>
                    <a:cubicBezTo>
                      <a:pt x="73399" y="79898"/>
                      <a:pt x="75304" y="78665"/>
                      <a:pt x="74743" y="76536"/>
                    </a:cubicBezTo>
                    <a:cubicBezTo>
                      <a:pt x="76200" y="75303"/>
                      <a:pt x="77433" y="73847"/>
                      <a:pt x="78441" y="72278"/>
                    </a:cubicBezTo>
                    <a:cubicBezTo>
                      <a:pt x="80683" y="70709"/>
                      <a:pt x="82476" y="68468"/>
                      <a:pt x="83372" y="65779"/>
                    </a:cubicBezTo>
                    <a:cubicBezTo>
                      <a:pt x="84156" y="65106"/>
                      <a:pt x="84268" y="63537"/>
                      <a:pt x="84941" y="62753"/>
                    </a:cubicBezTo>
                    <a:cubicBezTo>
                      <a:pt x="85097" y="62812"/>
                      <a:pt x="85212" y="62836"/>
                      <a:pt x="85294" y="62836"/>
                    </a:cubicBezTo>
                    <a:cubicBezTo>
                      <a:pt x="85681" y="62836"/>
                      <a:pt x="85311" y="62285"/>
                      <a:pt x="84941" y="62193"/>
                    </a:cubicBezTo>
                    <a:cubicBezTo>
                      <a:pt x="86398" y="61184"/>
                      <a:pt x="86286" y="60064"/>
                      <a:pt x="86622" y="58271"/>
                    </a:cubicBezTo>
                    <a:cubicBezTo>
                      <a:pt x="86958" y="55693"/>
                      <a:pt x="86173" y="54461"/>
                      <a:pt x="86286" y="52668"/>
                    </a:cubicBezTo>
                    <a:cubicBezTo>
                      <a:pt x="86622" y="51771"/>
                      <a:pt x="87518" y="49642"/>
                      <a:pt x="86622" y="49082"/>
                    </a:cubicBezTo>
                    <a:cubicBezTo>
                      <a:pt x="87182" y="48409"/>
                      <a:pt x="88191" y="46617"/>
                      <a:pt x="87182" y="45944"/>
                    </a:cubicBezTo>
                    <a:cubicBezTo>
                      <a:pt x="85925" y="45557"/>
                      <a:pt x="87505" y="43168"/>
                      <a:pt x="86234" y="43168"/>
                    </a:cubicBezTo>
                    <a:cubicBezTo>
                      <a:pt x="86032" y="43168"/>
                      <a:pt x="85758" y="43229"/>
                      <a:pt x="85389" y="43367"/>
                    </a:cubicBezTo>
                    <a:cubicBezTo>
                      <a:pt x="85389" y="42470"/>
                      <a:pt x="86846" y="42022"/>
                      <a:pt x="85837" y="40789"/>
                    </a:cubicBezTo>
                    <a:cubicBezTo>
                      <a:pt x="85277" y="40341"/>
                      <a:pt x="86510" y="40005"/>
                      <a:pt x="85613" y="39557"/>
                    </a:cubicBezTo>
                    <a:lnTo>
                      <a:pt x="85613" y="39557"/>
                    </a:lnTo>
                    <a:cubicBezTo>
                      <a:pt x="84829" y="39669"/>
                      <a:pt x="85837" y="40789"/>
                      <a:pt x="84941" y="40902"/>
                    </a:cubicBezTo>
                    <a:cubicBezTo>
                      <a:pt x="83596" y="40005"/>
                      <a:pt x="85501" y="39109"/>
                      <a:pt x="85389" y="38436"/>
                    </a:cubicBezTo>
                    <a:cubicBezTo>
                      <a:pt x="85389" y="38085"/>
                      <a:pt x="85298" y="37979"/>
                      <a:pt x="85174" y="37979"/>
                    </a:cubicBezTo>
                    <a:cubicBezTo>
                      <a:pt x="84982" y="37979"/>
                      <a:pt x="84713" y="38237"/>
                      <a:pt x="84592" y="38237"/>
                    </a:cubicBezTo>
                    <a:cubicBezTo>
                      <a:pt x="84493" y="38237"/>
                      <a:pt x="84493" y="38063"/>
                      <a:pt x="84717" y="37428"/>
                    </a:cubicBezTo>
                    <a:cubicBezTo>
                      <a:pt x="84941" y="36083"/>
                      <a:pt x="84605" y="34738"/>
                      <a:pt x="83596" y="33730"/>
                    </a:cubicBezTo>
                    <a:cubicBezTo>
                      <a:pt x="85277" y="33057"/>
                      <a:pt x="81019" y="30704"/>
                      <a:pt x="83372" y="30480"/>
                    </a:cubicBezTo>
                    <a:cubicBezTo>
                      <a:pt x="83484" y="29920"/>
                      <a:pt x="81019" y="29135"/>
                      <a:pt x="82924" y="28351"/>
                    </a:cubicBezTo>
                    <a:cubicBezTo>
                      <a:pt x="82924" y="27342"/>
                      <a:pt x="82588" y="26446"/>
                      <a:pt x="81915" y="25774"/>
                    </a:cubicBezTo>
                    <a:lnTo>
                      <a:pt x="81915" y="25774"/>
                    </a:lnTo>
                    <a:cubicBezTo>
                      <a:pt x="82046" y="25861"/>
                      <a:pt x="82148" y="25899"/>
                      <a:pt x="82227" y="25899"/>
                    </a:cubicBezTo>
                    <a:cubicBezTo>
                      <a:pt x="82753" y="25899"/>
                      <a:pt x="82193" y="24176"/>
                      <a:pt x="81803" y="23981"/>
                    </a:cubicBezTo>
                    <a:cubicBezTo>
                      <a:pt x="81534" y="24192"/>
                      <a:pt x="81328" y="24278"/>
                      <a:pt x="81163" y="24278"/>
                    </a:cubicBezTo>
                    <a:cubicBezTo>
                      <a:pt x="80434" y="24278"/>
                      <a:pt x="80522" y="22590"/>
                      <a:pt x="79615" y="22590"/>
                    </a:cubicBezTo>
                    <a:cubicBezTo>
                      <a:pt x="79532" y="22590"/>
                      <a:pt x="79440" y="22605"/>
                      <a:pt x="79338" y="22636"/>
                    </a:cubicBezTo>
                    <a:cubicBezTo>
                      <a:pt x="79338" y="21934"/>
                      <a:pt x="80683" y="19619"/>
                      <a:pt x="79764" y="19619"/>
                    </a:cubicBezTo>
                    <a:cubicBezTo>
                      <a:pt x="79655" y="19619"/>
                      <a:pt x="79515" y="19652"/>
                      <a:pt x="79338" y="19723"/>
                    </a:cubicBezTo>
                    <a:cubicBezTo>
                      <a:pt x="80571" y="18154"/>
                      <a:pt x="77433" y="18826"/>
                      <a:pt x="78329" y="17145"/>
                    </a:cubicBezTo>
                    <a:cubicBezTo>
                      <a:pt x="78553" y="15576"/>
                      <a:pt x="75864" y="16025"/>
                      <a:pt x="76088" y="15128"/>
                    </a:cubicBezTo>
                    <a:cubicBezTo>
                      <a:pt x="76985" y="14904"/>
                      <a:pt x="75528" y="14680"/>
                      <a:pt x="75640" y="14120"/>
                    </a:cubicBezTo>
                    <a:cubicBezTo>
                      <a:pt x="73119" y="11270"/>
                      <a:pt x="67170" y="6492"/>
                      <a:pt x="63555" y="6492"/>
                    </a:cubicBezTo>
                    <a:cubicBezTo>
                      <a:pt x="63473" y="6492"/>
                      <a:pt x="63393" y="6495"/>
                      <a:pt x="63313" y="6500"/>
                    </a:cubicBezTo>
                    <a:cubicBezTo>
                      <a:pt x="61134" y="5566"/>
                      <a:pt x="57128" y="2517"/>
                      <a:pt x="54412" y="2517"/>
                    </a:cubicBezTo>
                    <a:cubicBezTo>
                      <a:pt x="54195" y="2517"/>
                      <a:pt x="53987" y="2536"/>
                      <a:pt x="53788" y="2578"/>
                    </a:cubicBezTo>
                    <a:cubicBezTo>
                      <a:pt x="53059" y="1994"/>
                      <a:pt x="50570" y="650"/>
                      <a:pt x="49047" y="650"/>
                    </a:cubicBezTo>
                    <a:cubicBezTo>
                      <a:pt x="48232" y="650"/>
                      <a:pt x="47693" y="1035"/>
                      <a:pt x="47849" y="2129"/>
                    </a:cubicBezTo>
                    <a:cubicBezTo>
                      <a:pt x="47976" y="2090"/>
                      <a:pt x="48090" y="2073"/>
                      <a:pt x="48191" y="2073"/>
                    </a:cubicBezTo>
                    <a:cubicBezTo>
                      <a:pt x="49262" y="2073"/>
                      <a:pt x="49004" y="4044"/>
                      <a:pt x="48186" y="4146"/>
                    </a:cubicBezTo>
                    <a:cubicBezTo>
                      <a:pt x="44936" y="3362"/>
                      <a:pt x="47065" y="2129"/>
                      <a:pt x="45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0"/>
              <p:cNvSpPr/>
              <p:nvPr/>
            </p:nvSpPr>
            <p:spPr>
              <a:xfrm>
                <a:off x="3505296" y="2083727"/>
                <a:ext cx="57558" cy="22463"/>
              </a:xfrm>
              <a:custGeom>
                <a:rect b="b" l="l" r="r" t="t"/>
                <a:pathLst>
                  <a:path extrusionOk="0" h="1195" w="3062">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0"/>
              <p:cNvSpPr/>
              <p:nvPr/>
            </p:nvSpPr>
            <p:spPr>
              <a:xfrm>
                <a:off x="3561311" y="2093840"/>
                <a:ext cx="43178" cy="12500"/>
              </a:xfrm>
              <a:custGeom>
                <a:rect b="b" l="l" r="r" t="t"/>
                <a:pathLst>
                  <a:path extrusionOk="0" h="665" w="2297">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0"/>
              <p:cNvSpPr/>
              <p:nvPr/>
            </p:nvSpPr>
            <p:spPr>
              <a:xfrm>
                <a:off x="3442269" y="2061058"/>
                <a:ext cx="25301" cy="9793"/>
              </a:xfrm>
              <a:custGeom>
                <a:rect b="b" l="l" r="r" t="t"/>
                <a:pathLst>
                  <a:path extrusionOk="0" h="521" w="1346">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0"/>
              <p:cNvSpPr/>
              <p:nvPr/>
            </p:nvSpPr>
            <p:spPr>
              <a:xfrm>
                <a:off x="3490728" y="2076847"/>
                <a:ext cx="15771" cy="15376"/>
              </a:xfrm>
              <a:custGeom>
                <a:rect b="b" l="l" r="r" t="t"/>
                <a:pathLst>
                  <a:path extrusionOk="0" h="818" w="839">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0"/>
              <p:cNvSpPr/>
              <p:nvPr/>
            </p:nvSpPr>
            <p:spPr>
              <a:xfrm>
                <a:off x="3436611" y="2008200"/>
                <a:ext cx="9887" cy="5301"/>
              </a:xfrm>
              <a:custGeom>
                <a:rect b="b" l="l" r="r" t="t"/>
                <a:pathLst>
                  <a:path extrusionOk="0" h="282" w="526">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0"/>
              <p:cNvSpPr/>
              <p:nvPr/>
            </p:nvSpPr>
            <p:spPr>
              <a:xfrm>
                <a:off x="4663970" y="1126123"/>
                <a:ext cx="4248" cy="4812"/>
              </a:xfrm>
              <a:custGeom>
                <a:rect b="b" l="l" r="r" t="t"/>
                <a:pathLst>
                  <a:path extrusionOk="0" h="256" w="226">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0"/>
              <p:cNvSpPr/>
              <p:nvPr/>
            </p:nvSpPr>
            <p:spPr>
              <a:xfrm>
                <a:off x="3374862" y="2009929"/>
                <a:ext cx="6354" cy="5978"/>
              </a:xfrm>
              <a:custGeom>
                <a:rect b="b" l="l" r="r" t="t"/>
                <a:pathLst>
                  <a:path extrusionOk="0" h="318" w="338">
                    <a:moveTo>
                      <a:pt x="179" y="1"/>
                    </a:moveTo>
                    <a:cubicBezTo>
                      <a:pt x="113" y="1"/>
                      <a:pt x="1" y="159"/>
                      <a:pt x="1" y="318"/>
                    </a:cubicBezTo>
                    <a:cubicBezTo>
                      <a:pt x="113" y="318"/>
                      <a:pt x="337" y="318"/>
                      <a:pt x="225" y="94"/>
                    </a:cubicBezTo>
                    <a:cubicBezTo>
                      <a:pt x="225" y="28"/>
                      <a:pt x="20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0"/>
              <p:cNvSpPr/>
              <p:nvPr/>
            </p:nvSpPr>
            <p:spPr>
              <a:xfrm>
                <a:off x="3829847" y="558278"/>
                <a:ext cx="5470" cy="3515"/>
              </a:xfrm>
              <a:custGeom>
                <a:rect b="b" l="l" r="r" t="t"/>
                <a:pathLst>
                  <a:path extrusionOk="0" h="187" w="291">
                    <a:moveTo>
                      <a:pt x="225" y="1"/>
                    </a:moveTo>
                    <a:cubicBezTo>
                      <a:pt x="225" y="1"/>
                      <a:pt x="1" y="1"/>
                      <a:pt x="1" y="113"/>
                    </a:cubicBezTo>
                    <a:cubicBezTo>
                      <a:pt x="1" y="159"/>
                      <a:pt x="58" y="186"/>
                      <a:pt x="118" y="186"/>
                    </a:cubicBezTo>
                    <a:cubicBezTo>
                      <a:pt x="202" y="186"/>
                      <a:pt x="290" y="132"/>
                      <a:pt x="2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0"/>
              <p:cNvSpPr/>
              <p:nvPr/>
            </p:nvSpPr>
            <p:spPr>
              <a:xfrm>
                <a:off x="4735587" y="1459811"/>
                <a:ext cx="2124" cy="1598"/>
              </a:xfrm>
              <a:custGeom>
                <a:rect b="b" l="l" r="r" t="t"/>
                <a:pathLst>
                  <a:path extrusionOk="0" h="85" w="113">
                    <a:moveTo>
                      <a:pt x="1" y="1"/>
                    </a:moveTo>
                    <a:cubicBezTo>
                      <a:pt x="57" y="57"/>
                      <a:pt x="85" y="85"/>
                      <a:pt x="99" y="85"/>
                    </a:cubicBezTo>
                    <a:cubicBezTo>
                      <a:pt x="113" y="85"/>
                      <a:pt x="113" y="57"/>
                      <a:pt x="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10"/>
            <p:cNvGrpSpPr/>
            <p:nvPr/>
          </p:nvGrpSpPr>
          <p:grpSpPr>
            <a:xfrm rot="10800000">
              <a:off x="3282669" y="805431"/>
              <a:ext cx="1085645" cy="1233341"/>
              <a:chOff x="3374862" y="558278"/>
              <a:chExt cx="1362849" cy="1548062"/>
            </a:xfrm>
          </p:grpSpPr>
          <p:sp>
            <p:nvSpPr>
              <p:cNvPr id="1386" name="Google Shape;1386;p10"/>
              <p:cNvSpPr/>
              <p:nvPr/>
            </p:nvSpPr>
            <p:spPr>
              <a:xfrm>
                <a:off x="3505296" y="2083727"/>
                <a:ext cx="57558" cy="22463"/>
              </a:xfrm>
              <a:custGeom>
                <a:rect b="b" l="l" r="r" t="t"/>
                <a:pathLst>
                  <a:path extrusionOk="0" h="1195" w="3062">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0"/>
              <p:cNvSpPr/>
              <p:nvPr/>
            </p:nvSpPr>
            <p:spPr>
              <a:xfrm>
                <a:off x="3561311" y="2093840"/>
                <a:ext cx="43178" cy="12500"/>
              </a:xfrm>
              <a:custGeom>
                <a:rect b="b" l="l" r="r" t="t"/>
                <a:pathLst>
                  <a:path extrusionOk="0" h="665" w="2297">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0"/>
              <p:cNvSpPr/>
              <p:nvPr/>
            </p:nvSpPr>
            <p:spPr>
              <a:xfrm>
                <a:off x="3442269" y="2061058"/>
                <a:ext cx="25301" cy="9793"/>
              </a:xfrm>
              <a:custGeom>
                <a:rect b="b" l="l" r="r" t="t"/>
                <a:pathLst>
                  <a:path extrusionOk="0" h="521" w="1346">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0"/>
              <p:cNvSpPr/>
              <p:nvPr/>
            </p:nvSpPr>
            <p:spPr>
              <a:xfrm>
                <a:off x="3490728" y="2076847"/>
                <a:ext cx="15771" cy="15376"/>
              </a:xfrm>
              <a:custGeom>
                <a:rect b="b" l="l" r="r" t="t"/>
                <a:pathLst>
                  <a:path extrusionOk="0" h="818" w="839">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0"/>
              <p:cNvSpPr/>
              <p:nvPr/>
            </p:nvSpPr>
            <p:spPr>
              <a:xfrm>
                <a:off x="3436611" y="2008200"/>
                <a:ext cx="9887" cy="5301"/>
              </a:xfrm>
              <a:custGeom>
                <a:rect b="b" l="l" r="r" t="t"/>
                <a:pathLst>
                  <a:path extrusionOk="0" h="282" w="526">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0"/>
              <p:cNvSpPr/>
              <p:nvPr/>
            </p:nvSpPr>
            <p:spPr>
              <a:xfrm>
                <a:off x="4663970" y="1126123"/>
                <a:ext cx="4248" cy="4812"/>
              </a:xfrm>
              <a:custGeom>
                <a:rect b="b" l="l" r="r" t="t"/>
                <a:pathLst>
                  <a:path extrusionOk="0" h="256" w="226">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0"/>
              <p:cNvSpPr/>
              <p:nvPr/>
            </p:nvSpPr>
            <p:spPr>
              <a:xfrm>
                <a:off x="3374862" y="2009929"/>
                <a:ext cx="6354" cy="5978"/>
              </a:xfrm>
              <a:custGeom>
                <a:rect b="b" l="l" r="r" t="t"/>
                <a:pathLst>
                  <a:path extrusionOk="0" h="318" w="338">
                    <a:moveTo>
                      <a:pt x="179" y="1"/>
                    </a:moveTo>
                    <a:cubicBezTo>
                      <a:pt x="113" y="1"/>
                      <a:pt x="1" y="159"/>
                      <a:pt x="1" y="318"/>
                    </a:cubicBezTo>
                    <a:cubicBezTo>
                      <a:pt x="113" y="318"/>
                      <a:pt x="337" y="318"/>
                      <a:pt x="225" y="94"/>
                    </a:cubicBezTo>
                    <a:cubicBezTo>
                      <a:pt x="225" y="28"/>
                      <a:pt x="206"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0"/>
              <p:cNvSpPr/>
              <p:nvPr/>
            </p:nvSpPr>
            <p:spPr>
              <a:xfrm>
                <a:off x="3829847" y="558278"/>
                <a:ext cx="5470" cy="3515"/>
              </a:xfrm>
              <a:custGeom>
                <a:rect b="b" l="l" r="r" t="t"/>
                <a:pathLst>
                  <a:path extrusionOk="0" h="187" w="291">
                    <a:moveTo>
                      <a:pt x="225" y="1"/>
                    </a:moveTo>
                    <a:cubicBezTo>
                      <a:pt x="225" y="1"/>
                      <a:pt x="1" y="1"/>
                      <a:pt x="1" y="113"/>
                    </a:cubicBezTo>
                    <a:cubicBezTo>
                      <a:pt x="1" y="159"/>
                      <a:pt x="58" y="186"/>
                      <a:pt x="118" y="186"/>
                    </a:cubicBezTo>
                    <a:cubicBezTo>
                      <a:pt x="202" y="186"/>
                      <a:pt x="290" y="132"/>
                      <a:pt x="2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0"/>
              <p:cNvSpPr/>
              <p:nvPr/>
            </p:nvSpPr>
            <p:spPr>
              <a:xfrm>
                <a:off x="4735587" y="1459811"/>
                <a:ext cx="2124" cy="1598"/>
              </a:xfrm>
              <a:custGeom>
                <a:rect b="b" l="l" r="r" t="t"/>
                <a:pathLst>
                  <a:path extrusionOk="0" h="85" w="113">
                    <a:moveTo>
                      <a:pt x="1" y="1"/>
                    </a:moveTo>
                    <a:cubicBezTo>
                      <a:pt x="57" y="57"/>
                      <a:pt x="85" y="85"/>
                      <a:pt x="99" y="85"/>
                    </a:cubicBezTo>
                    <a:cubicBezTo>
                      <a:pt x="113" y="85"/>
                      <a:pt x="113" y="57"/>
                      <a:pt x="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5" name="Google Shape;1395;p10"/>
          <p:cNvGrpSpPr/>
          <p:nvPr/>
        </p:nvGrpSpPr>
        <p:grpSpPr>
          <a:xfrm>
            <a:off x="612853" y="323767"/>
            <a:ext cx="3303808" cy="2749303"/>
            <a:chOff x="612853" y="323767"/>
            <a:chExt cx="3303808" cy="2749303"/>
          </a:xfrm>
        </p:grpSpPr>
        <p:grpSp>
          <p:nvGrpSpPr>
            <p:cNvPr id="1396" name="Google Shape;1396;p10"/>
            <p:cNvGrpSpPr/>
            <p:nvPr/>
          </p:nvGrpSpPr>
          <p:grpSpPr>
            <a:xfrm>
              <a:off x="612853" y="2691369"/>
              <a:ext cx="424423" cy="381701"/>
              <a:chOff x="882850" y="2647922"/>
              <a:chExt cx="1064250" cy="957125"/>
            </a:xfrm>
          </p:grpSpPr>
          <p:grpSp>
            <p:nvGrpSpPr>
              <p:cNvPr id="1397" name="Google Shape;1397;p10"/>
              <p:cNvGrpSpPr/>
              <p:nvPr/>
            </p:nvGrpSpPr>
            <p:grpSpPr>
              <a:xfrm>
                <a:off x="882850" y="2647922"/>
                <a:ext cx="1064250" cy="957125"/>
                <a:chOff x="6069100" y="3009725"/>
                <a:chExt cx="1064250" cy="957125"/>
              </a:xfrm>
            </p:grpSpPr>
            <p:sp>
              <p:nvSpPr>
                <p:cNvPr id="1398" name="Google Shape;1398;p1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10"/>
              <p:cNvGrpSpPr/>
              <p:nvPr/>
            </p:nvGrpSpPr>
            <p:grpSpPr>
              <a:xfrm rot="10800000">
                <a:off x="1008698" y="2761102"/>
                <a:ext cx="812555" cy="730765"/>
                <a:chOff x="6069100" y="3009725"/>
                <a:chExt cx="1064250" cy="957125"/>
              </a:xfrm>
            </p:grpSpPr>
            <p:sp>
              <p:nvSpPr>
                <p:cNvPr id="1401" name="Google Shape;1401;p1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 name="Google Shape;1403;p10"/>
            <p:cNvGrpSpPr/>
            <p:nvPr/>
          </p:nvGrpSpPr>
          <p:grpSpPr>
            <a:xfrm flipH="1">
              <a:off x="3492315" y="323767"/>
              <a:ext cx="424347" cy="431480"/>
              <a:chOff x="4023775" y="1855149"/>
              <a:chExt cx="1174825" cy="1194575"/>
            </a:xfrm>
          </p:grpSpPr>
          <p:grpSp>
            <p:nvGrpSpPr>
              <p:cNvPr id="1404" name="Google Shape;1404;p10"/>
              <p:cNvGrpSpPr/>
              <p:nvPr/>
            </p:nvGrpSpPr>
            <p:grpSpPr>
              <a:xfrm>
                <a:off x="4023775" y="1855149"/>
                <a:ext cx="1174825" cy="1194575"/>
                <a:chOff x="4023775" y="1778925"/>
                <a:chExt cx="1174825" cy="1194575"/>
              </a:xfrm>
            </p:grpSpPr>
            <p:sp>
              <p:nvSpPr>
                <p:cNvPr id="1405" name="Google Shape;1405;p1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10"/>
              <p:cNvGrpSpPr/>
              <p:nvPr/>
            </p:nvGrpSpPr>
            <p:grpSpPr>
              <a:xfrm rot="10800000">
                <a:off x="4212099" y="2046639"/>
                <a:ext cx="798176" cy="811594"/>
                <a:chOff x="4023775" y="1778925"/>
                <a:chExt cx="1174825" cy="1194575"/>
              </a:xfrm>
            </p:grpSpPr>
            <p:sp>
              <p:nvSpPr>
                <p:cNvPr id="1412" name="Google Shape;1412;p1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18" name="Google Shape;1418;p10"/>
          <p:cNvSpPr txBox="1"/>
          <p:nvPr>
            <p:ph type="title"/>
          </p:nvPr>
        </p:nvSpPr>
        <p:spPr>
          <a:xfrm>
            <a:off x="720000" y="311400"/>
            <a:ext cx="2509800" cy="2260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200"/>
              <a:buFont typeface="Fredoka One"/>
              <a:buNone/>
              <a:defRPr/>
            </a:lvl1pPr>
            <a:lvl2pPr lvl="1" rtl="0" algn="ctr">
              <a:spcBef>
                <a:spcPts val="0"/>
              </a:spcBef>
              <a:spcAft>
                <a:spcPts val="0"/>
              </a:spcAft>
              <a:buSzPts val="3600"/>
              <a:buFont typeface="Fredoka One"/>
              <a:buNone/>
              <a:defRPr sz="3600">
                <a:latin typeface="Fredoka One"/>
                <a:ea typeface="Fredoka One"/>
                <a:cs typeface="Fredoka One"/>
                <a:sym typeface="Fredoka One"/>
              </a:defRPr>
            </a:lvl2pPr>
            <a:lvl3pPr lvl="2" rtl="0" algn="ctr">
              <a:spcBef>
                <a:spcPts val="0"/>
              </a:spcBef>
              <a:spcAft>
                <a:spcPts val="0"/>
              </a:spcAft>
              <a:buSzPts val="3600"/>
              <a:buFont typeface="Fredoka One"/>
              <a:buNone/>
              <a:defRPr sz="3600">
                <a:latin typeface="Fredoka One"/>
                <a:ea typeface="Fredoka One"/>
                <a:cs typeface="Fredoka One"/>
                <a:sym typeface="Fredoka One"/>
              </a:defRPr>
            </a:lvl3pPr>
            <a:lvl4pPr lvl="3" rtl="0" algn="ctr">
              <a:spcBef>
                <a:spcPts val="0"/>
              </a:spcBef>
              <a:spcAft>
                <a:spcPts val="0"/>
              </a:spcAft>
              <a:buSzPts val="3600"/>
              <a:buFont typeface="Fredoka One"/>
              <a:buNone/>
              <a:defRPr sz="3600">
                <a:latin typeface="Fredoka One"/>
                <a:ea typeface="Fredoka One"/>
                <a:cs typeface="Fredoka One"/>
                <a:sym typeface="Fredoka One"/>
              </a:defRPr>
            </a:lvl4pPr>
            <a:lvl5pPr lvl="4" rtl="0" algn="ctr">
              <a:spcBef>
                <a:spcPts val="0"/>
              </a:spcBef>
              <a:spcAft>
                <a:spcPts val="0"/>
              </a:spcAft>
              <a:buSzPts val="3600"/>
              <a:buFont typeface="Fredoka One"/>
              <a:buNone/>
              <a:defRPr sz="3600">
                <a:latin typeface="Fredoka One"/>
                <a:ea typeface="Fredoka One"/>
                <a:cs typeface="Fredoka One"/>
                <a:sym typeface="Fredoka One"/>
              </a:defRPr>
            </a:lvl5pPr>
            <a:lvl6pPr lvl="5" rtl="0" algn="ctr">
              <a:spcBef>
                <a:spcPts val="0"/>
              </a:spcBef>
              <a:spcAft>
                <a:spcPts val="0"/>
              </a:spcAft>
              <a:buSzPts val="3600"/>
              <a:buFont typeface="Fredoka One"/>
              <a:buNone/>
              <a:defRPr sz="3600">
                <a:latin typeface="Fredoka One"/>
                <a:ea typeface="Fredoka One"/>
                <a:cs typeface="Fredoka One"/>
                <a:sym typeface="Fredoka One"/>
              </a:defRPr>
            </a:lvl6pPr>
            <a:lvl7pPr lvl="6" rtl="0" algn="ctr">
              <a:spcBef>
                <a:spcPts val="0"/>
              </a:spcBef>
              <a:spcAft>
                <a:spcPts val="0"/>
              </a:spcAft>
              <a:buSzPts val="3600"/>
              <a:buFont typeface="Fredoka One"/>
              <a:buNone/>
              <a:defRPr sz="3600">
                <a:latin typeface="Fredoka One"/>
                <a:ea typeface="Fredoka One"/>
                <a:cs typeface="Fredoka One"/>
                <a:sym typeface="Fredoka One"/>
              </a:defRPr>
            </a:lvl7pPr>
            <a:lvl8pPr lvl="7" rtl="0" algn="ctr">
              <a:spcBef>
                <a:spcPts val="0"/>
              </a:spcBef>
              <a:spcAft>
                <a:spcPts val="0"/>
              </a:spcAft>
              <a:buSzPts val="3600"/>
              <a:buFont typeface="Fredoka One"/>
              <a:buNone/>
              <a:defRPr sz="3600">
                <a:latin typeface="Fredoka One"/>
                <a:ea typeface="Fredoka One"/>
                <a:cs typeface="Fredoka One"/>
                <a:sym typeface="Fredoka One"/>
              </a:defRPr>
            </a:lvl8pPr>
            <a:lvl9pPr lvl="8" rtl="0" algn="ctr">
              <a:spcBef>
                <a:spcPts val="0"/>
              </a:spcBef>
              <a:spcAft>
                <a:spcPts val="0"/>
              </a:spcAft>
              <a:buSzPts val="3600"/>
              <a:buFont typeface="Fredoka One"/>
              <a:buNone/>
              <a:defRPr sz="3600">
                <a:latin typeface="Fredoka One"/>
                <a:ea typeface="Fredoka One"/>
                <a:cs typeface="Fredoka One"/>
                <a:sym typeface="Fredoka 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19" name="Shape 1419"/>
        <p:cNvGrpSpPr/>
        <p:nvPr/>
      </p:nvGrpSpPr>
      <p:grpSpPr>
        <a:xfrm>
          <a:off x="0" y="0"/>
          <a:ext cx="0" cy="0"/>
          <a:chOff x="0" y="0"/>
          <a:chExt cx="0" cy="0"/>
        </a:xfrm>
      </p:grpSpPr>
      <p:sp>
        <p:nvSpPr>
          <p:cNvPr id="1420" name="Google Shape;1420;p11"/>
          <p:cNvSpPr txBox="1"/>
          <p:nvPr>
            <p:ph hasCustomPrompt="1" type="title"/>
          </p:nvPr>
        </p:nvSpPr>
        <p:spPr>
          <a:xfrm>
            <a:off x="1468050" y="1754779"/>
            <a:ext cx="6207900" cy="1101000"/>
          </a:xfrm>
          <a:prstGeom prst="rect">
            <a:avLst/>
          </a:prstGeom>
        </p:spPr>
        <p:txBody>
          <a:bodyPr anchorCtr="0" anchor="ctr" bIns="91425" lIns="91425" spcFirstLastPara="1" rIns="91425" wrap="square" tIns="91425">
            <a:noAutofit/>
          </a:bodyPr>
          <a:lstStyle>
            <a:lvl1pPr lvl="0" algn="ctr">
              <a:spcBef>
                <a:spcPts val="0"/>
              </a:spcBef>
              <a:spcAft>
                <a:spcPts val="0"/>
              </a:spcAft>
              <a:buSzPts val="8500"/>
              <a:buNone/>
              <a:defRPr sz="8000"/>
            </a:lvl1pPr>
            <a:lvl2pPr lvl="1">
              <a:spcBef>
                <a:spcPts val="0"/>
              </a:spcBef>
              <a:spcAft>
                <a:spcPts val="0"/>
              </a:spcAft>
              <a:buSzPts val="8000"/>
              <a:buNone/>
              <a:defRPr sz="8000"/>
            </a:lvl2pPr>
            <a:lvl3pPr lvl="2">
              <a:spcBef>
                <a:spcPts val="0"/>
              </a:spcBef>
              <a:spcAft>
                <a:spcPts val="0"/>
              </a:spcAft>
              <a:buSzPts val="8000"/>
              <a:buNone/>
              <a:defRPr sz="8000"/>
            </a:lvl3pPr>
            <a:lvl4pPr lvl="3">
              <a:spcBef>
                <a:spcPts val="0"/>
              </a:spcBef>
              <a:spcAft>
                <a:spcPts val="0"/>
              </a:spcAft>
              <a:buSzPts val="8000"/>
              <a:buNone/>
              <a:defRPr sz="8000"/>
            </a:lvl4pPr>
            <a:lvl5pPr lvl="4">
              <a:spcBef>
                <a:spcPts val="0"/>
              </a:spcBef>
              <a:spcAft>
                <a:spcPts val="0"/>
              </a:spcAft>
              <a:buSzPts val="8000"/>
              <a:buNone/>
              <a:defRPr sz="8000"/>
            </a:lvl5pPr>
            <a:lvl6pPr lvl="5">
              <a:spcBef>
                <a:spcPts val="0"/>
              </a:spcBef>
              <a:spcAft>
                <a:spcPts val="0"/>
              </a:spcAft>
              <a:buSzPts val="8000"/>
              <a:buNone/>
              <a:defRPr sz="8000"/>
            </a:lvl6pPr>
            <a:lvl7pPr lvl="6">
              <a:spcBef>
                <a:spcPts val="0"/>
              </a:spcBef>
              <a:spcAft>
                <a:spcPts val="0"/>
              </a:spcAft>
              <a:buSzPts val="8000"/>
              <a:buNone/>
              <a:defRPr sz="8000"/>
            </a:lvl7pPr>
            <a:lvl8pPr lvl="7">
              <a:spcBef>
                <a:spcPts val="0"/>
              </a:spcBef>
              <a:spcAft>
                <a:spcPts val="0"/>
              </a:spcAft>
              <a:buSzPts val="8000"/>
              <a:buNone/>
              <a:defRPr sz="8000"/>
            </a:lvl8pPr>
            <a:lvl9pPr lvl="8">
              <a:spcBef>
                <a:spcPts val="0"/>
              </a:spcBef>
              <a:spcAft>
                <a:spcPts val="0"/>
              </a:spcAft>
              <a:buSzPts val="8000"/>
              <a:buNone/>
              <a:defRPr sz="8000"/>
            </a:lvl9pPr>
          </a:lstStyle>
          <a:p>
            <a:r>
              <a:t>xx%</a:t>
            </a:r>
          </a:p>
        </p:txBody>
      </p:sp>
      <p:sp>
        <p:nvSpPr>
          <p:cNvPr id="1421" name="Google Shape;1421;p11"/>
          <p:cNvSpPr txBox="1"/>
          <p:nvPr>
            <p:ph idx="1" type="subTitle"/>
          </p:nvPr>
        </p:nvSpPr>
        <p:spPr>
          <a:xfrm flipH="1">
            <a:off x="1468050" y="2991221"/>
            <a:ext cx="6207900" cy="397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lvl1pPr>
            <a:lvl2pPr lvl="1" rtl="0" algn="ctr">
              <a:lnSpc>
                <a:spcPct val="100000"/>
              </a:lnSpc>
              <a:spcBef>
                <a:spcPts val="0"/>
              </a:spcBef>
              <a:spcAft>
                <a:spcPts val="0"/>
              </a:spcAft>
              <a:buNone/>
              <a:defRPr sz="1800"/>
            </a:lvl2pPr>
            <a:lvl3pPr lvl="2" rtl="0" algn="ctr">
              <a:lnSpc>
                <a:spcPct val="100000"/>
              </a:lnSpc>
              <a:spcBef>
                <a:spcPts val="0"/>
              </a:spcBef>
              <a:spcAft>
                <a:spcPts val="0"/>
              </a:spcAft>
              <a:buNone/>
              <a:defRPr sz="1800"/>
            </a:lvl3pPr>
            <a:lvl4pPr lvl="3" rtl="0" algn="ctr">
              <a:lnSpc>
                <a:spcPct val="100000"/>
              </a:lnSpc>
              <a:spcBef>
                <a:spcPts val="0"/>
              </a:spcBef>
              <a:spcAft>
                <a:spcPts val="0"/>
              </a:spcAft>
              <a:buNone/>
              <a:defRPr sz="1800"/>
            </a:lvl4pPr>
            <a:lvl5pPr lvl="4" rtl="0" algn="ctr">
              <a:lnSpc>
                <a:spcPct val="100000"/>
              </a:lnSpc>
              <a:spcBef>
                <a:spcPts val="0"/>
              </a:spcBef>
              <a:spcAft>
                <a:spcPts val="0"/>
              </a:spcAft>
              <a:buNone/>
              <a:defRPr sz="1800"/>
            </a:lvl5pPr>
            <a:lvl6pPr lvl="5" rtl="0" algn="ctr">
              <a:lnSpc>
                <a:spcPct val="100000"/>
              </a:lnSpc>
              <a:spcBef>
                <a:spcPts val="0"/>
              </a:spcBef>
              <a:spcAft>
                <a:spcPts val="0"/>
              </a:spcAft>
              <a:buNone/>
              <a:defRPr sz="1800"/>
            </a:lvl6pPr>
            <a:lvl7pPr lvl="6" rtl="0" algn="ctr">
              <a:lnSpc>
                <a:spcPct val="100000"/>
              </a:lnSpc>
              <a:spcBef>
                <a:spcPts val="0"/>
              </a:spcBef>
              <a:spcAft>
                <a:spcPts val="0"/>
              </a:spcAft>
              <a:buNone/>
              <a:defRPr sz="1800"/>
            </a:lvl7pPr>
            <a:lvl8pPr lvl="7" rtl="0" algn="ctr">
              <a:lnSpc>
                <a:spcPct val="100000"/>
              </a:lnSpc>
              <a:spcBef>
                <a:spcPts val="0"/>
              </a:spcBef>
              <a:spcAft>
                <a:spcPts val="0"/>
              </a:spcAft>
              <a:buNone/>
              <a:defRPr sz="1800"/>
            </a:lvl8pPr>
            <a:lvl9pPr lvl="8" rtl="0" algn="ctr">
              <a:lnSpc>
                <a:spcPct val="100000"/>
              </a:lnSpc>
              <a:spcBef>
                <a:spcPts val="0"/>
              </a:spcBef>
              <a:spcAft>
                <a:spcPts val="0"/>
              </a:spcAft>
              <a:buNone/>
              <a:defRPr sz="1800"/>
            </a:lvl9pPr>
          </a:lstStyle>
          <a:p/>
        </p:txBody>
      </p:sp>
      <p:grpSp>
        <p:nvGrpSpPr>
          <p:cNvPr id="1422" name="Google Shape;1422;p11"/>
          <p:cNvGrpSpPr/>
          <p:nvPr/>
        </p:nvGrpSpPr>
        <p:grpSpPr>
          <a:xfrm>
            <a:off x="231519" y="85275"/>
            <a:ext cx="8680962" cy="4972949"/>
            <a:chOff x="227989" y="68203"/>
            <a:chExt cx="8680962" cy="4972949"/>
          </a:xfrm>
        </p:grpSpPr>
        <p:grpSp>
          <p:nvGrpSpPr>
            <p:cNvPr id="1423" name="Google Shape;1423;p11"/>
            <p:cNvGrpSpPr/>
            <p:nvPr/>
          </p:nvGrpSpPr>
          <p:grpSpPr>
            <a:xfrm>
              <a:off x="8484528" y="2117262"/>
              <a:ext cx="424423" cy="381701"/>
              <a:chOff x="882850" y="2647922"/>
              <a:chExt cx="1064250" cy="957125"/>
            </a:xfrm>
          </p:grpSpPr>
          <p:grpSp>
            <p:nvGrpSpPr>
              <p:cNvPr id="1424" name="Google Shape;1424;p11"/>
              <p:cNvGrpSpPr/>
              <p:nvPr/>
            </p:nvGrpSpPr>
            <p:grpSpPr>
              <a:xfrm>
                <a:off x="882850" y="2647922"/>
                <a:ext cx="1064250" cy="957125"/>
                <a:chOff x="6069100" y="3009725"/>
                <a:chExt cx="1064250" cy="957125"/>
              </a:xfrm>
            </p:grpSpPr>
            <p:sp>
              <p:nvSpPr>
                <p:cNvPr id="1425" name="Google Shape;1425;p11"/>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11"/>
              <p:cNvGrpSpPr/>
              <p:nvPr/>
            </p:nvGrpSpPr>
            <p:grpSpPr>
              <a:xfrm rot="10800000">
                <a:off x="1008698" y="2761102"/>
                <a:ext cx="812555" cy="730765"/>
                <a:chOff x="6069100" y="3009725"/>
                <a:chExt cx="1064250" cy="957125"/>
              </a:xfrm>
            </p:grpSpPr>
            <p:sp>
              <p:nvSpPr>
                <p:cNvPr id="1428" name="Google Shape;1428;p11"/>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 name="Google Shape;1430;p11"/>
            <p:cNvGrpSpPr/>
            <p:nvPr/>
          </p:nvGrpSpPr>
          <p:grpSpPr>
            <a:xfrm>
              <a:off x="6358691" y="128830"/>
              <a:ext cx="424423" cy="381701"/>
              <a:chOff x="882850" y="2647922"/>
              <a:chExt cx="1064250" cy="957125"/>
            </a:xfrm>
          </p:grpSpPr>
          <p:grpSp>
            <p:nvGrpSpPr>
              <p:cNvPr id="1431" name="Google Shape;1431;p11"/>
              <p:cNvGrpSpPr/>
              <p:nvPr/>
            </p:nvGrpSpPr>
            <p:grpSpPr>
              <a:xfrm>
                <a:off x="882850" y="2647922"/>
                <a:ext cx="1064250" cy="957125"/>
                <a:chOff x="6069100" y="3009725"/>
                <a:chExt cx="1064250" cy="957125"/>
              </a:xfrm>
            </p:grpSpPr>
            <p:sp>
              <p:nvSpPr>
                <p:cNvPr id="1432" name="Google Shape;1432;p1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11"/>
              <p:cNvGrpSpPr/>
              <p:nvPr/>
            </p:nvGrpSpPr>
            <p:grpSpPr>
              <a:xfrm rot="10800000">
                <a:off x="1008698" y="2761102"/>
                <a:ext cx="812555" cy="730765"/>
                <a:chOff x="6069100" y="3009725"/>
                <a:chExt cx="1064250" cy="957125"/>
              </a:xfrm>
            </p:grpSpPr>
            <p:sp>
              <p:nvSpPr>
                <p:cNvPr id="1435" name="Google Shape;1435;p1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11"/>
            <p:cNvGrpSpPr/>
            <p:nvPr/>
          </p:nvGrpSpPr>
          <p:grpSpPr>
            <a:xfrm>
              <a:off x="6955805" y="903602"/>
              <a:ext cx="424347" cy="431480"/>
              <a:chOff x="4023775" y="1855149"/>
              <a:chExt cx="1174825" cy="1194575"/>
            </a:xfrm>
          </p:grpSpPr>
          <p:grpSp>
            <p:nvGrpSpPr>
              <p:cNvPr id="1438" name="Google Shape;1438;p11"/>
              <p:cNvGrpSpPr/>
              <p:nvPr/>
            </p:nvGrpSpPr>
            <p:grpSpPr>
              <a:xfrm>
                <a:off x="4023775" y="1855149"/>
                <a:ext cx="1174825" cy="1194575"/>
                <a:chOff x="4023775" y="1778925"/>
                <a:chExt cx="1174825" cy="1194575"/>
              </a:xfrm>
            </p:grpSpPr>
            <p:sp>
              <p:nvSpPr>
                <p:cNvPr id="1439" name="Google Shape;1439;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11"/>
              <p:cNvGrpSpPr/>
              <p:nvPr/>
            </p:nvGrpSpPr>
            <p:grpSpPr>
              <a:xfrm rot="10800000">
                <a:off x="4212099" y="2046639"/>
                <a:ext cx="798176" cy="811594"/>
                <a:chOff x="4023775" y="1778925"/>
                <a:chExt cx="1174825" cy="1194575"/>
              </a:xfrm>
            </p:grpSpPr>
            <p:sp>
              <p:nvSpPr>
                <p:cNvPr id="1446" name="Google Shape;1446;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1"/>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2" name="Google Shape;1452;p11"/>
            <p:cNvGrpSpPr/>
            <p:nvPr/>
          </p:nvGrpSpPr>
          <p:grpSpPr>
            <a:xfrm rot="1799742">
              <a:off x="7715152" y="151798"/>
              <a:ext cx="424377" cy="335756"/>
              <a:chOff x="4414850" y="3021000"/>
              <a:chExt cx="1302400" cy="1030425"/>
            </a:xfrm>
          </p:grpSpPr>
          <p:sp>
            <p:nvSpPr>
              <p:cNvPr id="1453" name="Google Shape;1453;p11"/>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1"/>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11"/>
            <p:cNvGrpSpPr/>
            <p:nvPr/>
          </p:nvGrpSpPr>
          <p:grpSpPr>
            <a:xfrm rot="-2700000">
              <a:off x="7598059" y="4604536"/>
              <a:ext cx="424367" cy="335748"/>
              <a:chOff x="4414850" y="3021000"/>
              <a:chExt cx="1302400" cy="1030425"/>
            </a:xfrm>
          </p:grpSpPr>
          <p:sp>
            <p:nvSpPr>
              <p:cNvPr id="1456" name="Google Shape;1456;p11"/>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1"/>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11"/>
            <p:cNvGrpSpPr/>
            <p:nvPr/>
          </p:nvGrpSpPr>
          <p:grpSpPr>
            <a:xfrm>
              <a:off x="8316618" y="3710677"/>
              <a:ext cx="424413" cy="370488"/>
              <a:chOff x="2133000" y="1731619"/>
              <a:chExt cx="1164050" cy="1016150"/>
            </a:xfrm>
          </p:grpSpPr>
          <p:grpSp>
            <p:nvGrpSpPr>
              <p:cNvPr id="1459" name="Google Shape;1459;p11"/>
              <p:cNvGrpSpPr/>
              <p:nvPr/>
            </p:nvGrpSpPr>
            <p:grpSpPr>
              <a:xfrm>
                <a:off x="2133000" y="1731619"/>
                <a:ext cx="1164050" cy="1016150"/>
                <a:chOff x="4286075" y="4175525"/>
                <a:chExt cx="1164050" cy="1016150"/>
              </a:xfrm>
            </p:grpSpPr>
            <p:sp>
              <p:nvSpPr>
                <p:cNvPr id="1460" name="Google Shape;1460;p1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11"/>
              <p:cNvGrpSpPr/>
              <p:nvPr/>
            </p:nvGrpSpPr>
            <p:grpSpPr>
              <a:xfrm rot="10800000">
                <a:off x="2292009" y="1870425"/>
                <a:ext cx="846032" cy="738538"/>
                <a:chOff x="4286075" y="4175525"/>
                <a:chExt cx="1164050" cy="1016150"/>
              </a:xfrm>
            </p:grpSpPr>
            <p:sp>
              <p:nvSpPr>
                <p:cNvPr id="1468" name="Google Shape;1468;p1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5" name="Google Shape;1475;p11"/>
            <p:cNvGrpSpPr/>
            <p:nvPr/>
          </p:nvGrpSpPr>
          <p:grpSpPr>
            <a:xfrm>
              <a:off x="6462129" y="3931672"/>
              <a:ext cx="424338" cy="323264"/>
              <a:chOff x="2213900" y="503525"/>
              <a:chExt cx="1369275" cy="1043125"/>
            </a:xfrm>
          </p:grpSpPr>
          <p:sp>
            <p:nvSpPr>
              <p:cNvPr id="1476" name="Google Shape;1476;p11"/>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1"/>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11"/>
            <p:cNvGrpSpPr/>
            <p:nvPr/>
          </p:nvGrpSpPr>
          <p:grpSpPr>
            <a:xfrm>
              <a:off x="8209421" y="1058562"/>
              <a:ext cx="424423" cy="381701"/>
              <a:chOff x="882850" y="2647922"/>
              <a:chExt cx="1064250" cy="957125"/>
            </a:xfrm>
          </p:grpSpPr>
          <p:grpSp>
            <p:nvGrpSpPr>
              <p:cNvPr id="1479" name="Google Shape;1479;p11"/>
              <p:cNvGrpSpPr/>
              <p:nvPr/>
            </p:nvGrpSpPr>
            <p:grpSpPr>
              <a:xfrm>
                <a:off x="882850" y="2647922"/>
                <a:ext cx="1064250" cy="957125"/>
                <a:chOff x="6069100" y="3009725"/>
                <a:chExt cx="1064250" cy="957125"/>
              </a:xfrm>
            </p:grpSpPr>
            <p:sp>
              <p:nvSpPr>
                <p:cNvPr id="1480" name="Google Shape;1480;p11"/>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11"/>
              <p:cNvGrpSpPr/>
              <p:nvPr/>
            </p:nvGrpSpPr>
            <p:grpSpPr>
              <a:xfrm rot="10800000">
                <a:off x="1008698" y="2761102"/>
                <a:ext cx="812555" cy="730765"/>
                <a:chOff x="6069100" y="3009725"/>
                <a:chExt cx="1064250" cy="957125"/>
              </a:xfrm>
            </p:grpSpPr>
            <p:sp>
              <p:nvSpPr>
                <p:cNvPr id="1483" name="Google Shape;1483;p11"/>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5" name="Google Shape;1485;p11"/>
            <p:cNvGrpSpPr/>
            <p:nvPr/>
          </p:nvGrpSpPr>
          <p:grpSpPr>
            <a:xfrm>
              <a:off x="5382673" y="4581556"/>
              <a:ext cx="424423" cy="381701"/>
              <a:chOff x="882850" y="2647922"/>
              <a:chExt cx="1064250" cy="957125"/>
            </a:xfrm>
          </p:grpSpPr>
          <p:grpSp>
            <p:nvGrpSpPr>
              <p:cNvPr id="1486" name="Google Shape;1486;p11"/>
              <p:cNvGrpSpPr/>
              <p:nvPr/>
            </p:nvGrpSpPr>
            <p:grpSpPr>
              <a:xfrm>
                <a:off x="882850" y="2647922"/>
                <a:ext cx="1064250" cy="957125"/>
                <a:chOff x="6069100" y="3009725"/>
                <a:chExt cx="1064250" cy="957125"/>
              </a:xfrm>
            </p:grpSpPr>
            <p:sp>
              <p:nvSpPr>
                <p:cNvPr id="1487" name="Google Shape;1487;p11"/>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11"/>
              <p:cNvGrpSpPr/>
              <p:nvPr/>
            </p:nvGrpSpPr>
            <p:grpSpPr>
              <a:xfrm rot="10800000">
                <a:off x="1008698" y="2761102"/>
                <a:ext cx="812555" cy="730765"/>
                <a:chOff x="6069100" y="3009725"/>
                <a:chExt cx="1064250" cy="957125"/>
              </a:xfrm>
            </p:grpSpPr>
            <p:sp>
              <p:nvSpPr>
                <p:cNvPr id="1490" name="Google Shape;1490;p11"/>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 name="Google Shape;1492;p11"/>
            <p:cNvGrpSpPr/>
            <p:nvPr/>
          </p:nvGrpSpPr>
          <p:grpSpPr>
            <a:xfrm rot="10800000">
              <a:off x="4303216" y="4581576"/>
              <a:ext cx="424423" cy="381701"/>
              <a:chOff x="882850" y="2647922"/>
              <a:chExt cx="1064250" cy="957125"/>
            </a:xfrm>
          </p:grpSpPr>
          <p:grpSp>
            <p:nvGrpSpPr>
              <p:cNvPr id="1493" name="Google Shape;1493;p11"/>
              <p:cNvGrpSpPr/>
              <p:nvPr/>
            </p:nvGrpSpPr>
            <p:grpSpPr>
              <a:xfrm>
                <a:off x="882850" y="2647922"/>
                <a:ext cx="1064250" cy="957125"/>
                <a:chOff x="6069100" y="3009725"/>
                <a:chExt cx="1064250" cy="957125"/>
              </a:xfrm>
            </p:grpSpPr>
            <p:sp>
              <p:nvSpPr>
                <p:cNvPr id="1494" name="Google Shape;1494;p11"/>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 name="Google Shape;1496;p11"/>
              <p:cNvGrpSpPr/>
              <p:nvPr/>
            </p:nvGrpSpPr>
            <p:grpSpPr>
              <a:xfrm rot="10800000">
                <a:off x="1008698" y="2761102"/>
                <a:ext cx="812555" cy="730765"/>
                <a:chOff x="6069100" y="3009725"/>
                <a:chExt cx="1064250" cy="957125"/>
              </a:xfrm>
            </p:grpSpPr>
            <p:sp>
              <p:nvSpPr>
                <p:cNvPr id="1497" name="Google Shape;1497;p11"/>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 name="Google Shape;1499;p11"/>
            <p:cNvGrpSpPr/>
            <p:nvPr/>
          </p:nvGrpSpPr>
          <p:grpSpPr>
            <a:xfrm>
              <a:off x="4294753" y="380294"/>
              <a:ext cx="424423" cy="381701"/>
              <a:chOff x="882850" y="2647922"/>
              <a:chExt cx="1064250" cy="957125"/>
            </a:xfrm>
          </p:grpSpPr>
          <p:grpSp>
            <p:nvGrpSpPr>
              <p:cNvPr id="1500" name="Google Shape;1500;p11"/>
              <p:cNvGrpSpPr/>
              <p:nvPr/>
            </p:nvGrpSpPr>
            <p:grpSpPr>
              <a:xfrm>
                <a:off x="882850" y="2647922"/>
                <a:ext cx="1064250" cy="957125"/>
                <a:chOff x="6069100" y="3009725"/>
                <a:chExt cx="1064250" cy="957125"/>
              </a:xfrm>
            </p:grpSpPr>
            <p:sp>
              <p:nvSpPr>
                <p:cNvPr id="1501" name="Google Shape;1501;p11"/>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11"/>
              <p:cNvGrpSpPr/>
              <p:nvPr/>
            </p:nvGrpSpPr>
            <p:grpSpPr>
              <a:xfrm rot="10800000">
                <a:off x="1008698" y="2761102"/>
                <a:ext cx="812555" cy="730765"/>
                <a:chOff x="6069100" y="3009725"/>
                <a:chExt cx="1064250" cy="957125"/>
              </a:xfrm>
            </p:grpSpPr>
            <p:sp>
              <p:nvSpPr>
                <p:cNvPr id="1504" name="Google Shape;1504;p11"/>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6" name="Google Shape;1506;p11"/>
            <p:cNvGrpSpPr/>
            <p:nvPr/>
          </p:nvGrpSpPr>
          <p:grpSpPr>
            <a:xfrm>
              <a:off x="5470381" y="687860"/>
              <a:ext cx="424347" cy="431480"/>
              <a:chOff x="4023775" y="1855149"/>
              <a:chExt cx="1174825" cy="1194575"/>
            </a:xfrm>
          </p:grpSpPr>
          <p:grpSp>
            <p:nvGrpSpPr>
              <p:cNvPr id="1507" name="Google Shape;1507;p11"/>
              <p:cNvGrpSpPr/>
              <p:nvPr/>
            </p:nvGrpSpPr>
            <p:grpSpPr>
              <a:xfrm>
                <a:off x="4023775" y="1855149"/>
                <a:ext cx="1174825" cy="1194575"/>
                <a:chOff x="4023775" y="1778925"/>
                <a:chExt cx="1174825" cy="1194575"/>
              </a:xfrm>
            </p:grpSpPr>
            <p:sp>
              <p:nvSpPr>
                <p:cNvPr id="1508" name="Google Shape;1508;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11"/>
              <p:cNvGrpSpPr/>
              <p:nvPr/>
            </p:nvGrpSpPr>
            <p:grpSpPr>
              <a:xfrm rot="10800000">
                <a:off x="4212099" y="2046639"/>
                <a:ext cx="798176" cy="811594"/>
                <a:chOff x="4023775" y="1778925"/>
                <a:chExt cx="1174825" cy="1194575"/>
              </a:xfrm>
            </p:grpSpPr>
            <p:sp>
              <p:nvSpPr>
                <p:cNvPr id="1515" name="Google Shape;1515;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1" name="Google Shape;1521;p11"/>
            <p:cNvGrpSpPr/>
            <p:nvPr/>
          </p:nvGrpSpPr>
          <p:grpSpPr>
            <a:xfrm>
              <a:off x="7848814" y="2862227"/>
              <a:ext cx="424347" cy="431480"/>
              <a:chOff x="4023775" y="1855149"/>
              <a:chExt cx="1174825" cy="1194575"/>
            </a:xfrm>
          </p:grpSpPr>
          <p:grpSp>
            <p:nvGrpSpPr>
              <p:cNvPr id="1522" name="Google Shape;1522;p11"/>
              <p:cNvGrpSpPr/>
              <p:nvPr/>
            </p:nvGrpSpPr>
            <p:grpSpPr>
              <a:xfrm>
                <a:off x="4023775" y="1855149"/>
                <a:ext cx="1174825" cy="1194575"/>
                <a:chOff x="4023775" y="1778925"/>
                <a:chExt cx="1174825" cy="1194575"/>
              </a:xfrm>
            </p:grpSpPr>
            <p:sp>
              <p:nvSpPr>
                <p:cNvPr id="1523" name="Google Shape;1523;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11"/>
              <p:cNvGrpSpPr/>
              <p:nvPr/>
            </p:nvGrpSpPr>
            <p:grpSpPr>
              <a:xfrm rot="10800000">
                <a:off x="4212099" y="2046639"/>
                <a:ext cx="798176" cy="811594"/>
                <a:chOff x="4023775" y="1778925"/>
                <a:chExt cx="1174825" cy="1194575"/>
              </a:xfrm>
            </p:grpSpPr>
            <p:sp>
              <p:nvSpPr>
                <p:cNvPr id="1530" name="Google Shape;1530;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6" name="Google Shape;1536;p11"/>
            <p:cNvGrpSpPr/>
            <p:nvPr/>
          </p:nvGrpSpPr>
          <p:grpSpPr>
            <a:xfrm flipH="1">
              <a:off x="510204" y="256864"/>
              <a:ext cx="424347" cy="431480"/>
              <a:chOff x="4023775" y="1855149"/>
              <a:chExt cx="1174825" cy="1194575"/>
            </a:xfrm>
          </p:grpSpPr>
          <p:grpSp>
            <p:nvGrpSpPr>
              <p:cNvPr id="1537" name="Google Shape;1537;p11"/>
              <p:cNvGrpSpPr/>
              <p:nvPr/>
            </p:nvGrpSpPr>
            <p:grpSpPr>
              <a:xfrm>
                <a:off x="4023775" y="1855149"/>
                <a:ext cx="1174825" cy="1194575"/>
                <a:chOff x="4023775" y="1778925"/>
                <a:chExt cx="1174825" cy="1194575"/>
              </a:xfrm>
            </p:grpSpPr>
            <p:sp>
              <p:nvSpPr>
                <p:cNvPr id="1538" name="Google Shape;1538;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11"/>
              <p:cNvGrpSpPr/>
              <p:nvPr/>
            </p:nvGrpSpPr>
            <p:grpSpPr>
              <a:xfrm rot="10800000">
                <a:off x="4212099" y="2046639"/>
                <a:ext cx="798176" cy="811594"/>
                <a:chOff x="4023775" y="1778925"/>
                <a:chExt cx="1174825" cy="1194575"/>
              </a:xfrm>
            </p:grpSpPr>
            <p:sp>
              <p:nvSpPr>
                <p:cNvPr id="1545" name="Google Shape;1545;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1"/>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1" name="Google Shape;1551;p11"/>
            <p:cNvGrpSpPr/>
            <p:nvPr/>
          </p:nvGrpSpPr>
          <p:grpSpPr>
            <a:xfrm flipH="1">
              <a:off x="934546" y="1440274"/>
              <a:ext cx="424347" cy="431480"/>
              <a:chOff x="4023775" y="1855149"/>
              <a:chExt cx="1174825" cy="1194575"/>
            </a:xfrm>
          </p:grpSpPr>
          <p:grpSp>
            <p:nvGrpSpPr>
              <p:cNvPr id="1552" name="Google Shape;1552;p11"/>
              <p:cNvGrpSpPr/>
              <p:nvPr/>
            </p:nvGrpSpPr>
            <p:grpSpPr>
              <a:xfrm>
                <a:off x="4023775" y="1855149"/>
                <a:ext cx="1174825" cy="1194575"/>
                <a:chOff x="4023775" y="1778925"/>
                <a:chExt cx="1174825" cy="1194575"/>
              </a:xfrm>
            </p:grpSpPr>
            <p:sp>
              <p:nvSpPr>
                <p:cNvPr id="1553" name="Google Shape;1553;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11"/>
              <p:cNvGrpSpPr/>
              <p:nvPr/>
            </p:nvGrpSpPr>
            <p:grpSpPr>
              <a:xfrm rot="10800000">
                <a:off x="4212099" y="2046639"/>
                <a:ext cx="798176" cy="811594"/>
                <a:chOff x="4023775" y="1778925"/>
                <a:chExt cx="1174825" cy="1194575"/>
              </a:xfrm>
            </p:grpSpPr>
            <p:sp>
              <p:nvSpPr>
                <p:cNvPr id="1560" name="Google Shape;1560;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6" name="Google Shape;1566;p11"/>
            <p:cNvGrpSpPr/>
            <p:nvPr/>
          </p:nvGrpSpPr>
          <p:grpSpPr>
            <a:xfrm flipH="1">
              <a:off x="1735419" y="371645"/>
              <a:ext cx="424322" cy="335712"/>
              <a:chOff x="4414850" y="3021000"/>
              <a:chExt cx="1302400" cy="1030425"/>
            </a:xfrm>
          </p:grpSpPr>
          <p:sp>
            <p:nvSpPr>
              <p:cNvPr id="1567" name="Google Shape;1567;p11"/>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1"/>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11"/>
            <p:cNvGrpSpPr/>
            <p:nvPr/>
          </p:nvGrpSpPr>
          <p:grpSpPr>
            <a:xfrm flipH="1" rot="5400000">
              <a:off x="183684" y="4440893"/>
              <a:ext cx="424322" cy="335712"/>
              <a:chOff x="4414850" y="3021000"/>
              <a:chExt cx="1302400" cy="1030425"/>
            </a:xfrm>
          </p:grpSpPr>
          <p:sp>
            <p:nvSpPr>
              <p:cNvPr id="1570" name="Google Shape;1570;p11"/>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1"/>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11"/>
            <p:cNvGrpSpPr/>
            <p:nvPr/>
          </p:nvGrpSpPr>
          <p:grpSpPr>
            <a:xfrm flipH="1">
              <a:off x="934525" y="3249214"/>
              <a:ext cx="424413" cy="370488"/>
              <a:chOff x="2133000" y="1731619"/>
              <a:chExt cx="1164050" cy="1016150"/>
            </a:xfrm>
          </p:grpSpPr>
          <p:grpSp>
            <p:nvGrpSpPr>
              <p:cNvPr id="1573" name="Google Shape;1573;p11"/>
              <p:cNvGrpSpPr/>
              <p:nvPr/>
            </p:nvGrpSpPr>
            <p:grpSpPr>
              <a:xfrm>
                <a:off x="2133000" y="1731619"/>
                <a:ext cx="1164050" cy="1016150"/>
                <a:chOff x="4286075" y="4175525"/>
                <a:chExt cx="1164050" cy="1016150"/>
              </a:xfrm>
            </p:grpSpPr>
            <p:sp>
              <p:nvSpPr>
                <p:cNvPr id="1574" name="Google Shape;1574;p1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11"/>
              <p:cNvGrpSpPr/>
              <p:nvPr/>
            </p:nvGrpSpPr>
            <p:grpSpPr>
              <a:xfrm rot="10800000">
                <a:off x="2292009" y="1870425"/>
                <a:ext cx="846032" cy="738538"/>
                <a:chOff x="4286075" y="4175525"/>
                <a:chExt cx="1164050" cy="1016150"/>
              </a:xfrm>
            </p:grpSpPr>
            <p:sp>
              <p:nvSpPr>
                <p:cNvPr id="1582" name="Google Shape;1582;p1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 name="Google Shape;1589;p11"/>
            <p:cNvGrpSpPr/>
            <p:nvPr/>
          </p:nvGrpSpPr>
          <p:grpSpPr>
            <a:xfrm flipH="1">
              <a:off x="1065016" y="4081175"/>
              <a:ext cx="424338" cy="323264"/>
              <a:chOff x="2213900" y="503525"/>
              <a:chExt cx="1369275" cy="1043125"/>
            </a:xfrm>
          </p:grpSpPr>
          <p:sp>
            <p:nvSpPr>
              <p:cNvPr id="1590" name="Google Shape;1590;p11"/>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1"/>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11"/>
            <p:cNvGrpSpPr/>
            <p:nvPr/>
          </p:nvGrpSpPr>
          <p:grpSpPr>
            <a:xfrm flipH="1">
              <a:off x="3223844" y="4081174"/>
              <a:ext cx="424338" cy="323264"/>
              <a:chOff x="2213900" y="503525"/>
              <a:chExt cx="1369275" cy="1043125"/>
            </a:xfrm>
          </p:grpSpPr>
          <p:sp>
            <p:nvSpPr>
              <p:cNvPr id="1593" name="Google Shape;1593;p11"/>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11"/>
            <p:cNvGrpSpPr/>
            <p:nvPr/>
          </p:nvGrpSpPr>
          <p:grpSpPr>
            <a:xfrm flipH="1">
              <a:off x="2430424" y="1058562"/>
              <a:ext cx="424423" cy="381701"/>
              <a:chOff x="882850" y="2647922"/>
              <a:chExt cx="1064250" cy="957125"/>
            </a:xfrm>
          </p:grpSpPr>
          <p:grpSp>
            <p:nvGrpSpPr>
              <p:cNvPr id="1596" name="Google Shape;1596;p11"/>
              <p:cNvGrpSpPr/>
              <p:nvPr/>
            </p:nvGrpSpPr>
            <p:grpSpPr>
              <a:xfrm>
                <a:off x="882850" y="2647922"/>
                <a:ext cx="1064250" cy="957125"/>
                <a:chOff x="6069100" y="3009725"/>
                <a:chExt cx="1064250" cy="957125"/>
              </a:xfrm>
            </p:grpSpPr>
            <p:sp>
              <p:nvSpPr>
                <p:cNvPr id="1597" name="Google Shape;1597;p11"/>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11"/>
              <p:cNvGrpSpPr/>
              <p:nvPr/>
            </p:nvGrpSpPr>
            <p:grpSpPr>
              <a:xfrm rot="10800000">
                <a:off x="1008698" y="2761102"/>
                <a:ext cx="812555" cy="730765"/>
                <a:chOff x="6069100" y="3009725"/>
                <a:chExt cx="1064250" cy="957125"/>
              </a:xfrm>
            </p:grpSpPr>
            <p:sp>
              <p:nvSpPr>
                <p:cNvPr id="1600" name="Google Shape;1600;p11"/>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2" name="Google Shape;1602;p11"/>
            <p:cNvGrpSpPr/>
            <p:nvPr/>
          </p:nvGrpSpPr>
          <p:grpSpPr>
            <a:xfrm flipH="1">
              <a:off x="2144388" y="4581556"/>
              <a:ext cx="424423" cy="381701"/>
              <a:chOff x="882850" y="2647922"/>
              <a:chExt cx="1064250" cy="957125"/>
            </a:xfrm>
          </p:grpSpPr>
          <p:grpSp>
            <p:nvGrpSpPr>
              <p:cNvPr id="1603" name="Google Shape;1603;p11"/>
              <p:cNvGrpSpPr/>
              <p:nvPr/>
            </p:nvGrpSpPr>
            <p:grpSpPr>
              <a:xfrm>
                <a:off x="882850" y="2647922"/>
                <a:ext cx="1064250" cy="957125"/>
                <a:chOff x="6069100" y="3009725"/>
                <a:chExt cx="1064250" cy="957125"/>
              </a:xfrm>
            </p:grpSpPr>
            <p:sp>
              <p:nvSpPr>
                <p:cNvPr id="1604" name="Google Shape;1604;p1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11"/>
              <p:cNvGrpSpPr/>
              <p:nvPr/>
            </p:nvGrpSpPr>
            <p:grpSpPr>
              <a:xfrm rot="10800000">
                <a:off x="1008698" y="2761102"/>
                <a:ext cx="812555" cy="730765"/>
                <a:chOff x="6069100" y="3009725"/>
                <a:chExt cx="1064250" cy="957125"/>
              </a:xfrm>
            </p:grpSpPr>
            <p:sp>
              <p:nvSpPr>
                <p:cNvPr id="1607" name="Google Shape;1607;p1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9" name="Google Shape;1609;p11"/>
            <p:cNvGrpSpPr/>
            <p:nvPr/>
          </p:nvGrpSpPr>
          <p:grpSpPr>
            <a:xfrm flipH="1">
              <a:off x="3322865" y="128830"/>
              <a:ext cx="424347" cy="431480"/>
              <a:chOff x="4023775" y="1855149"/>
              <a:chExt cx="1174825" cy="1194575"/>
            </a:xfrm>
          </p:grpSpPr>
          <p:grpSp>
            <p:nvGrpSpPr>
              <p:cNvPr id="1610" name="Google Shape;1610;p11"/>
              <p:cNvGrpSpPr/>
              <p:nvPr/>
            </p:nvGrpSpPr>
            <p:grpSpPr>
              <a:xfrm>
                <a:off x="4023775" y="1855149"/>
                <a:ext cx="1174825" cy="1194575"/>
                <a:chOff x="4023775" y="1778925"/>
                <a:chExt cx="1174825" cy="1194575"/>
              </a:xfrm>
            </p:grpSpPr>
            <p:sp>
              <p:nvSpPr>
                <p:cNvPr id="1611" name="Google Shape;1611;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11"/>
              <p:cNvGrpSpPr/>
              <p:nvPr/>
            </p:nvGrpSpPr>
            <p:grpSpPr>
              <a:xfrm rot="10800000">
                <a:off x="4212099" y="2046639"/>
                <a:ext cx="798176" cy="811594"/>
                <a:chOff x="4023775" y="1778925"/>
                <a:chExt cx="1174825" cy="1194575"/>
              </a:xfrm>
            </p:grpSpPr>
            <p:sp>
              <p:nvSpPr>
                <p:cNvPr id="1618" name="Google Shape;1618;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4" name="Google Shape;1624;p11"/>
            <p:cNvGrpSpPr/>
            <p:nvPr/>
          </p:nvGrpSpPr>
          <p:grpSpPr>
            <a:xfrm flipH="1">
              <a:off x="298020" y="2356014"/>
              <a:ext cx="424347" cy="431480"/>
              <a:chOff x="4023775" y="1855149"/>
              <a:chExt cx="1174825" cy="1194575"/>
            </a:xfrm>
          </p:grpSpPr>
          <p:grpSp>
            <p:nvGrpSpPr>
              <p:cNvPr id="1625" name="Google Shape;1625;p11"/>
              <p:cNvGrpSpPr/>
              <p:nvPr/>
            </p:nvGrpSpPr>
            <p:grpSpPr>
              <a:xfrm>
                <a:off x="4023775" y="1855149"/>
                <a:ext cx="1174825" cy="1194575"/>
                <a:chOff x="4023775" y="1778925"/>
                <a:chExt cx="1174825" cy="1194575"/>
              </a:xfrm>
            </p:grpSpPr>
            <p:sp>
              <p:nvSpPr>
                <p:cNvPr id="1626" name="Google Shape;1626;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11"/>
              <p:cNvGrpSpPr/>
              <p:nvPr/>
            </p:nvGrpSpPr>
            <p:grpSpPr>
              <a:xfrm rot="10800000">
                <a:off x="4212099" y="2046639"/>
                <a:ext cx="798176" cy="811594"/>
                <a:chOff x="4023775" y="1778925"/>
                <a:chExt cx="1174825" cy="1194575"/>
              </a:xfrm>
            </p:grpSpPr>
            <p:sp>
              <p:nvSpPr>
                <p:cNvPr id="1633" name="Google Shape;1633;p1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639" name="Shape 16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6">
    <p:spTree>
      <p:nvGrpSpPr>
        <p:cNvPr id="1640" name="Shape 1640"/>
        <p:cNvGrpSpPr/>
        <p:nvPr/>
      </p:nvGrpSpPr>
      <p:grpSpPr>
        <a:xfrm>
          <a:off x="0" y="0"/>
          <a:ext cx="0" cy="0"/>
          <a:chOff x="0" y="0"/>
          <a:chExt cx="0" cy="0"/>
        </a:xfrm>
      </p:grpSpPr>
      <p:grpSp>
        <p:nvGrpSpPr>
          <p:cNvPr id="1641" name="Google Shape;1641;p13"/>
          <p:cNvGrpSpPr/>
          <p:nvPr/>
        </p:nvGrpSpPr>
        <p:grpSpPr>
          <a:xfrm>
            <a:off x="243915" y="90313"/>
            <a:ext cx="8659976" cy="4962875"/>
            <a:chOff x="243915" y="90313"/>
            <a:chExt cx="8659976" cy="4962875"/>
          </a:xfrm>
        </p:grpSpPr>
        <p:grpSp>
          <p:nvGrpSpPr>
            <p:cNvPr id="1642" name="Google Shape;1642;p13"/>
            <p:cNvGrpSpPr/>
            <p:nvPr/>
          </p:nvGrpSpPr>
          <p:grpSpPr>
            <a:xfrm flipH="1">
              <a:off x="243915" y="4172908"/>
              <a:ext cx="424338" cy="323264"/>
              <a:chOff x="2213900" y="503525"/>
              <a:chExt cx="1369275" cy="1043125"/>
            </a:xfrm>
          </p:grpSpPr>
          <p:sp>
            <p:nvSpPr>
              <p:cNvPr id="1643" name="Google Shape;1643;p13"/>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3"/>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13"/>
            <p:cNvGrpSpPr/>
            <p:nvPr/>
          </p:nvGrpSpPr>
          <p:grpSpPr>
            <a:xfrm flipH="1">
              <a:off x="1337145" y="4649376"/>
              <a:ext cx="424423" cy="381701"/>
              <a:chOff x="882850" y="2647922"/>
              <a:chExt cx="1064250" cy="957125"/>
            </a:xfrm>
          </p:grpSpPr>
          <p:grpSp>
            <p:nvGrpSpPr>
              <p:cNvPr id="1646" name="Google Shape;1646;p13"/>
              <p:cNvGrpSpPr/>
              <p:nvPr/>
            </p:nvGrpSpPr>
            <p:grpSpPr>
              <a:xfrm>
                <a:off x="882850" y="2647922"/>
                <a:ext cx="1064250" cy="957125"/>
                <a:chOff x="6069100" y="3009725"/>
                <a:chExt cx="1064250" cy="957125"/>
              </a:xfrm>
            </p:grpSpPr>
            <p:sp>
              <p:nvSpPr>
                <p:cNvPr id="1647" name="Google Shape;1647;p1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13"/>
              <p:cNvGrpSpPr/>
              <p:nvPr/>
            </p:nvGrpSpPr>
            <p:grpSpPr>
              <a:xfrm rot="10800000">
                <a:off x="1008698" y="2761102"/>
                <a:ext cx="812555" cy="730765"/>
                <a:chOff x="6069100" y="3009725"/>
                <a:chExt cx="1064250" cy="957125"/>
              </a:xfrm>
            </p:grpSpPr>
            <p:sp>
              <p:nvSpPr>
                <p:cNvPr id="1650" name="Google Shape;1650;p13"/>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2" name="Google Shape;1652;p13"/>
            <p:cNvGrpSpPr/>
            <p:nvPr/>
          </p:nvGrpSpPr>
          <p:grpSpPr>
            <a:xfrm>
              <a:off x="6586124" y="345874"/>
              <a:ext cx="424347" cy="431480"/>
              <a:chOff x="4023775" y="1855149"/>
              <a:chExt cx="1174825" cy="1194575"/>
            </a:xfrm>
          </p:grpSpPr>
          <p:grpSp>
            <p:nvGrpSpPr>
              <p:cNvPr id="1653" name="Google Shape;1653;p13"/>
              <p:cNvGrpSpPr/>
              <p:nvPr/>
            </p:nvGrpSpPr>
            <p:grpSpPr>
              <a:xfrm>
                <a:off x="4023775" y="1855149"/>
                <a:ext cx="1174825" cy="1194575"/>
                <a:chOff x="4023775" y="1778925"/>
                <a:chExt cx="1174825" cy="1194575"/>
              </a:xfrm>
            </p:grpSpPr>
            <p:sp>
              <p:nvSpPr>
                <p:cNvPr id="1654" name="Google Shape;1654;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13"/>
              <p:cNvGrpSpPr/>
              <p:nvPr/>
            </p:nvGrpSpPr>
            <p:grpSpPr>
              <a:xfrm rot="10800000">
                <a:off x="4212099" y="2046639"/>
                <a:ext cx="798176" cy="811594"/>
                <a:chOff x="4023775" y="1778925"/>
                <a:chExt cx="1174825" cy="1194575"/>
              </a:xfrm>
            </p:grpSpPr>
            <p:sp>
              <p:nvSpPr>
                <p:cNvPr id="1661" name="Google Shape;1661;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3"/>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7" name="Google Shape;1667;p13"/>
            <p:cNvGrpSpPr/>
            <p:nvPr/>
          </p:nvGrpSpPr>
          <p:grpSpPr>
            <a:xfrm>
              <a:off x="8479544" y="1224264"/>
              <a:ext cx="424347" cy="431480"/>
              <a:chOff x="4023775" y="1855149"/>
              <a:chExt cx="1174825" cy="1194575"/>
            </a:xfrm>
          </p:grpSpPr>
          <p:grpSp>
            <p:nvGrpSpPr>
              <p:cNvPr id="1668" name="Google Shape;1668;p13"/>
              <p:cNvGrpSpPr/>
              <p:nvPr/>
            </p:nvGrpSpPr>
            <p:grpSpPr>
              <a:xfrm>
                <a:off x="4023775" y="1855149"/>
                <a:ext cx="1174825" cy="1194575"/>
                <a:chOff x="4023775" y="1778925"/>
                <a:chExt cx="1174825" cy="1194575"/>
              </a:xfrm>
            </p:grpSpPr>
            <p:sp>
              <p:nvSpPr>
                <p:cNvPr id="1669" name="Google Shape;1669;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13"/>
              <p:cNvGrpSpPr/>
              <p:nvPr/>
            </p:nvGrpSpPr>
            <p:grpSpPr>
              <a:xfrm rot="10800000">
                <a:off x="4212099" y="2046639"/>
                <a:ext cx="798176" cy="811594"/>
                <a:chOff x="4023775" y="1778925"/>
                <a:chExt cx="1174825" cy="1194575"/>
              </a:xfrm>
            </p:grpSpPr>
            <p:sp>
              <p:nvSpPr>
                <p:cNvPr id="1676" name="Google Shape;1676;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2" name="Google Shape;1682;p13"/>
            <p:cNvGrpSpPr/>
            <p:nvPr/>
          </p:nvGrpSpPr>
          <p:grpSpPr>
            <a:xfrm rot="1799742">
              <a:off x="7830959" y="173908"/>
              <a:ext cx="424377" cy="335756"/>
              <a:chOff x="4414850" y="3021000"/>
              <a:chExt cx="1302400" cy="1030425"/>
            </a:xfrm>
          </p:grpSpPr>
          <p:sp>
            <p:nvSpPr>
              <p:cNvPr id="1683" name="Google Shape;1683;p1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13"/>
            <p:cNvGrpSpPr/>
            <p:nvPr/>
          </p:nvGrpSpPr>
          <p:grpSpPr>
            <a:xfrm rot="-2700000">
              <a:off x="8307494" y="4462809"/>
              <a:ext cx="424367" cy="335748"/>
              <a:chOff x="4414850" y="3021000"/>
              <a:chExt cx="1302400" cy="1030425"/>
            </a:xfrm>
          </p:grpSpPr>
          <p:sp>
            <p:nvSpPr>
              <p:cNvPr id="1686" name="Google Shape;1686;p1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13"/>
            <p:cNvGrpSpPr/>
            <p:nvPr/>
          </p:nvGrpSpPr>
          <p:grpSpPr>
            <a:xfrm>
              <a:off x="7177441" y="4729923"/>
              <a:ext cx="424338" cy="323264"/>
              <a:chOff x="2213900" y="503525"/>
              <a:chExt cx="1369275" cy="1043125"/>
            </a:xfrm>
          </p:grpSpPr>
          <p:sp>
            <p:nvSpPr>
              <p:cNvPr id="1689" name="Google Shape;1689;p13"/>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3"/>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13"/>
            <p:cNvGrpSpPr/>
            <p:nvPr/>
          </p:nvGrpSpPr>
          <p:grpSpPr>
            <a:xfrm>
              <a:off x="5396788" y="150940"/>
              <a:ext cx="424347" cy="431480"/>
              <a:chOff x="4023775" y="1855149"/>
              <a:chExt cx="1174825" cy="1194575"/>
            </a:xfrm>
          </p:grpSpPr>
          <p:grpSp>
            <p:nvGrpSpPr>
              <p:cNvPr id="1692" name="Google Shape;1692;p13"/>
              <p:cNvGrpSpPr/>
              <p:nvPr/>
            </p:nvGrpSpPr>
            <p:grpSpPr>
              <a:xfrm>
                <a:off x="4023775" y="1855149"/>
                <a:ext cx="1174825" cy="1194575"/>
                <a:chOff x="4023775" y="1778925"/>
                <a:chExt cx="1174825" cy="1194575"/>
              </a:xfrm>
            </p:grpSpPr>
            <p:sp>
              <p:nvSpPr>
                <p:cNvPr id="1693" name="Google Shape;1693;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13"/>
              <p:cNvGrpSpPr/>
              <p:nvPr/>
            </p:nvGrpSpPr>
            <p:grpSpPr>
              <a:xfrm rot="10800000">
                <a:off x="4212099" y="2046639"/>
                <a:ext cx="798176" cy="811594"/>
                <a:chOff x="4023775" y="1778925"/>
                <a:chExt cx="1174825" cy="1194575"/>
              </a:xfrm>
            </p:grpSpPr>
            <p:sp>
              <p:nvSpPr>
                <p:cNvPr id="1700" name="Google Shape;1700;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06" name="Google Shape;1706;p13"/>
            <p:cNvGrpSpPr/>
            <p:nvPr/>
          </p:nvGrpSpPr>
          <p:grpSpPr>
            <a:xfrm>
              <a:off x="8479534" y="3299456"/>
              <a:ext cx="424347" cy="431480"/>
              <a:chOff x="4023775" y="1855149"/>
              <a:chExt cx="1174825" cy="1194575"/>
            </a:xfrm>
          </p:grpSpPr>
          <p:grpSp>
            <p:nvGrpSpPr>
              <p:cNvPr id="1707" name="Google Shape;1707;p13"/>
              <p:cNvGrpSpPr/>
              <p:nvPr/>
            </p:nvGrpSpPr>
            <p:grpSpPr>
              <a:xfrm>
                <a:off x="4023775" y="1855149"/>
                <a:ext cx="1174825" cy="1194575"/>
                <a:chOff x="4023775" y="1778925"/>
                <a:chExt cx="1174825" cy="1194575"/>
              </a:xfrm>
            </p:grpSpPr>
            <p:sp>
              <p:nvSpPr>
                <p:cNvPr id="1708" name="Google Shape;1708;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13"/>
              <p:cNvGrpSpPr/>
              <p:nvPr/>
            </p:nvGrpSpPr>
            <p:grpSpPr>
              <a:xfrm rot="10800000">
                <a:off x="4212099" y="2046639"/>
                <a:ext cx="798176" cy="811594"/>
                <a:chOff x="4023775" y="1778925"/>
                <a:chExt cx="1174825" cy="1194575"/>
              </a:xfrm>
            </p:grpSpPr>
            <p:sp>
              <p:nvSpPr>
                <p:cNvPr id="1715" name="Google Shape;1715;p1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721" name="Google Shape;1721;p13"/>
          <p:cNvSpPr txBox="1"/>
          <p:nvPr>
            <p:ph hasCustomPrompt="1" type="title"/>
          </p:nvPr>
        </p:nvSpPr>
        <p:spPr>
          <a:xfrm>
            <a:off x="800431" y="1717425"/>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SzPts val="3200"/>
              <a:buNone/>
              <a:defRPr sz="3200"/>
            </a:lvl2pPr>
            <a:lvl3pPr lvl="2" rtl="0" algn="ctr">
              <a:lnSpc>
                <a:spcPct val="100000"/>
              </a:lnSpc>
              <a:spcBef>
                <a:spcPts val="0"/>
              </a:spcBef>
              <a:spcAft>
                <a:spcPts val="0"/>
              </a:spcAft>
              <a:buSzPts val="3200"/>
              <a:buNone/>
              <a:defRPr sz="3200"/>
            </a:lvl3pPr>
            <a:lvl4pPr lvl="3" rtl="0" algn="ctr">
              <a:lnSpc>
                <a:spcPct val="100000"/>
              </a:lnSpc>
              <a:spcBef>
                <a:spcPts val="0"/>
              </a:spcBef>
              <a:spcAft>
                <a:spcPts val="0"/>
              </a:spcAft>
              <a:buSzPts val="3200"/>
              <a:buNone/>
              <a:defRPr sz="3200"/>
            </a:lvl4pPr>
            <a:lvl5pPr lvl="4" rtl="0" algn="ctr">
              <a:lnSpc>
                <a:spcPct val="100000"/>
              </a:lnSpc>
              <a:spcBef>
                <a:spcPts val="0"/>
              </a:spcBef>
              <a:spcAft>
                <a:spcPts val="0"/>
              </a:spcAft>
              <a:buSzPts val="3200"/>
              <a:buNone/>
              <a:defRPr sz="3200"/>
            </a:lvl5pPr>
            <a:lvl6pPr lvl="5" rtl="0" algn="ctr">
              <a:lnSpc>
                <a:spcPct val="100000"/>
              </a:lnSpc>
              <a:spcBef>
                <a:spcPts val="0"/>
              </a:spcBef>
              <a:spcAft>
                <a:spcPts val="0"/>
              </a:spcAft>
              <a:buSzPts val="3200"/>
              <a:buNone/>
              <a:defRPr sz="3200"/>
            </a:lvl6pPr>
            <a:lvl7pPr lvl="6" rtl="0" algn="ctr">
              <a:lnSpc>
                <a:spcPct val="100000"/>
              </a:lnSpc>
              <a:spcBef>
                <a:spcPts val="0"/>
              </a:spcBef>
              <a:spcAft>
                <a:spcPts val="0"/>
              </a:spcAft>
              <a:buSzPts val="3200"/>
              <a:buNone/>
              <a:defRPr sz="3200"/>
            </a:lvl7pPr>
            <a:lvl8pPr lvl="7" rtl="0" algn="ctr">
              <a:lnSpc>
                <a:spcPct val="100000"/>
              </a:lnSpc>
              <a:spcBef>
                <a:spcPts val="0"/>
              </a:spcBef>
              <a:spcAft>
                <a:spcPts val="0"/>
              </a:spcAft>
              <a:buSzPts val="3200"/>
              <a:buNone/>
              <a:defRPr sz="3200"/>
            </a:lvl8pPr>
            <a:lvl9pPr lvl="8" rtl="0" algn="ctr">
              <a:lnSpc>
                <a:spcPct val="100000"/>
              </a:lnSpc>
              <a:spcBef>
                <a:spcPts val="0"/>
              </a:spcBef>
              <a:spcAft>
                <a:spcPts val="0"/>
              </a:spcAft>
              <a:buSzPts val="3200"/>
              <a:buNone/>
              <a:defRPr sz="3200"/>
            </a:lvl9pPr>
          </a:lstStyle>
          <a:p>
            <a:r>
              <a:t>xx%</a:t>
            </a:r>
          </a:p>
        </p:txBody>
      </p:sp>
      <p:sp>
        <p:nvSpPr>
          <p:cNvPr id="1722" name="Google Shape;1722;p13"/>
          <p:cNvSpPr txBox="1"/>
          <p:nvPr>
            <p:ph idx="1" type="subTitle"/>
          </p:nvPr>
        </p:nvSpPr>
        <p:spPr>
          <a:xfrm>
            <a:off x="1695210" y="1497731"/>
            <a:ext cx="27894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723" name="Google Shape;1723;p13"/>
          <p:cNvSpPr txBox="1"/>
          <p:nvPr>
            <p:ph idx="2" type="subTitle"/>
          </p:nvPr>
        </p:nvSpPr>
        <p:spPr>
          <a:xfrm>
            <a:off x="1695210" y="1836784"/>
            <a:ext cx="27894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1724" name="Google Shape;1724;p13"/>
          <p:cNvSpPr txBox="1"/>
          <p:nvPr>
            <p:ph hasCustomPrompt="1" idx="3" type="title"/>
          </p:nvPr>
        </p:nvSpPr>
        <p:spPr>
          <a:xfrm>
            <a:off x="800431" y="3204922"/>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SzPts val="3200"/>
              <a:buNone/>
              <a:defRPr sz="3200"/>
            </a:lvl2pPr>
            <a:lvl3pPr lvl="2" rtl="0" algn="ctr">
              <a:lnSpc>
                <a:spcPct val="100000"/>
              </a:lnSpc>
              <a:spcBef>
                <a:spcPts val="0"/>
              </a:spcBef>
              <a:spcAft>
                <a:spcPts val="0"/>
              </a:spcAft>
              <a:buSzPts val="3200"/>
              <a:buNone/>
              <a:defRPr sz="3200"/>
            </a:lvl3pPr>
            <a:lvl4pPr lvl="3" rtl="0" algn="ctr">
              <a:lnSpc>
                <a:spcPct val="100000"/>
              </a:lnSpc>
              <a:spcBef>
                <a:spcPts val="0"/>
              </a:spcBef>
              <a:spcAft>
                <a:spcPts val="0"/>
              </a:spcAft>
              <a:buSzPts val="3200"/>
              <a:buNone/>
              <a:defRPr sz="3200"/>
            </a:lvl4pPr>
            <a:lvl5pPr lvl="4" rtl="0" algn="ctr">
              <a:lnSpc>
                <a:spcPct val="100000"/>
              </a:lnSpc>
              <a:spcBef>
                <a:spcPts val="0"/>
              </a:spcBef>
              <a:spcAft>
                <a:spcPts val="0"/>
              </a:spcAft>
              <a:buSzPts val="3200"/>
              <a:buNone/>
              <a:defRPr sz="3200"/>
            </a:lvl5pPr>
            <a:lvl6pPr lvl="5" rtl="0" algn="ctr">
              <a:lnSpc>
                <a:spcPct val="100000"/>
              </a:lnSpc>
              <a:spcBef>
                <a:spcPts val="0"/>
              </a:spcBef>
              <a:spcAft>
                <a:spcPts val="0"/>
              </a:spcAft>
              <a:buSzPts val="3200"/>
              <a:buNone/>
              <a:defRPr sz="3200"/>
            </a:lvl6pPr>
            <a:lvl7pPr lvl="6" rtl="0" algn="ctr">
              <a:lnSpc>
                <a:spcPct val="100000"/>
              </a:lnSpc>
              <a:spcBef>
                <a:spcPts val="0"/>
              </a:spcBef>
              <a:spcAft>
                <a:spcPts val="0"/>
              </a:spcAft>
              <a:buSzPts val="3200"/>
              <a:buNone/>
              <a:defRPr sz="3200"/>
            </a:lvl7pPr>
            <a:lvl8pPr lvl="7" rtl="0" algn="ctr">
              <a:lnSpc>
                <a:spcPct val="100000"/>
              </a:lnSpc>
              <a:spcBef>
                <a:spcPts val="0"/>
              </a:spcBef>
              <a:spcAft>
                <a:spcPts val="0"/>
              </a:spcAft>
              <a:buSzPts val="3200"/>
              <a:buNone/>
              <a:defRPr sz="3200"/>
            </a:lvl8pPr>
            <a:lvl9pPr lvl="8" rtl="0" algn="ctr">
              <a:lnSpc>
                <a:spcPct val="100000"/>
              </a:lnSpc>
              <a:spcBef>
                <a:spcPts val="0"/>
              </a:spcBef>
              <a:spcAft>
                <a:spcPts val="0"/>
              </a:spcAft>
              <a:buSzPts val="3200"/>
              <a:buNone/>
              <a:defRPr sz="3200"/>
            </a:lvl9pPr>
          </a:lstStyle>
          <a:p>
            <a:r>
              <a:t>xx%</a:t>
            </a:r>
          </a:p>
        </p:txBody>
      </p:sp>
      <p:sp>
        <p:nvSpPr>
          <p:cNvPr id="1725" name="Google Shape;1725;p13"/>
          <p:cNvSpPr txBox="1"/>
          <p:nvPr>
            <p:ph idx="4" type="subTitle"/>
          </p:nvPr>
        </p:nvSpPr>
        <p:spPr>
          <a:xfrm>
            <a:off x="1695210" y="2994597"/>
            <a:ext cx="27894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726" name="Google Shape;1726;p13"/>
          <p:cNvSpPr txBox="1"/>
          <p:nvPr>
            <p:ph idx="5" type="subTitle"/>
          </p:nvPr>
        </p:nvSpPr>
        <p:spPr>
          <a:xfrm>
            <a:off x="1695210" y="3333650"/>
            <a:ext cx="27894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1727" name="Google Shape;1727;p13"/>
          <p:cNvSpPr txBox="1"/>
          <p:nvPr>
            <p:ph hasCustomPrompt="1" idx="6" type="title"/>
          </p:nvPr>
        </p:nvSpPr>
        <p:spPr>
          <a:xfrm>
            <a:off x="4694382" y="1717425"/>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SzPts val="3200"/>
              <a:buNone/>
              <a:defRPr sz="3200"/>
            </a:lvl2pPr>
            <a:lvl3pPr lvl="2" rtl="0" algn="ctr">
              <a:lnSpc>
                <a:spcPct val="100000"/>
              </a:lnSpc>
              <a:spcBef>
                <a:spcPts val="0"/>
              </a:spcBef>
              <a:spcAft>
                <a:spcPts val="0"/>
              </a:spcAft>
              <a:buSzPts val="3200"/>
              <a:buNone/>
              <a:defRPr sz="3200"/>
            </a:lvl3pPr>
            <a:lvl4pPr lvl="3" rtl="0" algn="ctr">
              <a:lnSpc>
                <a:spcPct val="100000"/>
              </a:lnSpc>
              <a:spcBef>
                <a:spcPts val="0"/>
              </a:spcBef>
              <a:spcAft>
                <a:spcPts val="0"/>
              </a:spcAft>
              <a:buSzPts val="3200"/>
              <a:buNone/>
              <a:defRPr sz="3200"/>
            </a:lvl4pPr>
            <a:lvl5pPr lvl="4" rtl="0" algn="ctr">
              <a:lnSpc>
                <a:spcPct val="100000"/>
              </a:lnSpc>
              <a:spcBef>
                <a:spcPts val="0"/>
              </a:spcBef>
              <a:spcAft>
                <a:spcPts val="0"/>
              </a:spcAft>
              <a:buSzPts val="3200"/>
              <a:buNone/>
              <a:defRPr sz="3200"/>
            </a:lvl5pPr>
            <a:lvl6pPr lvl="5" rtl="0" algn="ctr">
              <a:lnSpc>
                <a:spcPct val="100000"/>
              </a:lnSpc>
              <a:spcBef>
                <a:spcPts val="0"/>
              </a:spcBef>
              <a:spcAft>
                <a:spcPts val="0"/>
              </a:spcAft>
              <a:buSzPts val="3200"/>
              <a:buNone/>
              <a:defRPr sz="3200"/>
            </a:lvl6pPr>
            <a:lvl7pPr lvl="6" rtl="0" algn="ctr">
              <a:lnSpc>
                <a:spcPct val="100000"/>
              </a:lnSpc>
              <a:spcBef>
                <a:spcPts val="0"/>
              </a:spcBef>
              <a:spcAft>
                <a:spcPts val="0"/>
              </a:spcAft>
              <a:buSzPts val="3200"/>
              <a:buNone/>
              <a:defRPr sz="3200"/>
            </a:lvl7pPr>
            <a:lvl8pPr lvl="7" rtl="0" algn="ctr">
              <a:lnSpc>
                <a:spcPct val="100000"/>
              </a:lnSpc>
              <a:spcBef>
                <a:spcPts val="0"/>
              </a:spcBef>
              <a:spcAft>
                <a:spcPts val="0"/>
              </a:spcAft>
              <a:buSzPts val="3200"/>
              <a:buNone/>
              <a:defRPr sz="3200"/>
            </a:lvl8pPr>
            <a:lvl9pPr lvl="8" rtl="0" algn="ctr">
              <a:lnSpc>
                <a:spcPct val="100000"/>
              </a:lnSpc>
              <a:spcBef>
                <a:spcPts val="0"/>
              </a:spcBef>
              <a:spcAft>
                <a:spcPts val="0"/>
              </a:spcAft>
              <a:buSzPts val="3200"/>
              <a:buNone/>
              <a:defRPr sz="3200"/>
            </a:lvl9pPr>
          </a:lstStyle>
          <a:p>
            <a:r>
              <a:t>xx%</a:t>
            </a:r>
          </a:p>
        </p:txBody>
      </p:sp>
      <p:sp>
        <p:nvSpPr>
          <p:cNvPr id="1728" name="Google Shape;1728;p13"/>
          <p:cNvSpPr txBox="1"/>
          <p:nvPr>
            <p:ph idx="7" type="subTitle"/>
          </p:nvPr>
        </p:nvSpPr>
        <p:spPr>
          <a:xfrm>
            <a:off x="5589164" y="1497731"/>
            <a:ext cx="27894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729" name="Google Shape;1729;p13"/>
          <p:cNvSpPr txBox="1"/>
          <p:nvPr>
            <p:ph idx="8" type="subTitle"/>
          </p:nvPr>
        </p:nvSpPr>
        <p:spPr>
          <a:xfrm>
            <a:off x="5589164" y="1836778"/>
            <a:ext cx="27894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1730" name="Google Shape;1730;p13"/>
          <p:cNvSpPr txBox="1"/>
          <p:nvPr>
            <p:ph idx="9" type="title"/>
          </p:nvPr>
        </p:nvSpPr>
        <p:spPr>
          <a:xfrm>
            <a:off x="721913"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400"/>
              <a:buNone/>
              <a:defRPr/>
            </a:lvl1pPr>
            <a:lvl2pPr lvl="1" rtl="0" algn="ctr">
              <a:spcBef>
                <a:spcPts val="0"/>
              </a:spcBef>
              <a:spcAft>
                <a:spcPts val="0"/>
              </a:spcAft>
              <a:buClr>
                <a:schemeClr val="dk1"/>
              </a:buClr>
              <a:buSzPts val="3600"/>
              <a:buNone/>
              <a:defRPr>
                <a:solidFill>
                  <a:schemeClr val="dk1"/>
                </a:solidFill>
              </a:defRPr>
            </a:lvl2pPr>
            <a:lvl3pPr lvl="2" rtl="0" algn="ctr">
              <a:spcBef>
                <a:spcPts val="0"/>
              </a:spcBef>
              <a:spcAft>
                <a:spcPts val="0"/>
              </a:spcAft>
              <a:buClr>
                <a:schemeClr val="dk1"/>
              </a:buClr>
              <a:buSzPts val="3600"/>
              <a:buNone/>
              <a:defRPr>
                <a:solidFill>
                  <a:schemeClr val="dk1"/>
                </a:solidFill>
              </a:defRPr>
            </a:lvl3pPr>
            <a:lvl4pPr lvl="3" rtl="0" algn="ctr">
              <a:spcBef>
                <a:spcPts val="0"/>
              </a:spcBef>
              <a:spcAft>
                <a:spcPts val="0"/>
              </a:spcAft>
              <a:buClr>
                <a:schemeClr val="dk1"/>
              </a:buClr>
              <a:buSzPts val="3600"/>
              <a:buNone/>
              <a:defRPr>
                <a:solidFill>
                  <a:schemeClr val="dk1"/>
                </a:solidFill>
              </a:defRPr>
            </a:lvl4pPr>
            <a:lvl5pPr lvl="4" rtl="0" algn="ctr">
              <a:spcBef>
                <a:spcPts val="0"/>
              </a:spcBef>
              <a:spcAft>
                <a:spcPts val="0"/>
              </a:spcAft>
              <a:buClr>
                <a:schemeClr val="dk1"/>
              </a:buClr>
              <a:buSzPts val="3600"/>
              <a:buNone/>
              <a:defRPr>
                <a:solidFill>
                  <a:schemeClr val="dk1"/>
                </a:solidFill>
              </a:defRPr>
            </a:lvl5pPr>
            <a:lvl6pPr lvl="5" rtl="0" algn="ctr">
              <a:spcBef>
                <a:spcPts val="0"/>
              </a:spcBef>
              <a:spcAft>
                <a:spcPts val="0"/>
              </a:spcAft>
              <a:buClr>
                <a:schemeClr val="dk1"/>
              </a:buClr>
              <a:buSzPts val="3600"/>
              <a:buNone/>
              <a:defRPr>
                <a:solidFill>
                  <a:schemeClr val="dk1"/>
                </a:solidFill>
              </a:defRPr>
            </a:lvl6pPr>
            <a:lvl7pPr lvl="6" rtl="0" algn="ctr">
              <a:spcBef>
                <a:spcPts val="0"/>
              </a:spcBef>
              <a:spcAft>
                <a:spcPts val="0"/>
              </a:spcAft>
              <a:buClr>
                <a:schemeClr val="dk1"/>
              </a:buClr>
              <a:buSzPts val="3600"/>
              <a:buNone/>
              <a:defRPr>
                <a:solidFill>
                  <a:schemeClr val="dk1"/>
                </a:solidFill>
              </a:defRPr>
            </a:lvl7pPr>
            <a:lvl8pPr lvl="7" rtl="0" algn="ctr">
              <a:spcBef>
                <a:spcPts val="0"/>
              </a:spcBef>
              <a:spcAft>
                <a:spcPts val="0"/>
              </a:spcAft>
              <a:buClr>
                <a:schemeClr val="dk1"/>
              </a:buClr>
              <a:buSzPts val="3600"/>
              <a:buNone/>
              <a:defRPr>
                <a:solidFill>
                  <a:schemeClr val="dk1"/>
                </a:solidFill>
              </a:defRPr>
            </a:lvl8pPr>
            <a:lvl9pPr lvl="8" rtl="0" algn="ctr">
              <a:spcBef>
                <a:spcPts val="0"/>
              </a:spcBef>
              <a:spcAft>
                <a:spcPts val="0"/>
              </a:spcAft>
              <a:buClr>
                <a:schemeClr val="dk1"/>
              </a:buClr>
              <a:buSzPts val="3600"/>
              <a:buNone/>
              <a:defRPr>
                <a:solidFill>
                  <a:schemeClr val="dk1"/>
                </a:solidFill>
              </a:defRPr>
            </a:lvl9pPr>
          </a:lstStyle>
          <a:p/>
        </p:txBody>
      </p:sp>
      <p:sp>
        <p:nvSpPr>
          <p:cNvPr id="1731" name="Google Shape;1731;p13"/>
          <p:cNvSpPr txBox="1"/>
          <p:nvPr>
            <p:ph hasCustomPrompt="1" idx="13" type="title"/>
          </p:nvPr>
        </p:nvSpPr>
        <p:spPr>
          <a:xfrm>
            <a:off x="4694389" y="3204922"/>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SzPts val="3200"/>
              <a:buNone/>
              <a:defRPr sz="3200"/>
            </a:lvl2pPr>
            <a:lvl3pPr lvl="2" rtl="0" algn="ctr">
              <a:lnSpc>
                <a:spcPct val="100000"/>
              </a:lnSpc>
              <a:spcBef>
                <a:spcPts val="0"/>
              </a:spcBef>
              <a:spcAft>
                <a:spcPts val="0"/>
              </a:spcAft>
              <a:buSzPts val="3200"/>
              <a:buNone/>
              <a:defRPr sz="3200"/>
            </a:lvl3pPr>
            <a:lvl4pPr lvl="3" rtl="0" algn="ctr">
              <a:lnSpc>
                <a:spcPct val="100000"/>
              </a:lnSpc>
              <a:spcBef>
                <a:spcPts val="0"/>
              </a:spcBef>
              <a:spcAft>
                <a:spcPts val="0"/>
              </a:spcAft>
              <a:buSzPts val="3200"/>
              <a:buNone/>
              <a:defRPr sz="3200"/>
            </a:lvl4pPr>
            <a:lvl5pPr lvl="4" rtl="0" algn="ctr">
              <a:lnSpc>
                <a:spcPct val="100000"/>
              </a:lnSpc>
              <a:spcBef>
                <a:spcPts val="0"/>
              </a:spcBef>
              <a:spcAft>
                <a:spcPts val="0"/>
              </a:spcAft>
              <a:buSzPts val="3200"/>
              <a:buNone/>
              <a:defRPr sz="3200"/>
            </a:lvl5pPr>
            <a:lvl6pPr lvl="5" rtl="0" algn="ctr">
              <a:lnSpc>
                <a:spcPct val="100000"/>
              </a:lnSpc>
              <a:spcBef>
                <a:spcPts val="0"/>
              </a:spcBef>
              <a:spcAft>
                <a:spcPts val="0"/>
              </a:spcAft>
              <a:buSzPts val="3200"/>
              <a:buNone/>
              <a:defRPr sz="3200"/>
            </a:lvl6pPr>
            <a:lvl7pPr lvl="6" rtl="0" algn="ctr">
              <a:lnSpc>
                <a:spcPct val="100000"/>
              </a:lnSpc>
              <a:spcBef>
                <a:spcPts val="0"/>
              </a:spcBef>
              <a:spcAft>
                <a:spcPts val="0"/>
              </a:spcAft>
              <a:buSzPts val="3200"/>
              <a:buNone/>
              <a:defRPr sz="3200"/>
            </a:lvl7pPr>
            <a:lvl8pPr lvl="7" rtl="0" algn="ctr">
              <a:lnSpc>
                <a:spcPct val="100000"/>
              </a:lnSpc>
              <a:spcBef>
                <a:spcPts val="0"/>
              </a:spcBef>
              <a:spcAft>
                <a:spcPts val="0"/>
              </a:spcAft>
              <a:buSzPts val="3200"/>
              <a:buNone/>
              <a:defRPr sz="3200"/>
            </a:lvl8pPr>
            <a:lvl9pPr lvl="8" rtl="0" algn="ctr">
              <a:lnSpc>
                <a:spcPct val="100000"/>
              </a:lnSpc>
              <a:spcBef>
                <a:spcPts val="0"/>
              </a:spcBef>
              <a:spcAft>
                <a:spcPts val="0"/>
              </a:spcAft>
              <a:buSzPts val="3200"/>
              <a:buNone/>
              <a:defRPr sz="3200"/>
            </a:lvl9pPr>
          </a:lstStyle>
          <a:p>
            <a:r>
              <a:t>xx%</a:t>
            </a:r>
          </a:p>
        </p:txBody>
      </p:sp>
      <p:sp>
        <p:nvSpPr>
          <p:cNvPr id="1732" name="Google Shape;1732;p13"/>
          <p:cNvSpPr txBox="1"/>
          <p:nvPr>
            <p:ph idx="14" type="subTitle"/>
          </p:nvPr>
        </p:nvSpPr>
        <p:spPr>
          <a:xfrm>
            <a:off x="5589164" y="2994585"/>
            <a:ext cx="27894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733" name="Google Shape;1733;p13"/>
          <p:cNvSpPr txBox="1"/>
          <p:nvPr>
            <p:ph idx="15" type="subTitle"/>
          </p:nvPr>
        </p:nvSpPr>
        <p:spPr>
          <a:xfrm>
            <a:off x="5589164" y="3333650"/>
            <a:ext cx="27894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8">
    <p:spTree>
      <p:nvGrpSpPr>
        <p:cNvPr id="1734" name="Shape 1734"/>
        <p:cNvGrpSpPr/>
        <p:nvPr/>
      </p:nvGrpSpPr>
      <p:grpSpPr>
        <a:xfrm>
          <a:off x="0" y="0"/>
          <a:ext cx="0" cy="0"/>
          <a:chOff x="0" y="0"/>
          <a:chExt cx="0" cy="0"/>
        </a:xfrm>
      </p:grpSpPr>
      <p:sp>
        <p:nvSpPr>
          <p:cNvPr id="1735" name="Google Shape;1735;p14"/>
          <p:cNvSpPr txBox="1"/>
          <p:nvPr>
            <p:ph type="title"/>
          </p:nvPr>
        </p:nvSpPr>
        <p:spPr>
          <a:xfrm>
            <a:off x="1078403" y="3322974"/>
            <a:ext cx="3425400" cy="4023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sz="2000">
                <a:solidFill>
                  <a:schemeClr val="accent1"/>
                </a:solidFill>
              </a:defRPr>
            </a:lvl1pPr>
            <a:lvl2pPr lvl="1" rtl="0" algn="r">
              <a:spcBef>
                <a:spcPts val="0"/>
              </a:spcBef>
              <a:spcAft>
                <a:spcPts val="0"/>
              </a:spcAft>
              <a:buNone/>
              <a:defRPr sz="2000">
                <a:solidFill>
                  <a:schemeClr val="accent1"/>
                </a:solidFill>
              </a:defRPr>
            </a:lvl2pPr>
            <a:lvl3pPr lvl="2" rtl="0" algn="r">
              <a:spcBef>
                <a:spcPts val="0"/>
              </a:spcBef>
              <a:spcAft>
                <a:spcPts val="0"/>
              </a:spcAft>
              <a:buNone/>
              <a:defRPr sz="2000">
                <a:solidFill>
                  <a:schemeClr val="accent1"/>
                </a:solidFill>
              </a:defRPr>
            </a:lvl3pPr>
            <a:lvl4pPr lvl="3" rtl="0" algn="r">
              <a:spcBef>
                <a:spcPts val="0"/>
              </a:spcBef>
              <a:spcAft>
                <a:spcPts val="0"/>
              </a:spcAft>
              <a:buNone/>
              <a:defRPr sz="2000">
                <a:solidFill>
                  <a:schemeClr val="accent1"/>
                </a:solidFill>
              </a:defRPr>
            </a:lvl4pPr>
            <a:lvl5pPr lvl="4" rtl="0" algn="r">
              <a:spcBef>
                <a:spcPts val="0"/>
              </a:spcBef>
              <a:spcAft>
                <a:spcPts val="0"/>
              </a:spcAft>
              <a:buNone/>
              <a:defRPr sz="2000">
                <a:solidFill>
                  <a:schemeClr val="accent1"/>
                </a:solidFill>
              </a:defRPr>
            </a:lvl5pPr>
            <a:lvl6pPr lvl="5" rtl="0" algn="r">
              <a:spcBef>
                <a:spcPts val="0"/>
              </a:spcBef>
              <a:spcAft>
                <a:spcPts val="0"/>
              </a:spcAft>
              <a:buNone/>
              <a:defRPr sz="2000">
                <a:solidFill>
                  <a:schemeClr val="accent1"/>
                </a:solidFill>
              </a:defRPr>
            </a:lvl6pPr>
            <a:lvl7pPr lvl="6" rtl="0" algn="r">
              <a:spcBef>
                <a:spcPts val="0"/>
              </a:spcBef>
              <a:spcAft>
                <a:spcPts val="0"/>
              </a:spcAft>
              <a:buNone/>
              <a:defRPr sz="2000">
                <a:solidFill>
                  <a:schemeClr val="accent1"/>
                </a:solidFill>
              </a:defRPr>
            </a:lvl7pPr>
            <a:lvl8pPr lvl="7" rtl="0" algn="r">
              <a:spcBef>
                <a:spcPts val="0"/>
              </a:spcBef>
              <a:spcAft>
                <a:spcPts val="0"/>
              </a:spcAft>
              <a:buNone/>
              <a:defRPr sz="2000">
                <a:solidFill>
                  <a:schemeClr val="accent1"/>
                </a:solidFill>
              </a:defRPr>
            </a:lvl8pPr>
            <a:lvl9pPr lvl="8" rtl="0" algn="r">
              <a:spcBef>
                <a:spcPts val="0"/>
              </a:spcBef>
              <a:spcAft>
                <a:spcPts val="0"/>
              </a:spcAft>
              <a:buNone/>
              <a:defRPr sz="2000">
                <a:solidFill>
                  <a:schemeClr val="accent1"/>
                </a:solidFill>
              </a:defRPr>
            </a:lvl9pPr>
          </a:lstStyle>
          <a:p/>
        </p:txBody>
      </p:sp>
      <p:sp>
        <p:nvSpPr>
          <p:cNvPr id="1736" name="Google Shape;1736;p14"/>
          <p:cNvSpPr txBox="1"/>
          <p:nvPr>
            <p:ph idx="1" type="subTitle"/>
          </p:nvPr>
        </p:nvSpPr>
        <p:spPr>
          <a:xfrm>
            <a:off x="1078403" y="1493374"/>
            <a:ext cx="3425400" cy="17184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sz="2400"/>
            </a:lvl1pPr>
            <a:lvl2pPr lvl="1" rtl="0" algn="r">
              <a:spcBef>
                <a:spcPts val="0"/>
              </a:spcBef>
              <a:spcAft>
                <a:spcPts val="0"/>
              </a:spcAft>
              <a:buNone/>
              <a:defRPr sz="2400"/>
            </a:lvl2pPr>
            <a:lvl3pPr lvl="2" rtl="0" algn="r">
              <a:spcBef>
                <a:spcPts val="0"/>
              </a:spcBef>
              <a:spcAft>
                <a:spcPts val="0"/>
              </a:spcAft>
              <a:buNone/>
              <a:defRPr sz="2400"/>
            </a:lvl3pPr>
            <a:lvl4pPr lvl="3" rtl="0" algn="r">
              <a:spcBef>
                <a:spcPts val="0"/>
              </a:spcBef>
              <a:spcAft>
                <a:spcPts val="0"/>
              </a:spcAft>
              <a:buNone/>
              <a:defRPr sz="2400"/>
            </a:lvl4pPr>
            <a:lvl5pPr lvl="4" rtl="0" algn="r">
              <a:spcBef>
                <a:spcPts val="0"/>
              </a:spcBef>
              <a:spcAft>
                <a:spcPts val="0"/>
              </a:spcAft>
              <a:buNone/>
              <a:defRPr sz="2400"/>
            </a:lvl5pPr>
            <a:lvl6pPr lvl="5" rtl="0" algn="r">
              <a:spcBef>
                <a:spcPts val="0"/>
              </a:spcBef>
              <a:spcAft>
                <a:spcPts val="0"/>
              </a:spcAft>
              <a:buNone/>
              <a:defRPr sz="2400"/>
            </a:lvl6pPr>
            <a:lvl7pPr lvl="6" rtl="0" algn="r">
              <a:spcBef>
                <a:spcPts val="0"/>
              </a:spcBef>
              <a:spcAft>
                <a:spcPts val="0"/>
              </a:spcAft>
              <a:buNone/>
              <a:defRPr sz="2400"/>
            </a:lvl7pPr>
            <a:lvl8pPr lvl="7" rtl="0" algn="r">
              <a:spcBef>
                <a:spcPts val="0"/>
              </a:spcBef>
              <a:spcAft>
                <a:spcPts val="0"/>
              </a:spcAft>
              <a:buNone/>
              <a:defRPr sz="2400"/>
            </a:lvl8pPr>
            <a:lvl9pPr lvl="8" rtl="0" algn="r">
              <a:spcBef>
                <a:spcPts val="0"/>
              </a:spcBef>
              <a:spcAft>
                <a:spcPts val="0"/>
              </a:spcAft>
              <a:buNone/>
              <a:defRPr sz="2400"/>
            </a:lvl9pPr>
          </a:lstStyle>
          <a:p/>
        </p:txBody>
      </p:sp>
      <p:grpSp>
        <p:nvGrpSpPr>
          <p:cNvPr id="1737" name="Google Shape;1737;p14"/>
          <p:cNvGrpSpPr/>
          <p:nvPr/>
        </p:nvGrpSpPr>
        <p:grpSpPr>
          <a:xfrm>
            <a:off x="244501" y="197499"/>
            <a:ext cx="8654998" cy="4748503"/>
            <a:chOff x="244501" y="265076"/>
            <a:chExt cx="8654998" cy="4748503"/>
          </a:xfrm>
        </p:grpSpPr>
        <p:grpSp>
          <p:nvGrpSpPr>
            <p:cNvPr id="1738" name="Google Shape;1738;p14"/>
            <p:cNvGrpSpPr/>
            <p:nvPr/>
          </p:nvGrpSpPr>
          <p:grpSpPr>
            <a:xfrm rot="10800000">
              <a:off x="3277199" y="4631877"/>
              <a:ext cx="424423" cy="381701"/>
              <a:chOff x="882850" y="2647922"/>
              <a:chExt cx="1064250" cy="957125"/>
            </a:xfrm>
          </p:grpSpPr>
          <p:grpSp>
            <p:nvGrpSpPr>
              <p:cNvPr id="1739" name="Google Shape;1739;p14"/>
              <p:cNvGrpSpPr/>
              <p:nvPr/>
            </p:nvGrpSpPr>
            <p:grpSpPr>
              <a:xfrm>
                <a:off x="882850" y="2647922"/>
                <a:ext cx="1064250" cy="957125"/>
                <a:chOff x="6069100" y="3009725"/>
                <a:chExt cx="1064250" cy="957125"/>
              </a:xfrm>
            </p:grpSpPr>
            <p:sp>
              <p:nvSpPr>
                <p:cNvPr id="1740" name="Google Shape;1740;p1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14"/>
              <p:cNvGrpSpPr/>
              <p:nvPr/>
            </p:nvGrpSpPr>
            <p:grpSpPr>
              <a:xfrm rot="10800000">
                <a:off x="1008698" y="2761102"/>
                <a:ext cx="812555" cy="730765"/>
                <a:chOff x="6069100" y="3009725"/>
                <a:chExt cx="1064250" cy="957125"/>
              </a:xfrm>
            </p:grpSpPr>
            <p:sp>
              <p:nvSpPr>
                <p:cNvPr id="1743" name="Google Shape;1743;p1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5" name="Google Shape;1745;p14"/>
            <p:cNvGrpSpPr/>
            <p:nvPr/>
          </p:nvGrpSpPr>
          <p:grpSpPr>
            <a:xfrm>
              <a:off x="244502" y="3742279"/>
              <a:ext cx="424347" cy="431480"/>
              <a:chOff x="4023775" y="1855149"/>
              <a:chExt cx="1174825" cy="1194575"/>
            </a:xfrm>
          </p:grpSpPr>
          <p:grpSp>
            <p:nvGrpSpPr>
              <p:cNvPr id="1746" name="Google Shape;1746;p14"/>
              <p:cNvGrpSpPr/>
              <p:nvPr/>
            </p:nvGrpSpPr>
            <p:grpSpPr>
              <a:xfrm>
                <a:off x="4023775" y="1855149"/>
                <a:ext cx="1174825" cy="1194575"/>
                <a:chOff x="4023775" y="1778925"/>
                <a:chExt cx="1174825" cy="1194575"/>
              </a:xfrm>
            </p:grpSpPr>
            <p:sp>
              <p:nvSpPr>
                <p:cNvPr id="1747" name="Google Shape;1747;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 name="Google Shape;1753;p14"/>
              <p:cNvGrpSpPr/>
              <p:nvPr/>
            </p:nvGrpSpPr>
            <p:grpSpPr>
              <a:xfrm rot="10800000">
                <a:off x="4212099" y="2046639"/>
                <a:ext cx="798176" cy="811594"/>
                <a:chOff x="4023775" y="1778925"/>
                <a:chExt cx="1174825" cy="1194575"/>
              </a:xfrm>
            </p:grpSpPr>
            <p:sp>
              <p:nvSpPr>
                <p:cNvPr id="1754" name="Google Shape;1754;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0" name="Google Shape;1760;p14"/>
            <p:cNvGrpSpPr/>
            <p:nvPr/>
          </p:nvGrpSpPr>
          <p:grpSpPr>
            <a:xfrm rot="10800000">
              <a:off x="244501" y="1007118"/>
              <a:ext cx="424338" cy="323264"/>
              <a:chOff x="2213900" y="503525"/>
              <a:chExt cx="1369275" cy="1043125"/>
            </a:xfrm>
          </p:grpSpPr>
          <p:sp>
            <p:nvSpPr>
              <p:cNvPr id="1761" name="Google Shape;1761;p14"/>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4"/>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14"/>
            <p:cNvGrpSpPr/>
            <p:nvPr/>
          </p:nvGrpSpPr>
          <p:grpSpPr>
            <a:xfrm rot="10800000">
              <a:off x="3500573" y="520890"/>
              <a:ext cx="424338" cy="323264"/>
              <a:chOff x="2213900" y="503525"/>
              <a:chExt cx="1369275" cy="1043125"/>
            </a:xfrm>
          </p:grpSpPr>
          <p:sp>
            <p:nvSpPr>
              <p:cNvPr id="1764" name="Google Shape;1764;p14"/>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4"/>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14"/>
            <p:cNvGrpSpPr/>
            <p:nvPr/>
          </p:nvGrpSpPr>
          <p:grpSpPr>
            <a:xfrm rot="10800000">
              <a:off x="1760863" y="4578826"/>
              <a:ext cx="424322" cy="335712"/>
              <a:chOff x="4414850" y="3021000"/>
              <a:chExt cx="1302400" cy="1030425"/>
            </a:xfrm>
          </p:grpSpPr>
          <p:sp>
            <p:nvSpPr>
              <p:cNvPr id="1767" name="Google Shape;1767;p1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 name="Google Shape;1769;p14"/>
            <p:cNvGrpSpPr/>
            <p:nvPr/>
          </p:nvGrpSpPr>
          <p:grpSpPr>
            <a:xfrm rot="10800000">
              <a:off x="1872495" y="265076"/>
              <a:ext cx="424423" cy="381701"/>
              <a:chOff x="882850" y="2647922"/>
              <a:chExt cx="1064250" cy="957125"/>
            </a:xfrm>
          </p:grpSpPr>
          <p:grpSp>
            <p:nvGrpSpPr>
              <p:cNvPr id="1770" name="Google Shape;1770;p14"/>
              <p:cNvGrpSpPr/>
              <p:nvPr/>
            </p:nvGrpSpPr>
            <p:grpSpPr>
              <a:xfrm>
                <a:off x="882850" y="2647922"/>
                <a:ext cx="1064250" cy="957125"/>
                <a:chOff x="6069100" y="3009725"/>
                <a:chExt cx="1064250" cy="957125"/>
              </a:xfrm>
            </p:grpSpPr>
            <p:sp>
              <p:nvSpPr>
                <p:cNvPr id="1771" name="Google Shape;1771;p1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 name="Google Shape;1773;p14"/>
              <p:cNvGrpSpPr/>
              <p:nvPr/>
            </p:nvGrpSpPr>
            <p:grpSpPr>
              <a:xfrm rot="10800000">
                <a:off x="1008698" y="2761102"/>
                <a:ext cx="812555" cy="730765"/>
                <a:chOff x="6069100" y="3009725"/>
                <a:chExt cx="1064250" cy="957125"/>
              </a:xfrm>
            </p:grpSpPr>
            <p:sp>
              <p:nvSpPr>
                <p:cNvPr id="1774" name="Google Shape;1774;p1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6" name="Google Shape;1776;p14"/>
            <p:cNvGrpSpPr/>
            <p:nvPr/>
          </p:nvGrpSpPr>
          <p:grpSpPr>
            <a:xfrm>
              <a:off x="5128567" y="435680"/>
              <a:ext cx="424423" cy="381701"/>
              <a:chOff x="882850" y="2647922"/>
              <a:chExt cx="1064250" cy="957125"/>
            </a:xfrm>
          </p:grpSpPr>
          <p:grpSp>
            <p:nvGrpSpPr>
              <p:cNvPr id="1777" name="Google Shape;1777;p14"/>
              <p:cNvGrpSpPr/>
              <p:nvPr/>
            </p:nvGrpSpPr>
            <p:grpSpPr>
              <a:xfrm>
                <a:off x="882850" y="2647922"/>
                <a:ext cx="1064250" cy="957125"/>
                <a:chOff x="6069100" y="3009725"/>
                <a:chExt cx="1064250" cy="957125"/>
              </a:xfrm>
            </p:grpSpPr>
            <p:sp>
              <p:nvSpPr>
                <p:cNvPr id="1778" name="Google Shape;1778;p14"/>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14"/>
              <p:cNvGrpSpPr/>
              <p:nvPr/>
            </p:nvGrpSpPr>
            <p:grpSpPr>
              <a:xfrm rot="10800000">
                <a:off x="1008698" y="2761102"/>
                <a:ext cx="812555" cy="730765"/>
                <a:chOff x="6069100" y="3009725"/>
                <a:chExt cx="1064250" cy="957125"/>
              </a:xfrm>
            </p:grpSpPr>
            <p:sp>
              <p:nvSpPr>
                <p:cNvPr id="1781" name="Google Shape;1781;p14"/>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3" name="Google Shape;1783;p14"/>
            <p:cNvGrpSpPr/>
            <p:nvPr/>
          </p:nvGrpSpPr>
          <p:grpSpPr>
            <a:xfrm flipH="1" rot="10800000">
              <a:off x="6309997" y="4387164"/>
              <a:ext cx="424347" cy="431480"/>
              <a:chOff x="4023775" y="1855149"/>
              <a:chExt cx="1174825" cy="1194575"/>
            </a:xfrm>
          </p:grpSpPr>
          <p:grpSp>
            <p:nvGrpSpPr>
              <p:cNvPr id="1784" name="Google Shape;1784;p14"/>
              <p:cNvGrpSpPr/>
              <p:nvPr/>
            </p:nvGrpSpPr>
            <p:grpSpPr>
              <a:xfrm>
                <a:off x="4023775" y="1855149"/>
                <a:ext cx="1174825" cy="1194575"/>
                <a:chOff x="4023775" y="1778925"/>
                <a:chExt cx="1174825" cy="1194575"/>
              </a:xfrm>
            </p:grpSpPr>
            <p:sp>
              <p:nvSpPr>
                <p:cNvPr id="1785" name="Google Shape;1785;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14"/>
              <p:cNvGrpSpPr/>
              <p:nvPr/>
            </p:nvGrpSpPr>
            <p:grpSpPr>
              <a:xfrm rot="10800000">
                <a:off x="4212099" y="2046639"/>
                <a:ext cx="798176" cy="811594"/>
                <a:chOff x="4023775" y="1778925"/>
                <a:chExt cx="1174825" cy="1194575"/>
              </a:xfrm>
            </p:grpSpPr>
            <p:sp>
              <p:nvSpPr>
                <p:cNvPr id="1792" name="Google Shape;1792;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4"/>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8" name="Google Shape;1798;p14"/>
            <p:cNvGrpSpPr/>
            <p:nvPr/>
          </p:nvGrpSpPr>
          <p:grpSpPr>
            <a:xfrm flipH="1" rot="10800000">
              <a:off x="8384643" y="3012456"/>
              <a:ext cx="424347" cy="431480"/>
              <a:chOff x="4023775" y="1855149"/>
              <a:chExt cx="1174825" cy="1194575"/>
            </a:xfrm>
          </p:grpSpPr>
          <p:grpSp>
            <p:nvGrpSpPr>
              <p:cNvPr id="1799" name="Google Shape;1799;p14"/>
              <p:cNvGrpSpPr/>
              <p:nvPr/>
            </p:nvGrpSpPr>
            <p:grpSpPr>
              <a:xfrm>
                <a:off x="4023775" y="1855149"/>
                <a:ext cx="1174825" cy="1194575"/>
                <a:chOff x="4023775" y="1778925"/>
                <a:chExt cx="1174825" cy="1194575"/>
              </a:xfrm>
            </p:grpSpPr>
            <p:sp>
              <p:nvSpPr>
                <p:cNvPr id="1800" name="Google Shape;1800;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 name="Google Shape;1806;p14"/>
              <p:cNvGrpSpPr/>
              <p:nvPr/>
            </p:nvGrpSpPr>
            <p:grpSpPr>
              <a:xfrm rot="10800000">
                <a:off x="4212099" y="2046639"/>
                <a:ext cx="798176" cy="811594"/>
                <a:chOff x="4023775" y="1778925"/>
                <a:chExt cx="1174825" cy="1194575"/>
              </a:xfrm>
            </p:grpSpPr>
            <p:sp>
              <p:nvSpPr>
                <p:cNvPr id="1807" name="Google Shape;1807;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3" name="Google Shape;1813;p14"/>
            <p:cNvGrpSpPr/>
            <p:nvPr/>
          </p:nvGrpSpPr>
          <p:grpSpPr>
            <a:xfrm flipH="1" rot="10800000">
              <a:off x="7826358" y="4274026"/>
              <a:ext cx="424322" cy="335712"/>
              <a:chOff x="4414850" y="3021000"/>
              <a:chExt cx="1302400" cy="1030425"/>
            </a:xfrm>
          </p:grpSpPr>
          <p:sp>
            <p:nvSpPr>
              <p:cNvPr id="1814" name="Google Shape;1814;p1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14"/>
            <p:cNvGrpSpPr/>
            <p:nvPr/>
          </p:nvGrpSpPr>
          <p:grpSpPr>
            <a:xfrm flipH="1" rot="10800000">
              <a:off x="8384639" y="646077"/>
              <a:ext cx="424322" cy="335712"/>
              <a:chOff x="4414850" y="3021000"/>
              <a:chExt cx="1302400" cy="1030425"/>
            </a:xfrm>
          </p:grpSpPr>
          <p:sp>
            <p:nvSpPr>
              <p:cNvPr id="1817" name="Google Shape;1817;p1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 name="Google Shape;1819;p14"/>
            <p:cNvGrpSpPr/>
            <p:nvPr/>
          </p:nvGrpSpPr>
          <p:grpSpPr>
            <a:xfrm flipH="1" rot="10800000">
              <a:off x="8475086" y="1811879"/>
              <a:ext cx="424413" cy="370488"/>
              <a:chOff x="2133000" y="1731619"/>
              <a:chExt cx="1164050" cy="1016150"/>
            </a:xfrm>
          </p:grpSpPr>
          <p:grpSp>
            <p:nvGrpSpPr>
              <p:cNvPr id="1820" name="Google Shape;1820;p14"/>
              <p:cNvGrpSpPr/>
              <p:nvPr/>
            </p:nvGrpSpPr>
            <p:grpSpPr>
              <a:xfrm>
                <a:off x="2133000" y="1731619"/>
                <a:ext cx="1164050" cy="1016150"/>
                <a:chOff x="4286075" y="4175525"/>
                <a:chExt cx="1164050" cy="1016150"/>
              </a:xfrm>
            </p:grpSpPr>
            <p:sp>
              <p:nvSpPr>
                <p:cNvPr id="1821" name="Google Shape;1821;p1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14"/>
              <p:cNvGrpSpPr/>
              <p:nvPr/>
            </p:nvGrpSpPr>
            <p:grpSpPr>
              <a:xfrm rot="10800000">
                <a:off x="2292009" y="1870425"/>
                <a:ext cx="846032" cy="738538"/>
                <a:chOff x="4286075" y="4175525"/>
                <a:chExt cx="1164050" cy="1016150"/>
              </a:xfrm>
            </p:grpSpPr>
            <p:sp>
              <p:nvSpPr>
                <p:cNvPr id="1829" name="Google Shape;1829;p1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6" name="Google Shape;1836;p14"/>
            <p:cNvGrpSpPr/>
            <p:nvPr/>
          </p:nvGrpSpPr>
          <p:grpSpPr>
            <a:xfrm flipH="1">
              <a:off x="6756646" y="372200"/>
              <a:ext cx="424338" cy="323264"/>
              <a:chOff x="2213900" y="503525"/>
              <a:chExt cx="1369275" cy="1043125"/>
            </a:xfrm>
          </p:grpSpPr>
          <p:sp>
            <p:nvSpPr>
              <p:cNvPr id="1837" name="Google Shape;1837;p14"/>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4"/>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14"/>
            <p:cNvGrpSpPr/>
            <p:nvPr/>
          </p:nvGrpSpPr>
          <p:grpSpPr>
            <a:xfrm flipH="1" rot="10800000">
              <a:off x="4793636" y="4582098"/>
              <a:ext cx="424347" cy="431480"/>
              <a:chOff x="4023775" y="1855149"/>
              <a:chExt cx="1174825" cy="1194575"/>
            </a:xfrm>
          </p:grpSpPr>
          <p:grpSp>
            <p:nvGrpSpPr>
              <p:cNvPr id="1840" name="Google Shape;1840;p14"/>
              <p:cNvGrpSpPr/>
              <p:nvPr/>
            </p:nvGrpSpPr>
            <p:grpSpPr>
              <a:xfrm>
                <a:off x="4023775" y="1855149"/>
                <a:ext cx="1174825" cy="1194575"/>
                <a:chOff x="4023775" y="1778925"/>
                <a:chExt cx="1174825" cy="1194575"/>
              </a:xfrm>
            </p:grpSpPr>
            <p:sp>
              <p:nvSpPr>
                <p:cNvPr id="1841" name="Google Shape;1841;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14"/>
              <p:cNvGrpSpPr/>
              <p:nvPr/>
            </p:nvGrpSpPr>
            <p:grpSpPr>
              <a:xfrm rot="10800000">
                <a:off x="4212099" y="2046639"/>
                <a:ext cx="798176" cy="811594"/>
                <a:chOff x="4023775" y="1778925"/>
                <a:chExt cx="1174825" cy="1194575"/>
              </a:xfrm>
            </p:grpSpPr>
            <p:sp>
              <p:nvSpPr>
                <p:cNvPr id="1848" name="Google Shape;1848;p1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23">
    <p:spTree>
      <p:nvGrpSpPr>
        <p:cNvPr id="1854" name="Shape 1854"/>
        <p:cNvGrpSpPr/>
        <p:nvPr/>
      </p:nvGrpSpPr>
      <p:grpSpPr>
        <a:xfrm>
          <a:off x="0" y="0"/>
          <a:ext cx="0" cy="0"/>
          <a:chOff x="0" y="0"/>
          <a:chExt cx="0" cy="0"/>
        </a:xfrm>
      </p:grpSpPr>
      <p:sp>
        <p:nvSpPr>
          <p:cNvPr id="1855" name="Google Shape;1855;p15"/>
          <p:cNvSpPr txBox="1"/>
          <p:nvPr>
            <p:ph idx="1" type="body"/>
          </p:nvPr>
        </p:nvSpPr>
        <p:spPr>
          <a:xfrm>
            <a:off x="4748375" y="1725175"/>
            <a:ext cx="3675600" cy="28833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Clr>
                <a:schemeClr val="accent1"/>
              </a:buClr>
              <a:buSzPts val="1600"/>
              <a:buChar char="●"/>
              <a:defRPr sz="1600"/>
            </a:lvl1pPr>
            <a:lvl2pPr indent="-330200" lvl="1" marL="914400" rtl="0">
              <a:lnSpc>
                <a:spcPct val="100000"/>
              </a:lnSpc>
              <a:spcBef>
                <a:spcPts val="0"/>
              </a:spcBef>
              <a:spcAft>
                <a:spcPts val="0"/>
              </a:spcAft>
              <a:buSzPts val="1600"/>
              <a:buChar char="○"/>
              <a:defRPr sz="1600"/>
            </a:lvl2pPr>
            <a:lvl3pPr indent="-330200" lvl="2" marL="1371600" rtl="0">
              <a:lnSpc>
                <a:spcPct val="100000"/>
              </a:lnSpc>
              <a:spcBef>
                <a:spcPts val="0"/>
              </a:spcBef>
              <a:spcAft>
                <a:spcPts val="0"/>
              </a:spcAft>
              <a:buSzPts val="1600"/>
              <a:buChar char="■"/>
              <a:defRPr sz="1600"/>
            </a:lvl3pPr>
            <a:lvl4pPr indent="-330200" lvl="3" marL="1828800" rtl="0">
              <a:lnSpc>
                <a:spcPct val="100000"/>
              </a:lnSpc>
              <a:spcBef>
                <a:spcPts val="0"/>
              </a:spcBef>
              <a:spcAft>
                <a:spcPts val="0"/>
              </a:spcAft>
              <a:buSzPts val="1600"/>
              <a:buChar char="●"/>
              <a:defRPr sz="1600"/>
            </a:lvl4pPr>
            <a:lvl5pPr indent="-330200" lvl="4" marL="2286000" rtl="0">
              <a:lnSpc>
                <a:spcPct val="100000"/>
              </a:lnSpc>
              <a:spcBef>
                <a:spcPts val="0"/>
              </a:spcBef>
              <a:spcAft>
                <a:spcPts val="0"/>
              </a:spcAft>
              <a:buSzPts val="1600"/>
              <a:buChar char="○"/>
              <a:defRPr sz="1600"/>
            </a:lvl5pPr>
            <a:lvl6pPr indent="-330200" lvl="5" marL="2743200" rtl="0">
              <a:lnSpc>
                <a:spcPct val="100000"/>
              </a:lnSpc>
              <a:spcBef>
                <a:spcPts val="0"/>
              </a:spcBef>
              <a:spcAft>
                <a:spcPts val="0"/>
              </a:spcAft>
              <a:buSzPts val="1600"/>
              <a:buChar char="■"/>
              <a:defRPr sz="1600"/>
            </a:lvl6pPr>
            <a:lvl7pPr indent="-330200" lvl="6" marL="3200400" rtl="0">
              <a:lnSpc>
                <a:spcPct val="100000"/>
              </a:lnSpc>
              <a:spcBef>
                <a:spcPts val="0"/>
              </a:spcBef>
              <a:spcAft>
                <a:spcPts val="0"/>
              </a:spcAft>
              <a:buSzPts val="1600"/>
              <a:buChar char="●"/>
              <a:defRPr sz="1600"/>
            </a:lvl7pPr>
            <a:lvl8pPr indent="-330200" lvl="7" marL="3657600" rtl="0">
              <a:lnSpc>
                <a:spcPct val="100000"/>
              </a:lnSpc>
              <a:spcBef>
                <a:spcPts val="0"/>
              </a:spcBef>
              <a:spcAft>
                <a:spcPts val="0"/>
              </a:spcAft>
              <a:buSzPts val="1600"/>
              <a:buChar char="○"/>
              <a:defRPr sz="1600"/>
            </a:lvl8pPr>
            <a:lvl9pPr indent="-330200" lvl="8" marL="4114800" rtl="0">
              <a:lnSpc>
                <a:spcPct val="100000"/>
              </a:lnSpc>
              <a:spcBef>
                <a:spcPts val="0"/>
              </a:spcBef>
              <a:spcAft>
                <a:spcPts val="0"/>
              </a:spcAft>
              <a:buSzPts val="1600"/>
              <a:buChar char="■"/>
              <a:defRPr sz="1600"/>
            </a:lvl9pPr>
          </a:lstStyle>
          <a:p/>
        </p:txBody>
      </p:sp>
      <p:sp>
        <p:nvSpPr>
          <p:cNvPr id="1856" name="Google Shape;1856;p15"/>
          <p:cNvSpPr txBox="1"/>
          <p:nvPr>
            <p:ph idx="2" type="body"/>
          </p:nvPr>
        </p:nvSpPr>
        <p:spPr>
          <a:xfrm>
            <a:off x="720000" y="977550"/>
            <a:ext cx="3675600" cy="36309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Clr>
                <a:schemeClr val="accent1"/>
              </a:buClr>
              <a:buSzPts val="1600"/>
              <a:buChar char="●"/>
              <a:defRPr/>
            </a:lvl1pPr>
            <a:lvl2pPr indent="-330200" lvl="1" marL="914400" rtl="0">
              <a:lnSpc>
                <a:spcPct val="100000"/>
              </a:lnSpc>
              <a:spcBef>
                <a:spcPts val="0"/>
              </a:spcBef>
              <a:spcAft>
                <a:spcPts val="0"/>
              </a:spcAft>
              <a:buSzPts val="1600"/>
              <a:buChar char="○"/>
              <a:defRPr sz="1600"/>
            </a:lvl2pPr>
            <a:lvl3pPr indent="-330200" lvl="2" marL="1371600" rtl="0">
              <a:lnSpc>
                <a:spcPct val="100000"/>
              </a:lnSpc>
              <a:spcBef>
                <a:spcPts val="0"/>
              </a:spcBef>
              <a:spcAft>
                <a:spcPts val="0"/>
              </a:spcAft>
              <a:buSzPts val="1600"/>
              <a:buChar char="■"/>
              <a:defRPr sz="1600"/>
            </a:lvl3pPr>
            <a:lvl4pPr indent="-330200" lvl="3" marL="1828800" rtl="0">
              <a:lnSpc>
                <a:spcPct val="100000"/>
              </a:lnSpc>
              <a:spcBef>
                <a:spcPts val="0"/>
              </a:spcBef>
              <a:spcAft>
                <a:spcPts val="0"/>
              </a:spcAft>
              <a:buSzPts val="1600"/>
              <a:buChar char="●"/>
              <a:defRPr sz="1600"/>
            </a:lvl4pPr>
            <a:lvl5pPr indent="-330200" lvl="4" marL="2286000" rtl="0">
              <a:lnSpc>
                <a:spcPct val="100000"/>
              </a:lnSpc>
              <a:spcBef>
                <a:spcPts val="0"/>
              </a:spcBef>
              <a:spcAft>
                <a:spcPts val="0"/>
              </a:spcAft>
              <a:buSzPts val="1600"/>
              <a:buChar char="○"/>
              <a:defRPr sz="1600"/>
            </a:lvl5pPr>
            <a:lvl6pPr indent="-330200" lvl="5" marL="2743200" rtl="0">
              <a:lnSpc>
                <a:spcPct val="100000"/>
              </a:lnSpc>
              <a:spcBef>
                <a:spcPts val="0"/>
              </a:spcBef>
              <a:spcAft>
                <a:spcPts val="0"/>
              </a:spcAft>
              <a:buSzPts val="1600"/>
              <a:buChar char="■"/>
              <a:defRPr sz="1600"/>
            </a:lvl6pPr>
            <a:lvl7pPr indent="-330200" lvl="6" marL="3200400" rtl="0">
              <a:lnSpc>
                <a:spcPct val="100000"/>
              </a:lnSpc>
              <a:spcBef>
                <a:spcPts val="0"/>
              </a:spcBef>
              <a:spcAft>
                <a:spcPts val="0"/>
              </a:spcAft>
              <a:buSzPts val="1600"/>
              <a:buChar char="●"/>
              <a:defRPr sz="1600"/>
            </a:lvl7pPr>
            <a:lvl8pPr indent="-330200" lvl="7" marL="3657600" rtl="0">
              <a:lnSpc>
                <a:spcPct val="100000"/>
              </a:lnSpc>
              <a:spcBef>
                <a:spcPts val="0"/>
              </a:spcBef>
              <a:spcAft>
                <a:spcPts val="0"/>
              </a:spcAft>
              <a:buSzPts val="1600"/>
              <a:buChar char="○"/>
              <a:defRPr sz="1600"/>
            </a:lvl8pPr>
            <a:lvl9pPr indent="-330200" lvl="8" marL="4114800" rtl="0">
              <a:lnSpc>
                <a:spcPct val="100000"/>
              </a:lnSpc>
              <a:spcBef>
                <a:spcPts val="0"/>
              </a:spcBef>
              <a:spcAft>
                <a:spcPts val="0"/>
              </a:spcAft>
              <a:buSzPts val="1600"/>
              <a:buChar char="■"/>
              <a:defRPr sz="1600"/>
            </a:lvl9pPr>
          </a:lstStyle>
          <a:p/>
        </p:txBody>
      </p:sp>
      <p:sp>
        <p:nvSpPr>
          <p:cNvPr id="1857" name="Google Shape;1857;p15"/>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200"/>
              <a:buFont typeface="Fredoka One"/>
              <a:buNone/>
              <a:defRPr/>
            </a:lvl1pPr>
            <a:lvl2pPr lvl="1" rtl="0" algn="ctr">
              <a:spcBef>
                <a:spcPts val="0"/>
              </a:spcBef>
              <a:spcAft>
                <a:spcPts val="0"/>
              </a:spcAft>
              <a:buSzPts val="3600"/>
              <a:buFont typeface="Fredoka One"/>
              <a:buNone/>
              <a:defRPr sz="3600">
                <a:latin typeface="Fredoka One"/>
                <a:ea typeface="Fredoka One"/>
                <a:cs typeface="Fredoka One"/>
                <a:sym typeface="Fredoka One"/>
              </a:defRPr>
            </a:lvl2pPr>
            <a:lvl3pPr lvl="2" rtl="0" algn="ctr">
              <a:spcBef>
                <a:spcPts val="0"/>
              </a:spcBef>
              <a:spcAft>
                <a:spcPts val="0"/>
              </a:spcAft>
              <a:buSzPts val="3600"/>
              <a:buFont typeface="Fredoka One"/>
              <a:buNone/>
              <a:defRPr sz="3600">
                <a:latin typeface="Fredoka One"/>
                <a:ea typeface="Fredoka One"/>
                <a:cs typeface="Fredoka One"/>
                <a:sym typeface="Fredoka One"/>
              </a:defRPr>
            </a:lvl3pPr>
            <a:lvl4pPr lvl="3" rtl="0" algn="ctr">
              <a:spcBef>
                <a:spcPts val="0"/>
              </a:spcBef>
              <a:spcAft>
                <a:spcPts val="0"/>
              </a:spcAft>
              <a:buSzPts val="3600"/>
              <a:buFont typeface="Fredoka One"/>
              <a:buNone/>
              <a:defRPr sz="3600">
                <a:latin typeface="Fredoka One"/>
                <a:ea typeface="Fredoka One"/>
                <a:cs typeface="Fredoka One"/>
                <a:sym typeface="Fredoka One"/>
              </a:defRPr>
            </a:lvl4pPr>
            <a:lvl5pPr lvl="4" rtl="0" algn="ctr">
              <a:spcBef>
                <a:spcPts val="0"/>
              </a:spcBef>
              <a:spcAft>
                <a:spcPts val="0"/>
              </a:spcAft>
              <a:buSzPts val="3600"/>
              <a:buFont typeface="Fredoka One"/>
              <a:buNone/>
              <a:defRPr sz="3600">
                <a:latin typeface="Fredoka One"/>
                <a:ea typeface="Fredoka One"/>
                <a:cs typeface="Fredoka One"/>
                <a:sym typeface="Fredoka One"/>
              </a:defRPr>
            </a:lvl5pPr>
            <a:lvl6pPr lvl="5" rtl="0" algn="ctr">
              <a:spcBef>
                <a:spcPts val="0"/>
              </a:spcBef>
              <a:spcAft>
                <a:spcPts val="0"/>
              </a:spcAft>
              <a:buSzPts val="3600"/>
              <a:buFont typeface="Fredoka One"/>
              <a:buNone/>
              <a:defRPr sz="3600">
                <a:latin typeface="Fredoka One"/>
                <a:ea typeface="Fredoka One"/>
                <a:cs typeface="Fredoka One"/>
                <a:sym typeface="Fredoka One"/>
              </a:defRPr>
            </a:lvl6pPr>
            <a:lvl7pPr lvl="6" rtl="0" algn="ctr">
              <a:spcBef>
                <a:spcPts val="0"/>
              </a:spcBef>
              <a:spcAft>
                <a:spcPts val="0"/>
              </a:spcAft>
              <a:buSzPts val="3600"/>
              <a:buFont typeface="Fredoka One"/>
              <a:buNone/>
              <a:defRPr sz="3600">
                <a:latin typeface="Fredoka One"/>
                <a:ea typeface="Fredoka One"/>
                <a:cs typeface="Fredoka One"/>
                <a:sym typeface="Fredoka One"/>
              </a:defRPr>
            </a:lvl7pPr>
            <a:lvl8pPr lvl="7" rtl="0" algn="ctr">
              <a:spcBef>
                <a:spcPts val="0"/>
              </a:spcBef>
              <a:spcAft>
                <a:spcPts val="0"/>
              </a:spcAft>
              <a:buSzPts val="3600"/>
              <a:buFont typeface="Fredoka One"/>
              <a:buNone/>
              <a:defRPr sz="3600">
                <a:latin typeface="Fredoka One"/>
                <a:ea typeface="Fredoka One"/>
                <a:cs typeface="Fredoka One"/>
                <a:sym typeface="Fredoka One"/>
              </a:defRPr>
            </a:lvl8pPr>
            <a:lvl9pPr lvl="8" rtl="0" algn="ctr">
              <a:spcBef>
                <a:spcPts val="0"/>
              </a:spcBef>
              <a:spcAft>
                <a:spcPts val="0"/>
              </a:spcAft>
              <a:buSzPts val="3600"/>
              <a:buFont typeface="Fredoka One"/>
              <a:buNone/>
              <a:defRPr sz="3600">
                <a:latin typeface="Fredoka One"/>
                <a:ea typeface="Fredoka One"/>
                <a:cs typeface="Fredoka One"/>
                <a:sym typeface="Fredoka One"/>
              </a:defRPr>
            </a:lvl9pPr>
          </a:lstStyle>
          <a:p/>
        </p:txBody>
      </p:sp>
      <p:grpSp>
        <p:nvGrpSpPr>
          <p:cNvPr id="1858" name="Google Shape;1858;p15"/>
          <p:cNvGrpSpPr/>
          <p:nvPr/>
        </p:nvGrpSpPr>
        <p:grpSpPr>
          <a:xfrm>
            <a:off x="315042" y="284348"/>
            <a:ext cx="8513917" cy="4574804"/>
            <a:chOff x="334406" y="323750"/>
            <a:chExt cx="8513917" cy="4574804"/>
          </a:xfrm>
        </p:grpSpPr>
        <p:grpSp>
          <p:nvGrpSpPr>
            <p:cNvPr id="1859" name="Google Shape;1859;p15"/>
            <p:cNvGrpSpPr/>
            <p:nvPr/>
          </p:nvGrpSpPr>
          <p:grpSpPr>
            <a:xfrm>
              <a:off x="7690429" y="323750"/>
              <a:ext cx="424347" cy="431480"/>
              <a:chOff x="4023775" y="1855149"/>
              <a:chExt cx="1174825" cy="1194575"/>
            </a:xfrm>
          </p:grpSpPr>
          <p:grpSp>
            <p:nvGrpSpPr>
              <p:cNvPr id="1860" name="Google Shape;1860;p15"/>
              <p:cNvGrpSpPr/>
              <p:nvPr/>
            </p:nvGrpSpPr>
            <p:grpSpPr>
              <a:xfrm>
                <a:off x="4023775" y="1855149"/>
                <a:ext cx="1174825" cy="1194575"/>
                <a:chOff x="4023775" y="1778925"/>
                <a:chExt cx="1174825" cy="1194575"/>
              </a:xfrm>
            </p:grpSpPr>
            <p:sp>
              <p:nvSpPr>
                <p:cNvPr id="1861" name="Google Shape;1861;p1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15"/>
              <p:cNvGrpSpPr/>
              <p:nvPr/>
            </p:nvGrpSpPr>
            <p:grpSpPr>
              <a:xfrm rot="10800000">
                <a:off x="4212099" y="2046639"/>
                <a:ext cx="798176" cy="811594"/>
                <a:chOff x="4023775" y="1778925"/>
                <a:chExt cx="1174825" cy="1194575"/>
              </a:xfrm>
            </p:grpSpPr>
            <p:sp>
              <p:nvSpPr>
                <p:cNvPr id="1868" name="Google Shape;1868;p1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4" name="Google Shape;1874;p15"/>
            <p:cNvGrpSpPr/>
            <p:nvPr/>
          </p:nvGrpSpPr>
          <p:grpSpPr>
            <a:xfrm>
              <a:off x="8424001" y="777022"/>
              <a:ext cx="424322" cy="335712"/>
              <a:chOff x="4414850" y="3021000"/>
              <a:chExt cx="1302400" cy="1030425"/>
            </a:xfrm>
          </p:grpSpPr>
          <p:sp>
            <p:nvSpPr>
              <p:cNvPr id="1875" name="Google Shape;1875;p15"/>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5"/>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15"/>
            <p:cNvGrpSpPr/>
            <p:nvPr/>
          </p:nvGrpSpPr>
          <p:grpSpPr>
            <a:xfrm>
              <a:off x="6956780" y="1255664"/>
              <a:ext cx="424423" cy="381701"/>
              <a:chOff x="882850" y="2647922"/>
              <a:chExt cx="1064250" cy="957125"/>
            </a:xfrm>
          </p:grpSpPr>
          <p:grpSp>
            <p:nvGrpSpPr>
              <p:cNvPr id="1878" name="Google Shape;1878;p15"/>
              <p:cNvGrpSpPr/>
              <p:nvPr/>
            </p:nvGrpSpPr>
            <p:grpSpPr>
              <a:xfrm>
                <a:off x="882850" y="2647922"/>
                <a:ext cx="1064250" cy="957125"/>
                <a:chOff x="6069100" y="3009725"/>
                <a:chExt cx="1064250" cy="957125"/>
              </a:xfrm>
            </p:grpSpPr>
            <p:sp>
              <p:nvSpPr>
                <p:cNvPr id="1879" name="Google Shape;1879;p15"/>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15"/>
              <p:cNvGrpSpPr/>
              <p:nvPr/>
            </p:nvGrpSpPr>
            <p:grpSpPr>
              <a:xfrm rot="10800000">
                <a:off x="1008698" y="2761102"/>
                <a:ext cx="812555" cy="730765"/>
                <a:chOff x="6069100" y="3009725"/>
                <a:chExt cx="1064250" cy="957125"/>
              </a:xfrm>
            </p:grpSpPr>
            <p:sp>
              <p:nvSpPr>
                <p:cNvPr id="1882" name="Google Shape;1882;p15"/>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4" name="Google Shape;1884;p15"/>
            <p:cNvGrpSpPr/>
            <p:nvPr/>
          </p:nvGrpSpPr>
          <p:grpSpPr>
            <a:xfrm rot="10800000">
              <a:off x="4346842" y="4516853"/>
              <a:ext cx="424423" cy="381701"/>
              <a:chOff x="882850" y="2647922"/>
              <a:chExt cx="1064250" cy="957125"/>
            </a:xfrm>
          </p:grpSpPr>
          <p:grpSp>
            <p:nvGrpSpPr>
              <p:cNvPr id="1885" name="Google Shape;1885;p15"/>
              <p:cNvGrpSpPr/>
              <p:nvPr/>
            </p:nvGrpSpPr>
            <p:grpSpPr>
              <a:xfrm>
                <a:off x="882850" y="2647922"/>
                <a:ext cx="1064250" cy="957125"/>
                <a:chOff x="6069100" y="3009725"/>
                <a:chExt cx="1064250" cy="957125"/>
              </a:xfrm>
            </p:grpSpPr>
            <p:sp>
              <p:nvSpPr>
                <p:cNvPr id="1886" name="Google Shape;1886;p1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15"/>
              <p:cNvGrpSpPr/>
              <p:nvPr/>
            </p:nvGrpSpPr>
            <p:grpSpPr>
              <a:xfrm rot="10800000">
                <a:off x="1008698" y="2761102"/>
                <a:ext cx="812555" cy="730765"/>
                <a:chOff x="6069100" y="3009725"/>
                <a:chExt cx="1064250" cy="957125"/>
              </a:xfrm>
            </p:grpSpPr>
            <p:sp>
              <p:nvSpPr>
                <p:cNvPr id="1889" name="Google Shape;1889;p15"/>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1" name="Google Shape;1891;p15"/>
            <p:cNvGrpSpPr/>
            <p:nvPr/>
          </p:nvGrpSpPr>
          <p:grpSpPr>
            <a:xfrm>
              <a:off x="5489560" y="994321"/>
              <a:ext cx="424423" cy="381701"/>
              <a:chOff x="882850" y="2647922"/>
              <a:chExt cx="1064250" cy="957125"/>
            </a:xfrm>
          </p:grpSpPr>
          <p:grpSp>
            <p:nvGrpSpPr>
              <p:cNvPr id="1892" name="Google Shape;1892;p15"/>
              <p:cNvGrpSpPr/>
              <p:nvPr/>
            </p:nvGrpSpPr>
            <p:grpSpPr>
              <a:xfrm>
                <a:off x="882850" y="2647922"/>
                <a:ext cx="1064250" cy="957125"/>
                <a:chOff x="6069100" y="3009725"/>
                <a:chExt cx="1064250" cy="957125"/>
              </a:xfrm>
            </p:grpSpPr>
            <p:sp>
              <p:nvSpPr>
                <p:cNvPr id="1893" name="Google Shape;1893;p1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15"/>
              <p:cNvGrpSpPr/>
              <p:nvPr/>
            </p:nvGrpSpPr>
            <p:grpSpPr>
              <a:xfrm rot="10800000">
                <a:off x="1008698" y="2761102"/>
                <a:ext cx="812555" cy="730765"/>
                <a:chOff x="6069100" y="3009725"/>
                <a:chExt cx="1064250" cy="957125"/>
              </a:xfrm>
            </p:grpSpPr>
            <p:sp>
              <p:nvSpPr>
                <p:cNvPr id="1896" name="Google Shape;1896;p1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8" name="Google Shape;1898;p15"/>
            <p:cNvGrpSpPr/>
            <p:nvPr/>
          </p:nvGrpSpPr>
          <p:grpSpPr>
            <a:xfrm flipH="1">
              <a:off x="334406" y="4440721"/>
              <a:ext cx="424322" cy="335712"/>
              <a:chOff x="4414850" y="3021000"/>
              <a:chExt cx="1302400" cy="1030425"/>
            </a:xfrm>
          </p:grpSpPr>
          <p:sp>
            <p:nvSpPr>
              <p:cNvPr id="1899" name="Google Shape;1899;p15"/>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5"/>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15"/>
            <p:cNvGrpSpPr/>
            <p:nvPr/>
          </p:nvGrpSpPr>
          <p:grpSpPr>
            <a:xfrm flipH="1">
              <a:off x="758733" y="3610556"/>
              <a:ext cx="424413" cy="370488"/>
              <a:chOff x="2133000" y="1731619"/>
              <a:chExt cx="1164050" cy="1016150"/>
            </a:xfrm>
          </p:grpSpPr>
          <p:grpSp>
            <p:nvGrpSpPr>
              <p:cNvPr id="1902" name="Google Shape;1902;p15"/>
              <p:cNvGrpSpPr/>
              <p:nvPr/>
            </p:nvGrpSpPr>
            <p:grpSpPr>
              <a:xfrm>
                <a:off x="2133000" y="1731619"/>
                <a:ext cx="1164050" cy="1016150"/>
                <a:chOff x="4286075" y="4175525"/>
                <a:chExt cx="1164050" cy="1016150"/>
              </a:xfrm>
            </p:grpSpPr>
            <p:sp>
              <p:nvSpPr>
                <p:cNvPr id="1903" name="Google Shape;1903;p1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15"/>
              <p:cNvGrpSpPr/>
              <p:nvPr/>
            </p:nvGrpSpPr>
            <p:grpSpPr>
              <a:xfrm rot="10800000">
                <a:off x="2292009" y="1870425"/>
                <a:ext cx="846032" cy="738538"/>
                <a:chOff x="4286075" y="4175525"/>
                <a:chExt cx="1164050" cy="1016150"/>
              </a:xfrm>
            </p:grpSpPr>
            <p:sp>
              <p:nvSpPr>
                <p:cNvPr id="1911" name="Google Shape;1911;p1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8" name="Google Shape;1918;p15"/>
            <p:cNvGrpSpPr/>
            <p:nvPr/>
          </p:nvGrpSpPr>
          <p:grpSpPr>
            <a:xfrm flipH="1">
              <a:off x="3617888" y="3712792"/>
              <a:ext cx="424338" cy="323264"/>
              <a:chOff x="2213900" y="503525"/>
              <a:chExt cx="1369275" cy="1043125"/>
            </a:xfrm>
          </p:grpSpPr>
          <p:sp>
            <p:nvSpPr>
              <p:cNvPr id="1919" name="Google Shape;1919;p15"/>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5"/>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 name="Google Shape;1921;p15"/>
            <p:cNvGrpSpPr/>
            <p:nvPr/>
          </p:nvGrpSpPr>
          <p:grpSpPr>
            <a:xfrm flipH="1">
              <a:off x="3009330" y="4417732"/>
              <a:ext cx="424423" cy="381701"/>
              <a:chOff x="882850" y="2647922"/>
              <a:chExt cx="1064250" cy="957125"/>
            </a:xfrm>
          </p:grpSpPr>
          <p:grpSp>
            <p:nvGrpSpPr>
              <p:cNvPr id="1922" name="Google Shape;1922;p15"/>
              <p:cNvGrpSpPr/>
              <p:nvPr/>
            </p:nvGrpSpPr>
            <p:grpSpPr>
              <a:xfrm>
                <a:off x="882850" y="2647922"/>
                <a:ext cx="1064250" cy="957125"/>
                <a:chOff x="6069100" y="3009725"/>
                <a:chExt cx="1064250" cy="957125"/>
              </a:xfrm>
            </p:grpSpPr>
            <p:sp>
              <p:nvSpPr>
                <p:cNvPr id="1923" name="Google Shape;1923;p1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15"/>
              <p:cNvGrpSpPr/>
              <p:nvPr/>
            </p:nvGrpSpPr>
            <p:grpSpPr>
              <a:xfrm rot="10800000">
                <a:off x="1008698" y="2761102"/>
                <a:ext cx="812555" cy="730765"/>
                <a:chOff x="6069100" y="3009725"/>
                <a:chExt cx="1064250" cy="957125"/>
              </a:xfrm>
            </p:grpSpPr>
            <p:sp>
              <p:nvSpPr>
                <p:cNvPr id="1926" name="Google Shape;1926;p1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8" name="Google Shape;1928;p15"/>
            <p:cNvGrpSpPr/>
            <p:nvPr/>
          </p:nvGrpSpPr>
          <p:grpSpPr>
            <a:xfrm flipH="1">
              <a:off x="1671817" y="4038458"/>
              <a:ext cx="424423" cy="381701"/>
              <a:chOff x="882850" y="2647922"/>
              <a:chExt cx="1064250" cy="957125"/>
            </a:xfrm>
          </p:grpSpPr>
          <p:grpSp>
            <p:nvGrpSpPr>
              <p:cNvPr id="1929" name="Google Shape;1929;p15"/>
              <p:cNvGrpSpPr/>
              <p:nvPr/>
            </p:nvGrpSpPr>
            <p:grpSpPr>
              <a:xfrm>
                <a:off x="882850" y="2647922"/>
                <a:ext cx="1064250" cy="957125"/>
                <a:chOff x="6069100" y="3009725"/>
                <a:chExt cx="1064250" cy="957125"/>
              </a:xfrm>
            </p:grpSpPr>
            <p:sp>
              <p:nvSpPr>
                <p:cNvPr id="1930" name="Google Shape;1930;p1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15"/>
              <p:cNvGrpSpPr/>
              <p:nvPr/>
            </p:nvGrpSpPr>
            <p:grpSpPr>
              <a:xfrm rot="10800000">
                <a:off x="1008698" y="2761102"/>
                <a:ext cx="812555" cy="730765"/>
                <a:chOff x="6069100" y="3009725"/>
                <a:chExt cx="1064250" cy="957125"/>
              </a:xfrm>
            </p:grpSpPr>
            <p:sp>
              <p:nvSpPr>
                <p:cNvPr id="1933" name="Google Shape;1933;p1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5" name="Google Shape;1935;p15"/>
            <p:cNvGrpSpPr/>
            <p:nvPr/>
          </p:nvGrpSpPr>
          <p:grpSpPr>
            <a:xfrm flipH="1">
              <a:off x="6223208" y="323756"/>
              <a:ext cx="424347" cy="431480"/>
              <a:chOff x="4023775" y="1855149"/>
              <a:chExt cx="1174825" cy="1194575"/>
            </a:xfrm>
          </p:grpSpPr>
          <p:grpSp>
            <p:nvGrpSpPr>
              <p:cNvPr id="1936" name="Google Shape;1936;p15"/>
              <p:cNvGrpSpPr/>
              <p:nvPr/>
            </p:nvGrpSpPr>
            <p:grpSpPr>
              <a:xfrm>
                <a:off x="4023775" y="1855149"/>
                <a:ext cx="1174825" cy="1194575"/>
                <a:chOff x="4023775" y="1778925"/>
                <a:chExt cx="1174825" cy="1194575"/>
              </a:xfrm>
            </p:grpSpPr>
            <p:sp>
              <p:nvSpPr>
                <p:cNvPr id="1937" name="Google Shape;1937;p1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15"/>
              <p:cNvGrpSpPr/>
              <p:nvPr/>
            </p:nvGrpSpPr>
            <p:grpSpPr>
              <a:xfrm rot="10800000">
                <a:off x="4212099" y="2046639"/>
                <a:ext cx="798176" cy="811594"/>
                <a:chOff x="4023775" y="1778925"/>
                <a:chExt cx="1174825" cy="1194575"/>
              </a:xfrm>
            </p:grpSpPr>
            <p:sp>
              <p:nvSpPr>
                <p:cNvPr id="1944" name="Google Shape;1944;p1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3_1_3_1">
    <p:spTree>
      <p:nvGrpSpPr>
        <p:cNvPr id="1950" name="Shape 1950"/>
        <p:cNvGrpSpPr/>
        <p:nvPr/>
      </p:nvGrpSpPr>
      <p:grpSpPr>
        <a:xfrm>
          <a:off x="0" y="0"/>
          <a:ext cx="0" cy="0"/>
          <a:chOff x="0" y="0"/>
          <a:chExt cx="0" cy="0"/>
        </a:xfrm>
      </p:grpSpPr>
      <p:sp>
        <p:nvSpPr>
          <p:cNvPr id="1951" name="Google Shape;1951;p16"/>
          <p:cNvSpPr txBox="1"/>
          <p:nvPr>
            <p:ph idx="1" type="subTitle"/>
          </p:nvPr>
        </p:nvSpPr>
        <p:spPr>
          <a:xfrm>
            <a:off x="1199963" y="3344050"/>
            <a:ext cx="28923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952" name="Google Shape;1952;p16"/>
          <p:cNvSpPr txBox="1"/>
          <p:nvPr>
            <p:ph idx="2" type="subTitle"/>
          </p:nvPr>
        </p:nvSpPr>
        <p:spPr>
          <a:xfrm>
            <a:off x="1199963" y="3732400"/>
            <a:ext cx="28923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953" name="Google Shape;1953;p16"/>
          <p:cNvSpPr txBox="1"/>
          <p:nvPr>
            <p:ph idx="3" type="subTitle"/>
          </p:nvPr>
        </p:nvSpPr>
        <p:spPr>
          <a:xfrm>
            <a:off x="5051737" y="1317985"/>
            <a:ext cx="28923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1954" name="Google Shape;1954;p16"/>
          <p:cNvSpPr txBox="1"/>
          <p:nvPr>
            <p:ph idx="4" type="subTitle"/>
          </p:nvPr>
        </p:nvSpPr>
        <p:spPr>
          <a:xfrm>
            <a:off x="5051737" y="1706335"/>
            <a:ext cx="28923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955" name="Google Shape;1955;p16"/>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1956" name="Google Shape;1956;p16"/>
          <p:cNvGrpSpPr/>
          <p:nvPr/>
        </p:nvGrpSpPr>
        <p:grpSpPr>
          <a:xfrm>
            <a:off x="221551" y="179343"/>
            <a:ext cx="8700898" cy="4812488"/>
            <a:chOff x="215113" y="179343"/>
            <a:chExt cx="8700898" cy="4812488"/>
          </a:xfrm>
        </p:grpSpPr>
        <p:grpSp>
          <p:nvGrpSpPr>
            <p:cNvPr id="1957" name="Google Shape;1957;p16"/>
            <p:cNvGrpSpPr/>
            <p:nvPr/>
          </p:nvGrpSpPr>
          <p:grpSpPr>
            <a:xfrm rot="10800000">
              <a:off x="215113" y="3350728"/>
              <a:ext cx="424423" cy="381701"/>
              <a:chOff x="882850" y="2647922"/>
              <a:chExt cx="1064250" cy="957125"/>
            </a:xfrm>
          </p:grpSpPr>
          <p:grpSp>
            <p:nvGrpSpPr>
              <p:cNvPr id="1958" name="Google Shape;1958;p16"/>
              <p:cNvGrpSpPr/>
              <p:nvPr/>
            </p:nvGrpSpPr>
            <p:grpSpPr>
              <a:xfrm>
                <a:off x="882850" y="2647922"/>
                <a:ext cx="1064250" cy="957125"/>
                <a:chOff x="6069100" y="3009725"/>
                <a:chExt cx="1064250" cy="957125"/>
              </a:xfrm>
            </p:grpSpPr>
            <p:sp>
              <p:nvSpPr>
                <p:cNvPr id="1959" name="Google Shape;1959;p1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16"/>
              <p:cNvGrpSpPr/>
              <p:nvPr/>
            </p:nvGrpSpPr>
            <p:grpSpPr>
              <a:xfrm rot="10800000">
                <a:off x="1008698" y="2761102"/>
                <a:ext cx="812555" cy="730765"/>
                <a:chOff x="6069100" y="3009725"/>
                <a:chExt cx="1064250" cy="957125"/>
              </a:xfrm>
            </p:grpSpPr>
            <p:sp>
              <p:nvSpPr>
                <p:cNvPr id="1962" name="Google Shape;1962;p1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4" name="Google Shape;1964;p16"/>
            <p:cNvGrpSpPr/>
            <p:nvPr/>
          </p:nvGrpSpPr>
          <p:grpSpPr>
            <a:xfrm rot="10800000">
              <a:off x="510192" y="4344992"/>
              <a:ext cx="424347" cy="431480"/>
              <a:chOff x="4023775" y="1855149"/>
              <a:chExt cx="1174825" cy="1194575"/>
            </a:xfrm>
          </p:grpSpPr>
          <p:grpSp>
            <p:nvGrpSpPr>
              <p:cNvPr id="1965" name="Google Shape;1965;p16"/>
              <p:cNvGrpSpPr/>
              <p:nvPr/>
            </p:nvGrpSpPr>
            <p:grpSpPr>
              <a:xfrm>
                <a:off x="4023775" y="1855149"/>
                <a:ext cx="1174825" cy="1194575"/>
                <a:chOff x="4023775" y="1778925"/>
                <a:chExt cx="1174825" cy="1194575"/>
              </a:xfrm>
            </p:grpSpPr>
            <p:sp>
              <p:nvSpPr>
                <p:cNvPr id="1966" name="Google Shape;1966;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16"/>
              <p:cNvGrpSpPr/>
              <p:nvPr/>
            </p:nvGrpSpPr>
            <p:grpSpPr>
              <a:xfrm rot="10800000">
                <a:off x="4212099" y="2046639"/>
                <a:ext cx="798176" cy="811594"/>
                <a:chOff x="4023775" y="1778925"/>
                <a:chExt cx="1174825" cy="1194575"/>
              </a:xfrm>
            </p:grpSpPr>
            <p:sp>
              <p:nvSpPr>
                <p:cNvPr id="1973" name="Google Shape;1973;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9" name="Google Shape;1979;p16"/>
            <p:cNvGrpSpPr/>
            <p:nvPr/>
          </p:nvGrpSpPr>
          <p:grpSpPr>
            <a:xfrm rot="10800000">
              <a:off x="426433" y="1323635"/>
              <a:ext cx="424413" cy="370488"/>
              <a:chOff x="2133000" y="1731619"/>
              <a:chExt cx="1164050" cy="1016150"/>
            </a:xfrm>
          </p:grpSpPr>
          <p:grpSp>
            <p:nvGrpSpPr>
              <p:cNvPr id="1980" name="Google Shape;1980;p16"/>
              <p:cNvGrpSpPr/>
              <p:nvPr/>
            </p:nvGrpSpPr>
            <p:grpSpPr>
              <a:xfrm>
                <a:off x="2133000" y="1731619"/>
                <a:ext cx="1164050" cy="1016150"/>
                <a:chOff x="4286075" y="4175525"/>
                <a:chExt cx="1164050" cy="1016150"/>
              </a:xfrm>
            </p:grpSpPr>
            <p:sp>
              <p:nvSpPr>
                <p:cNvPr id="1981" name="Google Shape;1981;p1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16"/>
              <p:cNvGrpSpPr/>
              <p:nvPr/>
            </p:nvGrpSpPr>
            <p:grpSpPr>
              <a:xfrm rot="10800000">
                <a:off x="2292009" y="1870425"/>
                <a:ext cx="846032" cy="738538"/>
                <a:chOff x="4286075" y="4175525"/>
                <a:chExt cx="1164050" cy="1016150"/>
              </a:xfrm>
            </p:grpSpPr>
            <p:sp>
              <p:nvSpPr>
                <p:cNvPr id="1989" name="Google Shape;1989;p1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6" name="Google Shape;1996;p16"/>
            <p:cNvGrpSpPr/>
            <p:nvPr/>
          </p:nvGrpSpPr>
          <p:grpSpPr>
            <a:xfrm rot="10800000">
              <a:off x="4638774" y="3847855"/>
              <a:ext cx="424423" cy="381701"/>
              <a:chOff x="882850" y="2647922"/>
              <a:chExt cx="1064250" cy="957125"/>
            </a:xfrm>
          </p:grpSpPr>
          <p:grpSp>
            <p:nvGrpSpPr>
              <p:cNvPr id="1997" name="Google Shape;1997;p16"/>
              <p:cNvGrpSpPr/>
              <p:nvPr/>
            </p:nvGrpSpPr>
            <p:grpSpPr>
              <a:xfrm>
                <a:off x="882850" y="2647922"/>
                <a:ext cx="1064250" cy="957125"/>
                <a:chOff x="6069100" y="3009725"/>
                <a:chExt cx="1064250" cy="957125"/>
              </a:xfrm>
            </p:grpSpPr>
            <p:sp>
              <p:nvSpPr>
                <p:cNvPr id="1998" name="Google Shape;1998;p1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16"/>
              <p:cNvGrpSpPr/>
              <p:nvPr/>
            </p:nvGrpSpPr>
            <p:grpSpPr>
              <a:xfrm rot="10800000">
                <a:off x="1008698" y="2761102"/>
                <a:ext cx="812555" cy="730765"/>
                <a:chOff x="6069100" y="3009725"/>
                <a:chExt cx="1064250" cy="957125"/>
              </a:xfrm>
            </p:grpSpPr>
            <p:sp>
              <p:nvSpPr>
                <p:cNvPr id="2001" name="Google Shape;2001;p1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3" name="Google Shape;2003;p16"/>
            <p:cNvGrpSpPr/>
            <p:nvPr/>
          </p:nvGrpSpPr>
          <p:grpSpPr>
            <a:xfrm rot="10800000">
              <a:off x="543015" y="2306685"/>
              <a:ext cx="424347" cy="431480"/>
              <a:chOff x="4023775" y="1855149"/>
              <a:chExt cx="1174825" cy="1194575"/>
            </a:xfrm>
          </p:grpSpPr>
          <p:grpSp>
            <p:nvGrpSpPr>
              <p:cNvPr id="2004" name="Google Shape;2004;p16"/>
              <p:cNvGrpSpPr/>
              <p:nvPr/>
            </p:nvGrpSpPr>
            <p:grpSpPr>
              <a:xfrm>
                <a:off x="4023775" y="1855149"/>
                <a:ext cx="1174825" cy="1194575"/>
                <a:chOff x="4023775" y="1778925"/>
                <a:chExt cx="1174825" cy="1194575"/>
              </a:xfrm>
            </p:grpSpPr>
            <p:sp>
              <p:nvSpPr>
                <p:cNvPr id="2005" name="Google Shape;2005;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6"/>
              <p:cNvGrpSpPr/>
              <p:nvPr/>
            </p:nvGrpSpPr>
            <p:grpSpPr>
              <a:xfrm rot="10800000">
                <a:off x="4212099" y="2046639"/>
                <a:ext cx="798176" cy="811594"/>
                <a:chOff x="4023775" y="1778925"/>
                <a:chExt cx="1174825" cy="1194575"/>
              </a:xfrm>
            </p:grpSpPr>
            <p:sp>
              <p:nvSpPr>
                <p:cNvPr id="2012" name="Google Shape;2012;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8" name="Google Shape;2018;p16"/>
            <p:cNvGrpSpPr/>
            <p:nvPr/>
          </p:nvGrpSpPr>
          <p:grpSpPr>
            <a:xfrm flipH="1" rot="10800000">
              <a:off x="8160457" y="3558501"/>
              <a:ext cx="424347" cy="431480"/>
              <a:chOff x="4023775" y="1855149"/>
              <a:chExt cx="1174825" cy="1194575"/>
            </a:xfrm>
          </p:grpSpPr>
          <p:grpSp>
            <p:nvGrpSpPr>
              <p:cNvPr id="2019" name="Google Shape;2019;p16"/>
              <p:cNvGrpSpPr/>
              <p:nvPr/>
            </p:nvGrpSpPr>
            <p:grpSpPr>
              <a:xfrm>
                <a:off x="4023775" y="1855149"/>
                <a:ext cx="1174825" cy="1194575"/>
                <a:chOff x="4023775" y="1778925"/>
                <a:chExt cx="1174825" cy="1194575"/>
              </a:xfrm>
            </p:grpSpPr>
            <p:sp>
              <p:nvSpPr>
                <p:cNvPr id="2020" name="Google Shape;2020;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16"/>
              <p:cNvGrpSpPr/>
              <p:nvPr/>
            </p:nvGrpSpPr>
            <p:grpSpPr>
              <a:xfrm rot="10800000">
                <a:off x="4212099" y="2046639"/>
                <a:ext cx="798176" cy="811594"/>
                <a:chOff x="4023775" y="1778925"/>
                <a:chExt cx="1174825" cy="1194575"/>
              </a:xfrm>
            </p:grpSpPr>
            <p:sp>
              <p:nvSpPr>
                <p:cNvPr id="2027" name="Google Shape;2027;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3" name="Google Shape;2033;p16"/>
            <p:cNvGrpSpPr/>
            <p:nvPr/>
          </p:nvGrpSpPr>
          <p:grpSpPr>
            <a:xfrm flipH="1" rot="10800000">
              <a:off x="6986604" y="4656118"/>
              <a:ext cx="424322" cy="335712"/>
              <a:chOff x="4414850" y="3021000"/>
              <a:chExt cx="1302400" cy="1030425"/>
            </a:xfrm>
          </p:grpSpPr>
          <p:sp>
            <p:nvSpPr>
              <p:cNvPr id="2034" name="Google Shape;2034;p1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16"/>
            <p:cNvGrpSpPr/>
            <p:nvPr/>
          </p:nvGrpSpPr>
          <p:grpSpPr>
            <a:xfrm flipH="1" rot="-5400000">
              <a:off x="8535994" y="366895"/>
              <a:ext cx="424322" cy="335712"/>
              <a:chOff x="4414850" y="3021000"/>
              <a:chExt cx="1302400" cy="1030425"/>
            </a:xfrm>
          </p:grpSpPr>
          <p:sp>
            <p:nvSpPr>
              <p:cNvPr id="2037" name="Google Shape;2037;p1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16"/>
            <p:cNvGrpSpPr/>
            <p:nvPr/>
          </p:nvGrpSpPr>
          <p:grpSpPr>
            <a:xfrm flipH="1" rot="10800000">
              <a:off x="7435518" y="739060"/>
              <a:ext cx="424338" cy="323264"/>
              <a:chOff x="2213900" y="503525"/>
              <a:chExt cx="1369275" cy="1043125"/>
            </a:xfrm>
          </p:grpSpPr>
          <p:sp>
            <p:nvSpPr>
              <p:cNvPr id="2040" name="Google Shape;2040;p16"/>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6"/>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16"/>
            <p:cNvGrpSpPr/>
            <p:nvPr/>
          </p:nvGrpSpPr>
          <p:grpSpPr>
            <a:xfrm flipH="1" rot="10800000">
              <a:off x="7964635" y="2510664"/>
              <a:ext cx="424423" cy="381701"/>
              <a:chOff x="882850" y="2647922"/>
              <a:chExt cx="1064250" cy="957125"/>
            </a:xfrm>
          </p:grpSpPr>
          <p:grpSp>
            <p:nvGrpSpPr>
              <p:cNvPr id="2043" name="Google Shape;2043;p16"/>
              <p:cNvGrpSpPr/>
              <p:nvPr/>
            </p:nvGrpSpPr>
            <p:grpSpPr>
              <a:xfrm>
                <a:off x="882850" y="2647922"/>
                <a:ext cx="1064250" cy="957125"/>
                <a:chOff x="6069100" y="3009725"/>
                <a:chExt cx="1064250" cy="957125"/>
              </a:xfrm>
            </p:grpSpPr>
            <p:sp>
              <p:nvSpPr>
                <p:cNvPr id="2044" name="Google Shape;2044;p1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16"/>
              <p:cNvGrpSpPr/>
              <p:nvPr/>
            </p:nvGrpSpPr>
            <p:grpSpPr>
              <a:xfrm rot="10800000">
                <a:off x="1008698" y="2761102"/>
                <a:ext cx="812555" cy="730765"/>
                <a:chOff x="6069100" y="3009725"/>
                <a:chExt cx="1064250" cy="957125"/>
              </a:xfrm>
            </p:grpSpPr>
            <p:sp>
              <p:nvSpPr>
                <p:cNvPr id="2047" name="Google Shape;2047;p1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9" name="Google Shape;2049;p16"/>
            <p:cNvGrpSpPr/>
            <p:nvPr/>
          </p:nvGrpSpPr>
          <p:grpSpPr>
            <a:xfrm flipH="1" rot="10800000">
              <a:off x="6290652" y="179343"/>
              <a:ext cx="424423" cy="381701"/>
              <a:chOff x="882850" y="2647922"/>
              <a:chExt cx="1064250" cy="957125"/>
            </a:xfrm>
          </p:grpSpPr>
          <p:grpSp>
            <p:nvGrpSpPr>
              <p:cNvPr id="2050" name="Google Shape;2050;p16"/>
              <p:cNvGrpSpPr/>
              <p:nvPr/>
            </p:nvGrpSpPr>
            <p:grpSpPr>
              <a:xfrm>
                <a:off x="882850" y="2647922"/>
                <a:ext cx="1064250" cy="957125"/>
                <a:chOff x="6069100" y="3009725"/>
                <a:chExt cx="1064250" cy="957125"/>
              </a:xfrm>
            </p:grpSpPr>
            <p:sp>
              <p:nvSpPr>
                <p:cNvPr id="2051" name="Google Shape;2051;p1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16"/>
              <p:cNvGrpSpPr/>
              <p:nvPr/>
            </p:nvGrpSpPr>
            <p:grpSpPr>
              <a:xfrm rot="10800000">
                <a:off x="1008698" y="2761102"/>
                <a:ext cx="812555" cy="730765"/>
                <a:chOff x="6069100" y="3009725"/>
                <a:chExt cx="1064250" cy="957125"/>
              </a:xfrm>
            </p:grpSpPr>
            <p:sp>
              <p:nvSpPr>
                <p:cNvPr id="2054" name="Google Shape;2054;p1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6" name="Google Shape;2056;p16"/>
            <p:cNvGrpSpPr/>
            <p:nvPr/>
          </p:nvGrpSpPr>
          <p:grpSpPr>
            <a:xfrm flipH="1" rot="10800000">
              <a:off x="8479534" y="1413048"/>
              <a:ext cx="424347" cy="431480"/>
              <a:chOff x="4023775" y="1855149"/>
              <a:chExt cx="1174825" cy="1194575"/>
            </a:xfrm>
          </p:grpSpPr>
          <p:grpSp>
            <p:nvGrpSpPr>
              <p:cNvPr id="2057" name="Google Shape;2057;p16"/>
              <p:cNvGrpSpPr/>
              <p:nvPr/>
            </p:nvGrpSpPr>
            <p:grpSpPr>
              <a:xfrm>
                <a:off x="4023775" y="1855149"/>
                <a:ext cx="1174825" cy="1194575"/>
                <a:chOff x="4023775" y="1778925"/>
                <a:chExt cx="1174825" cy="1194575"/>
              </a:xfrm>
            </p:grpSpPr>
            <p:sp>
              <p:nvSpPr>
                <p:cNvPr id="2058" name="Google Shape;2058;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16"/>
              <p:cNvGrpSpPr/>
              <p:nvPr/>
            </p:nvGrpSpPr>
            <p:grpSpPr>
              <a:xfrm rot="10800000">
                <a:off x="4212099" y="2046639"/>
                <a:ext cx="798176" cy="811594"/>
                <a:chOff x="4023775" y="1778925"/>
                <a:chExt cx="1174825" cy="1194575"/>
              </a:xfrm>
            </p:grpSpPr>
            <p:sp>
              <p:nvSpPr>
                <p:cNvPr id="2065" name="Google Shape;2065;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71" name="Google Shape;2071;p16"/>
            <p:cNvGrpSpPr/>
            <p:nvPr/>
          </p:nvGrpSpPr>
          <p:grpSpPr>
            <a:xfrm flipH="1" rot="10800000">
              <a:off x="5812727" y="4560340"/>
              <a:ext cx="424347" cy="431480"/>
              <a:chOff x="4023775" y="1855149"/>
              <a:chExt cx="1174825" cy="1194575"/>
            </a:xfrm>
          </p:grpSpPr>
          <p:grpSp>
            <p:nvGrpSpPr>
              <p:cNvPr id="2072" name="Google Shape;2072;p16"/>
              <p:cNvGrpSpPr/>
              <p:nvPr/>
            </p:nvGrpSpPr>
            <p:grpSpPr>
              <a:xfrm>
                <a:off x="4023775" y="1855149"/>
                <a:ext cx="1174825" cy="1194575"/>
                <a:chOff x="4023775" y="1778925"/>
                <a:chExt cx="1174825" cy="1194575"/>
              </a:xfrm>
            </p:grpSpPr>
            <p:sp>
              <p:nvSpPr>
                <p:cNvPr id="2073" name="Google Shape;2073;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16"/>
              <p:cNvGrpSpPr/>
              <p:nvPr/>
            </p:nvGrpSpPr>
            <p:grpSpPr>
              <a:xfrm rot="10800000">
                <a:off x="4212099" y="2046639"/>
                <a:ext cx="798176" cy="811594"/>
                <a:chOff x="4023775" y="1778925"/>
                <a:chExt cx="1174825" cy="1194575"/>
              </a:xfrm>
            </p:grpSpPr>
            <p:sp>
              <p:nvSpPr>
                <p:cNvPr id="2080" name="Google Shape;2080;p1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_2_1">
    <p:spTree>
      <p:nvGrpSpPr>
        <p:cNvPr id="2086" name="Shape 2086"/>
        <p:cNvGrpSpPr/>
        <p:nvPr/>
      </p:nvGrpSpPr>
      <p:grpSpPr>
        <a:xfrm>
          <a:off x="0" y="0"/>
          <a:ext cx="0" cy="0"/>
          <a:chOff x="0" y="0"/>
          <a:chExt cx="0" cy="0"/>
        </a:xfrm>
      </p:grpSpPr>
      <p:sp>
        <p:nvSpPr>
          <p:cNvPr id="2087" name="Google Shape;2087;p17"/>
          <p:cNvSpPr txBox="1"/>
          <p:nvPr>
            <p:ph hasCustomPrompt="1" type="title"/>
          </p:nvPr>
        </p:nvSpPr>
        <p:spPr>
          <a:xfrm>
            <a:off x="1428791" y="1719605"/>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88" name="Google Shape;2088;p17"/>
          <p:cNvSpPr txBox="1"/>
          <p:nvPr>
            <p:ph idx="1" type="subTitle"/>
          </p:nvPr>
        </p:nvSpPr>
        <p:spPr>
          <a:xfrm>
            <a:off x="727841" y="2490966"/>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089" name="Google Shape;2089;p17"/>
          <p:cNvSpPr txBox="1"/>
          <p:nvPr>
            <p:ph idx="2" type="subTitle"/>
          </p:nvPr>
        </p:nvSpPr>
        <p:spPr>
          <a:xfrm>
            <a:off x="727841" y="2862366"/>
            <a:ext cx="22878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090" name="Google Shape;2090;p17"/>
          <p:cNvSpPr txBox="1"/>
          <p:nvPr>
            <p:ph hasCustomPrompt="1" idx="3" type="title"/>
          </p:nvPr>
        </p:nvSpPr>
        <p:spPr>
          <a:xfrm>
            <a:off x="4129046" y="1719605"/>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91" name="Google Shape;2091;p17"/>
          <p:cNvSpPr txBox="1"/>
          <p:nvPr>
            <p:ph idx="4" type="subTitle"/>
          </p:nvPr>
        </p:nvSpPr>
        <p:spPr>
          <a:xfrm>
            <a:off x="3428100" y="2490966"/>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092" name="Google Shape;2092;p17"/>
          <p:cNvSpPr txBox="1"/>
          <p:nvPr>
            <p:ph idx="5" type="subTitle"/>
          </p:nvPr>
        </p:nvSpPr>
        <p:spPr>
          <a:xfrm>
            <a:off x="3428100" y="2862366"/>
            <a:ext cx="22878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093" name="Google Shape;2093;p17"/>
          <p:cNvSpPr txBox="1"/>
          <p:nvPr>
            <p:ph hasCustomPrompt="1" idx="6" type="title"/>
          </p:nvPr>
        </p:nvSpPr>
        <p:spPr>
          <a:xfrm>
            <a:off x="6829309" y="1719605"/>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94" name="Google Shape;2094;p17"/>
          <p:cNvSpPr txBox="1"/>
          <p:nvPr>
            <p:ph idx="7" type="subTitle"/>
          </p:nvPr>
        </p:nvSpPr>
        <p:spPr>
          <a:xfrm>
            <a:off x="6128359" y="2490966"/>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095" name="Google Shape;2095;p17"/>
          <p:cNvSpPr txBox="1"/>
          <p:nvPr>
            <p:ph idx="8" type="subTitle"/>
          </p:nvPr>
        </p:nvSpPr>
        <p:spPr>
          <a:xfrm>
            <a:off x="6128359" y="2862366"/>
            <a:ext cx="22878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096" name="Google Shape;2096;p17"/>
          <p:cNvSpPr txBox="1"/>
          <p:nvPr>
            <p:ph idx="9"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2097" name="Google Shape;2097;p17"/>
          <p:cNvGrpSpPr/>
          <p:nvPr/>
        </p:nvGrpSpPr>
        <p:grpSpPr>
          <a:xfrm>
            <a:off x="227759" y="1180953"/>
            <a:ext cx="8629371" cy="3796451"/>
            <a:chOff x="227759" y="1180953"/>
            <a:chExt cx="8629371" cy="3796451"/>
          </a:xfrm>
        </p:grpSpPr>
        <p:grpSp>
          <p:nvGrpSpPr>
            <p:cNvPr id="2098" name="Google Shape;2098;p17"/>
            <p:cNvGrpSpPr/>
            <p:nvPr/>
          </p:nvGrpSpPr>
          <p:grpSpPr>
            <a:xfrm>
              <a:off x="8432792" y="3814039"/>
              <a:ext cx="424338" cy="323264"/>
              <a:chOff x="2213900" y="503525"/>
              <a:chExt cx="1369275" cy="1043125"/>
            </a:xfrm>
          </p:grpSpPr>
          <p:sp>
            <p:nvSpPr>
              <p:cNvPr id="2099" name="Google Shape;2099;p1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17"/>
            <p:cNvGrpSpPr/>
            <p:nvPr/>
          </p:nvGrpSpPr>
          <p:grpSpPr>
            <a:xfrm>
              <a:off x="7050557" y="4461074"/>
              <a:ext cx="424338" cy="323264"/>
              <a:chOff x="2213900" y="503525"/>
              <a:chExt cx="1369275" cy="1043125"/>
            </a:xfrm>
          </p:grpSpPr>
          <p:sp>
            <p:nvSpPr>
              <p:cNvPr id="2102" name="Google Shape;2102;p1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17"/>
            <p:cNvGrpSpPr/>
            <p:nvPr/>
          </p:nvGrpSpPr>
          <p:grpSpPr>
            <a:xfrm>
              <a:off x="5668239" y="4066070"/>
              <a:ext cx="424423" cy="381701"/>
              <a:chOff x="882850" y="2647922"/>
              <a:chExt cx="1064250" cy="957125"/>
            </a:xfrm>
          </p:grpSpPr>
          <p:grpSp>
            <p:nvGrpSpPr>
              <p:cNvPr id="2105" name="Google Shape;2105;p17"/>
              <p:cNvGrpSpPr/>
              <p:nvPr/>
            </p:nvGrpSpPr>
            <p:grpSpPr>
              <a:xfrm>
                <a:off x="882850" y="2647922"/>
                <a:ext cx="1064250" cy="957125"/>
                <a:chOff x="6069100" y="3009725"/>
                <a:chExt cx="1064250" cy="957125"/>
              </a:xfrm>
            </p:grpSpPr>
            <p:sp>
              <p:nvSpPr>
                <p:cNvPr id="2106" name="Google Shape;2106;p1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17"/>
              <p:cNvGrpSpPr/>
              <p:nvPr/>
            </p:nvGrpSpPr>
            <p:grpSpPr>
              <a:xfrm rot="10800000">
                <a:off x="1008698" y="2761102"/>
                <a:ext cx="812555" cy="730765"/>
                <a:chOff x="6069100" y="3009725"/>
                <a:chExt cx="1064250" cy="957125"/>
              </a:xfrm>
            </p:grpSpPr>
            <p:sp>
              <p:nvSpPr>
                <p:cNvPr id="2109" name="Google Shape;2109;p1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1" name="Google Shape;2111;p17"/>
            <p:cNvGrpSpPr/>
            <p:nvPr/>
          </p:nvGrpSpPr>
          <p:grpSpPr>
            <a:xfrm>
              <a:off x="4285920" y="4595703"/>
              <a:ext cx="424423" cy="381701"/>
              <a:chOff x="882850" y="2647922"/>
              <a:chExt cx="1064250" cy="957125"/>
            </a:xfrm>
          </p:grpSpPr>
          <p:grpSp>
            <p:nvGrpSpPr>
              <p:cNvPr id="2112" name="Google Shape;2112;p17"/>
              <p:cNvGrpSpPr/>
              <p:nvPr/>
            </p:nvGrpSpPr>
            <p:grpSpPr>
              <a:xfrm>
                <a:off x="882850" y="2647922"/>
                <a:ext cx="1064250" cy="957125"/>
                <a:chOff x="6069100" y="3009725"/>
                <a:chExt cx="1064250" cy="957125"/>
              </a:xfrm>
            </p:grpSpPr>
            <p:sp>
              <p:nvSpPr>
                <p:cNvPr id="2113" name="Google Shape;2113;p1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17"/>
              <p:cNvGrpSpPr/>
              <p:nvPr/>
            </p:nvGrpSpPr>
            <p:grpSpPr>
              <a:xfrm rot="10800000">
                <a:off x="1008698" y="2761102"/>
                <a:ext cx="812555" cy="730765"/>
                <a:chOff x="6069100" y="3009725"/>
                <a:chExt cx="1064250" cy="957125"/>
              </a:xfrm>
            </p:grpSpPr>
            <p:sp>
              <p:nvSpPr>
                <p:cNvPr id="2116" name="Google Shape;2116;p1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8" name="Google Shape;2118;p17"/>
            <p:cNvGrpSpPr/>
            <p:nvPr/>
          </p:nvGrpSpPr>
          <p:grpSpPr>
            <a:xfrm flipH="1">
              <a:off x="8271674" y="1341313"/>
              <a:ext cx="424423" cy="381701"/>
              <a:chOff x="882850" y="2647922"/>
              <a:chExt cx="1064250" cy="957125"/>
            </a:xfrm>
          </p:grpSpPr>
          <p:grpSp>
            <p:nvGrpSpPr>
              <p:cNvPr id="2119" name="Google Shape;2119;p17"/>
              <p:cNvGrpSpPr/>
              <p:nvPr/>
            </p:nvGrpSpPr>
            <p:grpSpPr>
              <a:xfrm>
                <a:off x="882850" y="2647922"/>
                <a:ext cx="1064250" cy="957125"/>
                <a:chOff x="6069100" y="3009725"/>
                <a:chExt cx="1064250" cy="957125"/>
              </a:xfrm>
            </p:grpSpPr>
            <p:sp>
              <p:nvSpPr>
                <p:cNvPr id="2120" name="Google Shape;2120;p17"/>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17"/>
              <p:cNvGrpSpPr/>
              <p:nvPr/>
            </p:nvGrpSpPr>
            <p:grpSpPr>
              <a:xfrm rot="10800000">
                <a:off x="1008698" y="2761102"/>
                <a:ext cx="812555" cy="730765"/>
                <a:chOff x="6069100" y="3009725"/>
                <a:chExt cx="1064250" cy="957125"/>
              </a:xfrm>
            </p:grpSpPr>
            <p:sp>
              <p:nvSpPr>
                <p:cNvPr id="2123" name="Google Shape;2123;p17"/>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25" name="Google Shape;2125;p17"/>
            <p:cNvGrpSpPr/>
            <p:nvPr/>
          </p:nvGrpSpPr>
          <p:grpSpPr>
            <a:xfrm flipH="1" rot="5400000">
              <a:off x="183454" y="4181594"/>
              <a:ext cx="424322" cy="335712"/>
              <a:chOff x="4414850" y="3021000"/>
              <a:chExt cx="1302400" cy="1030425"/>
            </a:xfrm>
          </p:grpSpPr>
          <p:sp>
            <p:nvSpPr>
              <p:cNvPr id="2126" name="Google Shape;2126;p17"/>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7"/>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17"/>
            <p:cNvGrpSpPr/>
            <p:nvPr/>
          </p:nvGrpSpPr>
          <p:grpSpPr>
            <a:xfrm flipH="1">
              <a:off x="2903686" y="4461063"/>
              <a:ext cx="424338" cy="323264"/>
              <a:chOff x="2213900" y="503525"/>
              <a:chExt cx="1369275" cy="1043125"/>
            </a:xfrm>
          </p:grpSpPr>
          <p:sp>
            <p:nvSpPr>
              <p:cNvPr id="2129" name="Google Shape;2129;p1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17"/>
            <p:cNvGrpSpPr/>
            <p:nvPr/>
          </p:nvGrpSpPr>
          <p:grpSpPr>
            <a:xfrm flipH="1">
              <a:off x="1521367" y="4431857"/>
              <a:ext cx="424423" cy="381701"/>
              <a:chOff x="882850" y="2647922"/>
              <a:chExt cx="1064250" cy="957125"/>
            </a:xfrm>
          </p:grpSpPr>
          <p:grpSp>
            <p:nvGrpSpPr>
              <p:cNvPr id="2132" name="Google Shape;2132;p17"/>
              <p:cNvGrpSpPr/>
              <p:nvPr/>
            </p:nvGrpSpPr>
            <p:grpSpPr>
              <a:xfrm>
                <a:off x="882850" y="2647922"/>
                <a:ext cx="1064250" cy="957125"/>
                <a:chOff x="6069100" y="3009725"/>
                <a:chExt cx="1064250" cy="957125"/>
              </a:xfrm>
            </p:grpSpPr>
            <p:sp>
              <p:nvSpPr>
                <p:cNvPr id="2133" name="Google Shape;2133;p1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17"/>
              <p:cNvGrpSpPr/>
              <p:nvPr/>
            </p:nvGrpSpPr>
            <p:grpSpPr>
              <a:xfrm rot="10800000">
                <a:off x="1008698" y="2761102"/>
                <a:ext cx="812555" cy="730765"/>
                <a:chOff x="6069100" y="3009725"/>
                <a:chExt cx="1064250" cy="957125"/>
              </a:xfrm>
            </p:grpSpPr>
            <p:sp>
              <p:nvSpPr>
                <p:cNvPr id="2136" name="Google Shape;2136;p1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8" name="Google Shape;2138;p17"/>
            <p:cNvGrpSpPr/>
            <p:nvPr/>
          </p:nvGrpSpPr>
          <p:grpSpPr>
            <a:xfrm flipH="1">
              <a:off x="708277" y="1180953"/>
              <a:ext cx="424347" cy="431480"/>
              <a:chOff x="4023775" y="1855149"/>
              <a:chExt cx="1174825" cy="1194575"/>
            </a:xfrm>
          </p:grpSpPr>
          <p:grpSp>
            <p:nvGrpSpPr>
              <p:cNvPr id="2139" name="Google Shape;2139;p17"/>
              <p:cNvGrpSpPr/>
              <p:nvPr/>
            </p:nvGrpSpPr>
            <p:grpSpPr>
              <a:xfrm>
                <a:off x="4023775" y="1855149"/>
                <a:ext cx="1174825" cy="1194575"/>
                <a:chOff x="4023775" y="1778925"/>
                <a:chExt cx="1174825" cy="1194575"/>
              </a:xfrm>
            </p:grpSpPr>
            <p:sp>
              <p:nvSpPr>
                <p:cNvPr id="2140" name="Google Shape;2140;p1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17"/>
              <p:cNvGrpSpPr/>
              <p:nvPr/>
            </p:nvGrpSpPr>
            <p:grpSpPr>
              <a:xfrm rot="10800000">
                <a:off x="4212099" y="2046639"/>
                <a:ext cx="798176" cy="811594"/>
                <a:chOff x="4023775" y="1778925"/>
                <a:chExt cx="1174825" cy="1194575"/>
              </a:xfrm>
            </p:grpSpPr>
            <p:sp>
              <p:nvSpPr>
                <p:cNvPr id="2147" name="Google Shape;2147;p1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_4">
    <p:spTree>
      <p:nvGrpSpPr>
        <p:cNvPr id="2153" name="Shape 2153"/>
        <p:cNvGrpSpPr/>
        <p:nvPr/>
      </p:nvGrpSpPr>
      <p:grpSpPr>
        <a:xfrm>
          <a:off x="0" y="0"/>
          <a:ext cx="0" cy="0"/>
          <a:chOff x="0" y="0"/>
          <a:chExt cx="0" cy="0"/>
        </a:xfrm>
      </p:grpSpPr>
      <p:sp>
        <p:nvSpPr>
          <p:cNvPr id="2154" name="Google Shape;2154;p18"/>
          <p:cNvSpPr txBox="1"/>
          <p:nvPr>
            <p:ph hasCustomPrompt="1" type="title"/>
          </p:nvPr>
        </p:nvSpPr>
        <p:spPr>
          <a:xfrm>
            <a:off x="1212750" y="1719605"/>
            <a:ext cx="7224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55" name="Google Shape;2155;p18"/>
          <p:cNvSpPr txBox="1"/>
          <p:nvPr>
            <p:ph idx="1" type="subTitle"/>
          </p:nvPr>
        </p:nvSpPr>
        <p:spPr>
          <a:xfrm>
            <a:off x="720000" y="2490966"/>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156" name="Google Shape;2156;p18"/>
          <p:cNvSpPr txBox="1"/>
          <p:nvPr>
            <p:ph idx="2" type="subTitle"/>
          </p:nvPr>
        </p:nvSpPr>
        <p:spPr>
          <a:xfrm>
            <a:off x="720000" y="2862366"/>
            <a:ext cx="17079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157" name="Google Shape;2157;p18"/>
          <p:cNvSpPr txBox="1"/>
          <p:nvPr>
            <p:ph hasCustomPrompt="1" idx="3" type="title"/>
          </p:nvPr>
        </p:nvSpPr>
        <p:spPr>
          <a:xfrm>
            <a:off x="3211450" y="1719605"/>
            <a:ext cx="7224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58" name="Google Shape;2158;p18"/>
          <p:cNvSpPr txBox="1"/>
          <p:nvPr>
            <p:ph idx="4" type="subTitle"/>
          </p:nvPr>
        </p:nvSpPr>
        <p:spPr>
          <a:xfrm>
            <a:off x="2718700" y="2490966"/>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159" name="Google Shape;2159;p18"/>
          <p:cNvSpPr txBox="1"/>
          <p:nvPr>
            <p:ph idx="5" type="subTitle"/>
          </p:nvPr>
        </p:nvSpPr>
        <p:spPr>
          <a:xfrm>
            <a:off x="2718700" y="2862366"/>
            <a:ext cx="17079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160" name="Google Shape;2160;p18"/>
          <p:cNvSpPr txBox="1"/>
          <p:nvPr>
            <p:ph hasCustomPrompt="1" idx="6" type="title"/>
          </p:nvPr>
        </p:nvSpPr>
        <p:spPr>
          <a:xfrm>
            <a:off x="5210150" y="1719605"/>
            <a:ext cx="7224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61" name="Google Shape;2161;p18"/>
          <p:cNvSpPr txBox="1"/>
          <p:nvPr>
            <p:ph idx="7" type="subTitle"/>
          </p:nvPr>
        </p:nvSpPr>
        <p:spPr>
          <a:xfrm>
            <a:off x="4717400" y="2490966"/>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162" name="Google Shape;2162;p18"/>
          <p:cNvSpPr txBox="1"/>
          <p:nvPr>
            <p:ph idx="8" type="subTitle"/>
          </p:nvPr>
        </p:nvSpPr>
        <p:spPr>
          <a:xfrm>
            <a:off x="4717400" y="2862366"/>
            <a:ext cx="17079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163" name="Google Shape;2163;p18"/>
          <p:cNvSpPr txBox="1"/>
          <p:nvPr>
            <p:ph idx="9"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sp>
        <p:nvSpPr>
          <p:cNvPr id="2164" name="Google Shape;2164;p18"/>
          <p:cNvSpPr txBox="1"/>
          <p:nvPr>
            <p:ph hasCustomPrompt="1" idx="13" type="title"/>
          </p:nvPr>
        </p:nvSpPr>
        <p:spPr>
          <a:xfrm>
            <a:off x="7208850" y="1719605"/>
            <a:ext cx="7224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400"/>
              <a:buNone/>
              <a:defRPr sz="3000"/>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65" name="Google Shape;2165;p18"/>
          <p:cNvSpPr txBox="1"/>
          <p:nvPr>
            <p:ph idx="14" type="subTitle"/>
          </p:nvPr>
        </p:nvSpPr>
        <p:spPr>
          <a:xfrm>
            <a:off x="6716100" y="2490966"/>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166" name="Google Shape;2166;p18"/>
          <p:cNvSpPr txBox="1"/>
          <p:nvPr>
            <p:ph idx="15" type="subTitle"/>
          </p:nvPr>
        </p:nvSpPr>
        <p:spPr>
          <a:xfrm>
            <a:off x="6716100" y="2862366"/>
            <a:ext cx="1707900" cy="88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grpSp>
        <p:nvGrpSpPr>
          <p:cNvPr id="2167" name="Google Shape;2167;p18"/>
          <p:cNvGrpSpPr/>
          <p:nvPr/>
        </p:nvGrpSpPr>
        <p:grpSpPr>
          <a:xfrm>
            <a:off x="177485" y="139849"/>
            <a:ext cx="8789031" cy="4863803"/>
            <a:chOff x="177485" y="139849"/>
            <a:chExt cx="8789031" cy="4863803"/>
          </a:xfrm>
        </p:grpSpPr>
        <p:grpSp>
          <p:nvGrpSpPr>
            <p:cNvPr id="2168" name="Google Shape;2168;p18"/>
            <p:cNvGrpSpPr/>
            <p:nvPr/>
          </p:nvGrpSpPr>
          <p:grpSpPr>
            <a:xfrm flipH="1">
              <a:off x="7308049" y="292390"/>
              <a:ext cx="424423" cy="381701"/>
              <a:chOff x="882850" y="2647922"/>
              <a:chExt cx="1064250" cy="957125"/>
            </a:xfrm>
          </p:grpSpPr>
          <p:grpSp>
            <p:nvGrpSpPr>
              <p:cNvPr id="2169" name="Google Shape;2169;p18"/>
              <p:cNvGrpSpPr/>
              <p:nvPr/>
            </p:nvGrpSpPr>
            <p:grpSpPr>
              <a:xfrm>
                <a:off x="882850" y="2647922"/>
                <a:ext cx="1064250" cy="957125"/>
                <a:chOff x="6069100" y="3009725"/>
                <a:chExt cx="1064250" cy="957125"/>
              </a:xfrm>
            </p:grpSpPr>
            <p:sp>
              <p:nvSpPr>
                <p:cNvPr id="2170" name="Google Shape;2170;p1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18"/>
              <p:cNvGrpSpPr/>
              <p:nvPr/>
            </p:nvGrpSpPr>
            <p:grpSpPr>
              <a:xfrm rot="10800000">
                <a:off x="1008698" y="2761102"/>
                <a:ext cx="812555" cy="730765"/>
                <a:chOff x="6069100" y="3009725"/>
                <a:chExt cx="1064250" cy="957125"/>
              </a:xfrm>
            </p:grpSpPr>
            <p:sp>
              <p:nvSpPr>
                <p:cNvPr id="2173" name="Google Shape;2173;p18"/>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5" name="Google Shape;2175;p18"/>
            <p:cNvGrpSpPr/>
            <p:nvPr/>
          </p:nvGrpSpPr>
          <p:grpSpPr>
            <a:xfrm flipH="1" rot="2700000">
              <a:off x="1700009" y="4532890"/>
              <a:ext cx="424367" cy="335748"/>
              <a:chOff x="4414850" y="3021000"/>
              <a:chExt cx="1302400" cy="1030425"/>
            </a:xfrm>
          </p:grpSpPr>
          <p:sp>
            <p:nvSpPr>
              <p:cNvPr id="2176" name="Google Shape;2176;p1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18"/>
            <p:cNvGrpSpPr/>
            <p:nvPr/>
          </p:nvGrpSpPr>
          <p:grpSpPr>
            <a:xfrm flipH="1" rot="-2440891">
              <a:off x="231571" y="4326334"/>
              <a:ext cx="424318" cy="323249"/>
              <a:chOff x="2213900" y="503525"/>
              <a:chExt cx="1369275" cy="1043125"/>
            </a:xfrm>
          </p:grpSpPr>
          <p:sp>
            <p:nvSpPr>
              <p:cNvPr id="2179" name="Google Shape;2179;p1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18"/>
            <p:cNvGrpSpPr/>
            <p:nvPr/>
          </p:nvGrpSpPr>
          <p:grpSpPr>
            <a:xfrm flipH="1" rot="1200124">
              <a:off x="3156898" y="4617572"/>
              <a:ext cx="424328" cy="323257"/>
              <a:chOff x="2213900" y="503525"/>
              <a:chExt cx="1369275" cy="1043125"/>
            </a:xfrm>
          </p:grpSpPr>
          <p:sp>
            <p:nvSpPr>
              <p:cNvPr id="2182" name="Google Shape;2182;p1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18"/>
            <p:cNvGrpSpPr/>
            <p:nvPr/>
          </p:nvGrpSpPr>
          <p:grpSpPr>
            <a:xfrm flipH="1">
              <a:off x="612856" y="1151141"/>
              <a:ext cx="424423" cy="381701"/>
              <a:chOff x="882850" y="2647922"/>
              <a:chExt cx="1064250" cy="957125"/>
            </a:xfrm>
          </p:grpSpPr>
          <p:grpSp>
            <p:nvGrpSpPr>
              <p:cNvPr id="2185" name="Google Shape;2185;p18"/>
              <p:cNvGrpSpPr/>
              <p:nvPr/>
            </p:nvGrpSpPr>
            <p:grpSpPr>
              <a:xfrm>
                <a:off x="882850" y="2647922"/>
                <a:ext cx="1064250" cy="957125"/>
                <a:chOff x="6069100" y="3009725"/>
                <a:chExt cx="1064250" cy="957125"/>
              </a:xfrm>
            </p:grpSpPr>
            <p:sp>
              <p:nvSpPr>
                <p:cNvPr id="2186" name="Google Shape;2186;p1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18"/>
              <p:cNvGrpSpPr/>
              <p:nvPr/>
            </p:nvGrpSpPr>
            <p:grpSpPr>
              <a:xfrm rot="10800000">
                <a:off x="1008698" y="2761102"/>
                <a:ext cx="812555" cy="730765"/>
                <a:chOff x="6069100" y="3009725"/>
                <a:chExt cx="1064250" cy="957125"/>
              </a:xfrm>
            </p:grpSpPr>
            <p:sp>
              <p:nvSpPr>
                <p:cNvPr id="2189" name="Google Shape;2189;p1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1" name="Google Shape;2191;p18"/>
            <p:cNvGrpSpPr/>
            <p:nvPr/>
          </p:nvGrpSpPr>
          <p:grpSpPr>
            <a:xfrm flipH="1" rot="10800000">
              <a:off x="4557191" y="4509930"/>
              <a:ext cx="424423" cy="381701"/>
              <a:chOff x="882850" y="2647922"/>
              <a:chExt cx="1064250" cy="957125"/>
            </a:xfrm>
          </p:grpSpPr>
          <p:grpSp>
            <p:nvGrpSpPr>
              <p:cNvPr id="2192" name="Google Shape;2192;p18"/>
              <p:cNvGrpSpPr/>
              <p:nvPr/>
            </p:nvGrpSpPr>
            <p:grpSpPr>
              <a:xfrm>
                <a:off x="882850" y="2647922"/>
                <a:ext cx="1064250" cy="957125"/>
                <a:chOff x="6069100" y="3009725"/>
                <a:chExt cx="1064250" cy="957125"/>
              </a:xfrm>
            </p:grpSpPr>
            <p:sp>
              <p:nvSpPr>
                <p:cNvPr id="2193" name="Google Shape;2193;p1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18"/>
              <p:cNvGrpSpPr/>
              <p:nvPr/>
            </p:nvGrpSpPr>
            <p:grpSpPr>
              <a:xfrm rot="10800000">
                <a:off x="1008698" y="2761102"/>
                <a:ext cx="812555" cy="730765"/>
                <a:chOff x="6069100" y="3009725"/>
                <a:chExt cx="1064250" cy="957125"/>
              </a:xfrm>
            </p:grpSpPr>
            <p:sp>
              <p:nvSpPr>
                <p:cNvPr id="2196" name="Google Shape;2196;p18"/>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8" name="Google Shape;2198;p18"/>
            <p:cNvGrpSpPr/>
            <p:nvPr/>
          </p:nvGrpSpPr>
          <p:grpSpPr>
            <a:xfrm>
              <a:off x="8209457" y="903602"/>
              <a:ext cx="424347" cy="431480"/>
              <a:chOff x="4023775" y="1855149"/>
              <a:chExt cx="1174825" cy="1194575"/>
            </a:xfrm>
          </p:grpSpPr>
          <p:grpSp>
            <p:nvGrpSpPr>
              <p:cNvPr id="2199" name="Google Shape;2199;p18"/>
              <p:cNvGrpSpPr/>
              <p:nvPr/>
            </p:nvGrpSpPr>
            <p:grpSpPr>
              <a:xfrm>
                <a:off x="4023775" y="1855149"/>
                <a:ext cx="1174825" cy="1194575"/>
                <a:chOff x="4023775" y="1778925"/>
                <a:chExt cx="1174825" cy="1194575"/>
              </a:xfrm>
            </p:grpSpPr>
            <p:sp>
              <p:nvSpPr>
                <p:cNvPr id="2200" name="Google Shape;2200;p1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18"/>
              <p:cNvGrpSpPr/>
              <p:nvPr/>
            </p:nvGrpSpPr>
            <p:grpSpPr>
              <a:xfrm rot="10800000">
                <a:off x="4212099" y="2046639"/>
                <a:ext cx="798176" cy="811594"/>
                <a:chOff x="4023775" y="1778925"/>
                <a:chExt cx="1174825" cy="1194575"/>
              </a:xfrm>
            </p:grpSpPr>
            <p:sp>
              <p:nvSpPr>
                <p:cNvPr id="2207" name="Google Shape;2207;p1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13" name="Google Shape;2213;p18"/>
            <p:cNvGrpSpPr/>
            <p:nvPr/>
          </p:nvGrpSpPr>
          <p:grpSpPr>
            <a:xfrm>
              <a:off x="8479322" y="139849"/>
              <a:ext cx="424322" cy="335712"/>
              <a:chOff x="4414850" y="3021000"/>
              <a:chExt cx="1302400" cy="1030425"/>
            </a:xfrm>
          </p:grpSpPr>
          <p:sp>
            <p:nvSpPr>
              <p:cNvPr id="2214" name="Google Shape;2214;p1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 name="Google Shape;2216;p18"/>
            <p:cNvGrpSpPr/>
            <p:nvPr/>
          </p:nvGrpSpPr>
          <p:grpSpPr>
            <a:xfrm rot="-5400000">
              <a:off x="8586498" y="4369247"/>
              <a:ext cx="424322" cy="335712"/>
              <a:chOff x="4414850" y="3021000"/>
              <a:chExt cx="1302400" cy="1030425"/>
            </a:xfrm>
          </p:grpSpPr>
          <p:sp>
            <p:nvSpPr>
              <p:cNvPr id="2217" name="Google Shape;2217;p1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18"/>
            <p:cNvGrpSpPr/>
            <p:nvPr/>
          </p:nvGrpSpPr>
          <p:grpSpPr>
            <a:xfrm>
              <a:off x="5915090" y="4375290"/>
              <a:ext cx="424338" cy="323264"/>
              <a:chOff x="2213900" y="503525"/>
              <a:chExt cx="1369275" cy="1043125"/>
            </a:xfrm>
          </p:grpSpPr>
          <p:sp>
            <p:nvSpPr>
              <p:cNvPr id="2220" name="Google Shape;2220;p18"/>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8"/>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 name="Google Shape;2222;p18"/>
            <p:cNvGrpSpPr/>
            <p:nvPr/>
          </p:nvGrpSpPr>
          <p:grpSpPr>
            <a:xfrm>
              <a:off x="7272904" y="4227110"/>
              <a:ext cx="424423" cy="381701"/>
              <a:chOff x="882850" y="2647922"/>
              <a:chExt cx="1064250" cy="957125"/>
            </a:xfrm>
          </p:grpSpPr>
          <p:grpSp>
            <p:nvGrpSpPr>
              <p:cNvPr id="2223" name="Google Shape;2223;p18"/>
              <p:cNvGrpSpPr/>
              <p:nvPr/>
            </p:nvGrpSpPr>
            <p:grpSpPr>
              <a:xfrm>
                <a:off x="882850" y="2647922"/>
                <a:ext cx="1064250" cy="957125"/>
                <a:chOff x="6069100" y="3009725"/>
                <a:chExt cx="1064250" cy="957125"/>
              </a:xfrm>
            </p:grpSpPr>
            <p:sp>
              <p:nvSpPr>
                <p:cNvPr id="2224" name="Google Shape;2224;p1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18"/>
              <p:cNvGrpSpPr/>
              <p:nvPr/>
            </p:nvGrpSpPr>
            <p:grpSpPr>
              <a:xfrm rot="10800000">
                <a:off x="1008698" y="2761102"/>
                <a:ext cx="812555" cy="730765"/>
                <a:chOff x="6069100" y="3009725"/>
                <a:chExt cx="1064250" cy="957125"/>
              </a:xfrm>
            </p:grpSpPr>
            <p:sp>
              <p:nvSpPr>
                <p:cNvPr id="2227" name="Google Shape;2227;p1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
    <p:spTree>
      <p:nvGrpSpPr>
        <p:cNvPr id="2229" name="Shape 2229"/>
        <p:cNvGrpSpPr/>
        <p:nvPr/>
      </p:nvGrpSpPr>
      <p:grpSpPr>
        <a:xfrm>
          <a:off x="0" y="0"/>
          <a:ext cx="0" cy="0"/>
          <a:chOff x="0" y="0"/>
          <a:chExt cx="0" cy="0"/>
        </a:xfrm>
      </p:grpSpPr>
      <p:sp>
        <p:nvSpPr>
          <p:cNvPr id="2230" name="Google Shape;2230;p19"/>
          <p:cNvSpPr txBox="1"/>
          <p:nvPr>
            <p:ph idx="1" type="subTitle"/>
          </p:nvPr>
        </p:nvSpPr>
        <p:spPr>
          <a:xfrm>
            <a:off x="720000" y="3294343"/>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31" name="Google Shape;2231;p19"/>
          <p:cNvSpPr txBox="1"/>
          <p:nvPr>
            <p:ph idx="2" type="subTitle"/>
          </p:nvPr>
        </p:nvSpPr>
        <p:spPr>
          <a:xfrm>
            <a:off x="720000" y="3682560"/>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232" name="Google Shape;2232;p19"/>
          <p:cNvSpPr txBox="1"/>
          <p:nvPr>
            <p:ph idx="3" type="subTitle"/>
          </p:nvPr>
        </p:nvSpPr>
        <p:spPr>
          <a:xfrm>
            <a:off x="3428100" y="3294344"/>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33" name="Google Shape;2233;p19"/>
          <p:cNvSpPr txBox="1"/>
          <p:nvPr>
            <p:ph idx="4" type="subTitle"/>
          </p:nvPr>
        </p:nvSpPr>
        <p:spPr>
          <a:xfrm>
            <a:off x="3428100" y="3682562"/>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234" name="Google Shape;2234;p19"/>
          <p:cNvSpPr txBox="1"/>
          <p:nvPr>
            <p:ph idx="5" type="subTitle"/>
          </p:nvPr>
        </p:nvSpPr>
        <p:spPr>
          <a:xfrm>
            <a:off x="6133975" y="3294343"/>
            <a:ext cx="2287800" cy="371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35" name="Google Shape;2235;p19"/>
          <p:cNvSpPr txBox="1"/>
          <p:nvPr>
            <p:ph idx="6" type="subTitle"/>
          </p:nvPr>
        </p:nvSpPr>
        <p:spPr>
          <a:xfrm>
            <a:off x="6133975" y="3682560"/>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236" name="Google Shape;2236;p19"/>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200"/>
              <a:buFont typeface="Fredoka One"/>
              <a:buNone/>
              <a:defRPr/>
            </a:lvl1pPr>
            <a:lvl2pPr lvl="1" rtl="0" algn="ctr">
              <a:spcBef>
                <a:spcPts val="0"/>
              </a:spcBef>
              <a:spcAft>
                <a:spcPts val="0"/>
              </a:spcAft>
              <a:buSzPts val="3600"/>
              <a:buFont typeface="Fredoka One"/>
              <a:buNone/>
              <a:defRPr sz="3600">
                <a:latin typeface="Fredoka One"/>
                <a:ea typeface="Fredoka One"/>
                <a:cs typeface="Fredoka One"/>
                <a:sym typeface="Fredoka One"/>
              </a:defRPr>
            </a:lvl2pPr>
            <a:lvl3pPr lvl="2" rtl="0" algn="ctr">
              <a:spcBef>
                <a:spcPts val="0"/>
              </a:spcBef>
              <a:spcAft>
                <a:spcPts val="0"/>
              </a:spcAft>
              <a:buSzPts val="3600"/>
              <a:buFont typeface="Fredoka One"/>
              <a:buNone/>
              <a:defRPr sz="3600">
                <a:latin typeface="Fredoka One"/>
                <a:ea typeface="Fredoka One"/>
                <a:cs typeface="Fredoka One"/>
                <a:sym typeface="Fredoka One"/>
              </a:defRPr>
            </a:lvl3pPr>
            <a:lvl4pPr lvl="3" rtl="0" algn="ctr">
              <a:spcBef>
                <a:spcPts val="0"/>
              </a:spcBef>
              <a:spcAft>
                <a:spcPts val="0"/>
              </a:spcAft>
              <a:buSzPts val="3600"/>
              <a:buFont typeface="Fredoka One"/>
              <a:buNone/>
              <a:defRPr sz="3600">
                <a:latin typeface="Fredoka One"/>
                <a:ea typeface="Fredoka One"/>
                <a:cs typeface="Fredoka One"/>
                <a:sym typeface="Fredoka One"/>
              </a:defRPr>
            </a:lvl4pPr>
            <a:lvl5pPr lvl="4" rtl="0" algn="ctr">
              <a:spcBef>
                <a:spcPts val="0"/>
              </a:spcBef>
              <a:spcAft>
                <a:spcPts val="0"/>
              </a:spcAft>
              <a:buSzPts val="3600"/>
              <a:buFont typeface="Fredoka One"/>
              <a:buNone/>
              <a:defRPr sz="3600">
                <a:latin typeface="Fredoka One"/>
                <a:ea typeface="Fredoka One"/>
                <a:cs typeface="Fredoka One"/>
                <a:sym typeface="Fredoka One"/>
              </a:defRPr>
            </a:lvl5pPr>
            <a:lvl6pPr lvl="5" rtl="0" algn="ctr">
              <a:spcBef>
                <a:spcPts val="0"/>
              </a:spcBef>
              <a:spcAft>
                <a:spcPts val="0"/>
              </a:spcAft>
              <a:buSzPts val="3600"/>
              <a:buFont typeface="Fredoka One"/>
              <a:buNone/>
              <a:defRPr sz="3600">
                <a:latin typeface="Fredoka One"/>
                <a:ea typeface="Fredoka One"/>
                <a:cs typeface="Fredoka One"/>
                <a:sym typeface="Fredoka One"/>
              </a:defRPr>
            </a:lvl6pPr>
            <a:lvl7pPr lvl="6" rtl="0" algn="ctr">
              <a:spcBef>
                <a:spcPts val="0"/>
              </a:spcBef>
              <a:spcAft>
                <a:spcPts val="0"/>
              </a:spcAft>
              <a:buSzPts val="3600"/>
              <a:buFont typeface="Fredoka One"/>
              <a:buNone/>
              <a:defRPr sz="3600">
                <a:latin typeface="Fredoka One"/>
                <a:ea typeface="Fredoka One"/>
                <a:cs typeface="Fredoka One"/>
                <a:sym typeface="Fredoka One"/>
              </a:defRPr>
            </a:lvl7pPr>
            <a:lvl8pPr lvl="7" rtl="0" algn="ctr">
              <a:spcBef>
                <a:spcPts val="0"/>
              </a:spcBef>
              <a:spcAft>
                <a:spcPts val="0"/>
              </a:spcAft>
              <a:buSzPts val="3600"/>
              <a:buFont typeface="Fredoka One"/>
              <a:buNone/>
              <a:defRPr sz="3600">
                <a:latin typeface="Fredoka One"/>
                <a:ea typeface="Fredoka One"/>
                <a:cs typeface="Fredoka One"/>
                <a:sym typeface="Fredoka One"/>
              </a:defRPr>
            </a:lvl8pPr>
            <a:lvl9pPr lvl="8" rtl="0" algn="ctr">
              <a:spcBef>
                <a:spcPts val="0"/>
              </a:spcBef>
              <a:spcAft>
                <a:spcPts val="0"/>
              </a:spcAft>
              <a:buSzPts val="3600"/>
              <a:buFont typeface="Fredoka One"/>
              <a:buNone/>
              <a:defRPr sz="3600">
                <a:latin typeface="Fredoka One"/>
                <a:ea typeface="Fredoka One"/>
                <a:cs typeface="Fredoka One"/>
                <a:sym typeface="Fredoka One"/>
              </a:defRPr>
            </a:lvl9pPr>
          </a:lstStyle>
          <a:p/>
        </p:txBody>
      </p:sp>
      <p:sp>
        <p:nvSpPr>
          <p:cNvPr id="2237" name="Google Shape;2237;p19"/>
          <p:cNvSpPr txBox="1"/>
          <p:nvPr>
            <p:ph idx="7" type="subTitle"/>
          </p:nvPr>
        </p:nvSpPr>
        <p:spPr>
          <a:xfrm>
            <a:off x="720000" y="1761035"/>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38" name="Google Shape;2238;p19"/>
          <p:cNvSpPr txBox="1"/>
          <p:nvPr>
            <p:ph idx="8" type="subTitle"/>
          </p:nvPr>
        </p:nvSpPr>
        <p:spPr>
          <a:xfrm>
            <a:off x="720000" y="2149253"/>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239" name="Google Shape;2239;p19"/>
          <p:cNvSpPr txBox="1"/>
          <p:nvPr>
            <p:ph idx="9" type="subTitle"/>
          </p:nvPr>
        </p:nvSpPr>
        <p:spPr>
          <a:xfrm>
            <a:off x="3428100" y="1761035"/>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40" name="Google Shape;2240;p19"/>
          <p:cNvSpPr txBox="1"/>
          <p:nvPr>
            <p:ph idx="13" type="subTitle"/>
          </p:nvPr>
        </p:nvSpPr>
        <p:spPr>
          <a:xfrm>
            <a:off x="3428100" y="2149253"/>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sp>
        <p:nvSpPr>
          <p:cNvPr id="2241" name="Google Shape;2241;p19"/>
          <p:cNvSpPr txBox="1"/>
          <p:nvPr>
            <p:ph idx="14" type="subTitle"/>
          </p:nvPr>
        </p:nvSpPr>
        <p:spPr>
          <a:xfrm>
            <a:off x="6133975" y="1761035"/>
            <a:ext cx="2287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p:txBody>
      </p:sp>
      <p:sp>
        <p:nvSpPr>
          <p:cNvPr id="2242" name="Google Shape;2242;p19"/>
          <p:cNvSpPr txBox="1"/>
          <p:nvPr>
            <p:ph idx="15" type="subTitle"/>
          </p:nvPr>
        </p:nvSpPr>
        <p:spPr>
          <a:xfrm>
            <a:off x="6133975" y="2149253"/>
            <a:ext cx="22878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p:txBody>
      </p:sp>
      <p:grpSp>
        <p:nvGrpSpPr>
          <p:cNvPr id="2243" name="Google Shape;2243;p19"/>
          <p:cNvGrpSpPr/>
          <p:nvPr/>
        </p:nvGrpSpPr>
        <p:grpSpPr>
          <a:xfrm>
            <a:off x="196140" y="160666"/>
            <a:ext cx="8751721" cy="4822168"/>
            <a:chOff x="196140" y="160666"/>
            <a:chExt cx="8751721" cy="4822168"/>
          </a:xfrm>
        </p:grpSpPr>
        <p:grpSp>
          <p:nvGrpSpPr>
            <p:cNvPr id="2244" name="Google Shape;2244;p19"/>
            <p:cNvGrpSpPr/>
            <p:nvPr/>
          </p:nvGrpSpPr>
          <p:grpSpPr>
            <a:xfrm flipH="1" rot="10800000">
              <a:off x="8523466" y="1280607"/>
              <a:ext cx="424347" cy="431480"/>
              <a:chOff x="4023775" y="1855149"/>
              <a:chExt cx="1174825" cy="1194575"/>
            </a:xfrm>
          </p:grpSpPr>
          <p:grpSp>
            <p:nvGrpSpPr>
              <p:cNvPr id="2245" name="Google Shape;2245;p19"/>
              <p:cNvGrpSpPr/>
              <p:nvPr/>
            </p:nvGrpSpPr>
            <p:grpSpPr>
              <a:xfrm>
                <a:off x="4023775" y="1855149"/>
                <a:ext cx="1174825" cy="1194575"/>
                <a:chOff x="4023775" y="1778925"/>
                <a:chExt cx="1174825" cy="1194575"/>
              </a:xfrm>
            </p:grpSpPr>
            <p:sp>
              <p:nvSpPr>
                <p:cNvPr id="2246" name="Google Shape;2246;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19"/>
              <p:cNvGrpSpPr/>
              <p:nvPr/>
            </p:nvGrpSpPr>
            <p:grpSpPr>
              <a:xfrm rot="10800000">
                <a:off x="4212099" y="2046639"/>
                <a:ext cx="798176" cy="811594"/>
                <a:chOff x="4023775" y="1778925"/>
                <a:chExt cx="1174825" cy="1194575"/>
              </a:xfrm>
            </p:grpSpPr>
            <p:sp>
              <p:nvSpPr>
                <p:cNvPr id="2253" name="Google Shape;2253;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9" name="Google Shape;2259;p19"/>
            <p:cNvGrpSpPr/>
            <p:nvPr/>
          </p:nvGrpSpPr>
          <p:grpSpPr>
            <a:xfrm flipH="1" rot="10800000">
              <a:off x="7726560" y="4599391"/>
              <a:ext cx="424322" cy="335712"/>
              <a:chOff x="4414850" y="3021000"/>
              <a:chExt cx="1302400" cy="1030425"/>
            </a:xfrm>
          </p:grpSpPr>
          <p:sp>
            <p:nvSpPr>
              <p:cNvPr id="2260" name="Google Shape;2260;p1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19"/>
            <p:cNvGrpSpPr/>
            <p:nvPr/>
          </p:nvGrpSpPr>
          <p:grpSpPr>
            <a:xfrm flipH="1" rot="10800000">
              <a:off x="8470875" y="285324"/>
              <a:ext cx="424338" cy="323264"/>
              <a:chOff x="2213900" y="503525"/>
              <a:chExt cx="1369275" cy="1043125"/>
            </a:xfrm>
          </p:grpSpPr>
          <p:sp>
            <p:nvSpPr>
              <p:cNvPr id="2263" name="Google Shape;2263;p1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19"/>
            <p:cNvGrpSpPr/>
            <p:nvPr/>
          </p:nvGrpSpPr>
          <p:grpSpPr>
            <a:xfrm flipH="1" rot="10800000">
              <a:off x="8523437" y="4016710"/>
              <a:ext cx="424423" cy="381701"/>
              <a:chOff x="882850" y="2647922"/>
              <a:chExt cx="1064250" cy="957125"/>
            </a:xfrm>
          </p:grpSpPr>
          <p:grpSp>
            <p:nvGrpSpPr>
              <p:cNvPr id="2266" name="Google Shape;2266;p19"/>
              <p:cNvGrpSpPr/>
              <p:nvPr/>
            </p:nvGrpSpPr>
            <p:grpSpPr>
              <a:xfrm>
                <a:off x="882850" y="2647922"/>
                <a:ext cx="1064250" cy="957125"/>
                <a:chOff x="6069100" y="3009725"/>
                <a:chExt cx="1064250" cy="957125"/>
              </a:xfrm>
            </p:grpSpPr>
            <p:sp>
              <p:nvSpPr>
                <p:cNvPr id="2267" name="Google Shape;2267;p19"/>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19"/>
              <p:cNvGrpSpPr/>
              <p:nvPr/>
            </p:nvGrpSpPr>
            <p:grpSpPr>
              <a:xfrm rot="10800000">
                <a:off x="1008698" y="2761102"/>
                <a:ext cx="812555" cy="730765"/>
                <a:chOff x="6069100" y="3009725"/>
                <a:chExt cx="1064250" cy="957125"/>
              </a:xfrm>
            </p:grpSpPr>
            <p:sp>
              <p:nvSpPr>
                <p:cNvPr id="2270" name="Google Shape;2270;p19"/>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72" name="Google Shape;2272;p19"/>
            <p:cNvGrpSpPr/>
            <p:nvPr/>
          </p:nvGrpSpPr>
          <p:grpSpPr>
            <a:xfrm flipH="1" rot="10800000">
              <a:off x="7022699" y="160666"/>
              <a:ext cx="424423" cy="381701"/>
              <a:chOff x="882850" y="2647922"/>
              <a:chExt cx="1064250" cy="957125"/>
            </a:xfrm>
          </p:grpSpPr>
          <p:grpSp>
            <p:nvGrpSpPr>
              <p:cNvPr id="2273" name="Google Shape;2273;p19"/>
              <p:cNvGrpSpPr/>
              <p:nvPr/>
            </p:nvGrpSpPr>
            <p:grpSpPr>
              <a:xfrm>
                <a:off x="882850" y="2647922"/>
                <a:ext cx="1064250" cy="957125"/>
                <a:chOff x="6069100" y="3009725"/>
                <a:chExt cx="1064250" cy="957125"/>
              </a:xfrm>
            </p:grpSpPr>
            <p:sp>
              <p:nvSpPr>
                <p:cNvPr id="2274" name="Google Shape;2274;p1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19"/>
              <p:cNvGrpSpPr/>
              <p:nvPr/>
            </p:nvGrpSpPr>
            <p:grpSpPr>
              <a:xfrm rot="10800000">
                <a:off x="1008698" y="2761102"/>
                <a:ext cx="812555" cy="730765"/>
                <a:chOff x="6069100" y="3009725"/>
                <a:chExt cx="1064250" cy="957125"/>
              </a:xfrm>
            </p:grpSpPr>
            <p:sp>
              <p:nvSpPr>
                <p:cNvPr id="2277" name="Google Shape;2277;p1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79" name="Google Shape;2279;p19"/>
            <p:cNvGrpSpPr/>
            <p:nvPr/>
          </p:nvGrpSpPr>
          <p:grpSpPr>
            <a:xfrm rot="10800000">
              <a:off x="837876" y="4551354"/>
              <a:ext cx="424347" cy="431480"/>
              <a:chOff x="4023775" y="1855149"/>
              <a:chExt cx="1174825" cy="1194575"/>
            </a:xfrm>
          </p:grpSpPr>
          <p:grpSp>
            <p:nvGrpSpPr>
              <p:cNvPr id="2280" name="Google Shape;2280;p19"/>
              <p:cNvGrpSpPr/>
              <p:nvPr/>
            </p:nvGrpSpPr>
            <p:grpSpPr>
              <a:xfrm>
                <a:off x="4023775" y="1855149"/>
                <a:ext cx="1174825" cy="1194575"/>
                <a:chOff x="4023775" y="1778925"/>
                <a:chExt cx="1174825" cy="1194575"/>
              </a:xfrm>
            </p:grpSpPr>
            <p:sp>
              <p:nvSpPr>
                <p:cNvPr id="2281" name="Google Shape;2281;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19"/>
              <p:cNvGrpSpPr/>
              <p:nvPr/>
            </p:nvGrpSpPr>
            <p:grpSpPr>
              <a:xfrm rot="10800000">
                <a:off x="4212099" y="2046639"/>
                <a:ext cx="798176" cy="811594"/>
                <a:chOff x="4023775" y="1778925"/>
                <a:chExt cx="1174825" cy="1194575"/>
              </a:xfrm>
            </p:grpSpPr>
            <p:sp>
              <p:nvSpPr>
                <p:cNvPr id="2288" name="Google Shape;2288;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9"/>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4" name="Google Shape;2294;p19"/>
            <p:cNvGrpSpPr/>
            <p:nvPr/>
          </p:nvGrpSpPr>
          <p:grpSpPr>
            <a:xfrm rot="10800000">
              <a:off x="227038" y="1128532"/>
              <a:ext cx="424347" cy="431480"/>
              <a:chOff x="4023775" y="1855149"/>
              <a:chExt cx="1174825" cy="1194575"/>
            </a:xfrm>
          </p:grpSpPr>
          <p:grpSp>
            <p:nvGrpSpPr>
              <p:cNvPr id="2295" name="Google Shape;2295;p19"/>
              <p:cNvGrpSpPr/>
              <p:nvPr/>
            </p:nvGrpSpPr>
            <p:grpSpPr>
              <a:xfrm>
                <a:off x="4023775" y="1855149"/>
                <a:ext cx="1174825" cy="1194575"/>
                <a:chOff x="4023775" y="1778925"/>
                <a:chExt cx="1174825" cy="1194575"/>
              </a:xfrm>
            </p:grpSpPr>
            <p:sp>
              <p:nvSpPr>
                <p:cNvPr id="2296" name="Google Shape;2296;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 name="Google Shape;2302;p19"/>
              <p:cNvGrpSpPr/>
              <p:nvPr/>
            </p:nvGrpSpPr>
            <p:grpSpPr>
              <a:xfrm rot="10800000">
                <a:off x="4212099" y="2046639"/>
                <a:ext cx="798176" cy="811594"/>
                <a:chOff x="4023775" y="1778925"/>
                <a:chExt cx="1174825" cy="1194575"/>
              </a:xfrm>
            </p:grpSpPr>
            <p:sp>
              <p:nvSpPr>
                <p:cNvPr id="2303" name="Google Shape;2303;p1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09" name="Google Shape;2309;p19"/>
            <p:cNvGrpSpPr/>
            <p:nvPr/>
          </p:nvGrpSpPr>
          <p:grpSpPr>
            <a:xfrm rot="5400000">
              <a:off x="151835" y="3967828"/>
              <a:ext cx="424322" cy="335712"/>
              <a:chOff x="4414850" y="3021000"/>
              <a:chExt cx="1302400" cy="1030425"/>
            </a:xfrm>
          </p:grpSpPr>
          <p:sp>
            <p:nvSpPr>
              <p:cNvPr id="2310" name="Google Shape;2310;p1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5">
    <p:spTree>
      <p:nvGrpSpPr>
        <p:cNvPr id="2312" name="Shape 2312"/>
        <p:cNvGrpSpPr/>
        <p:nvPr/>
      </p:nvGrpSpPr>
      <p:grpSpPr>
        <a:xfrm>
          <a:off x="0" y="0"/>
          <a:ext cx="0" cy="0"/>
          <a:chOff x="0" y="0"/>
          <a:chExt cx="0" cy="0"/>
        </a:xfrm>
      </p:grpSpPr>
      <p:sp>
        <p:nvSpPr>
          <p:cNvPr id="2313" name="Google Shape;2313;p20"/>
          <p:cNvSpPr txBox="1"/>
          <p:nvPr>
            <p:ph hasCustomPrompt="1" type="title"/>
          </p:nvPr>
        </p:nvSpPr>
        <p:spPr>
          <a:xfrm>
            <a:off x="821800" y="3227200"/>
            <a:ext cx="2530500" cy="745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314" name="Google Shape;2314;p20"/>
          <p:cNvSpPr txBox="1"/>
          <p:nvPr>
            <p:ph idx="1" type="subTitle"/>
          </p:nvPr>
        </p:nvSpPr>
        <p:spPr>
          <a:xfrm>
            <a:off x="821810" y="4022902"/>
            <a:ext cx="2530500" cy="4383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1600"/>
            </a:lvl1pPr>
            <a:lvl2pPr lvl="1" algn="ctr">
              <a:spcBef>
                <a:spcPts val="0"/>
              </a:spcBef>
              <a:spcAft>
                <a:spcPts val="0"/>
              </a:spcAft>
              <a:buNone/>
              <a:defRPr sz="1600"/>
            </a:lvl2pPr>
            <a:lvl3pPr lvl="2" algn="ctr">
              <a:spcBef>
                <a:spcPts val="0"/>
              </a:spcBef>
              <a:spcAft>
                <a:spcPts val="0"/>
              </a:spcAft>
              <a:buNone/>
              <a:defRPr sz="1600"/>
            </a:lvl3pPr>
            <a:lvl4pPr lvl="3" algn="ctr">
              <a:spcBef>
                <a:spcPts val="0"/>
              </a:spcBef>
              <a:spcAft>
                <a:spcPts val="0"/>
              </a:spcAft>
              <a:buNone/>
              <a:defRPr sz="1600"/>
            </a:lvl4pPr>
            <a:lvl5pPr lvl="4" algn="ctr">
              <a:spcBef>
                <a:spcPts val="0"/>
              </a:spcBef>
              <a:spcAft>
                <a:spcPts val="0"/>
              </a:spcAft>
              <a:buNone/>
              <a:defRPr sz="1600"/>
            </a:lvl5pPr>
            <a:lvl6pPr lvl="5" algn="ctr">
              <a:spcBef>
                <a:spcPts val="0"/>
              </a:spcBef>
              <a:spcAft>
                <a:spcPts val="0"/>
              </a:spcAft>
              <a:buNone/>
              <a:defRPr sz="1600"/>
            </a:lvl6pPr>
            <a:lvl7pPr lvl="6" algn="ctr">
              <a:spcBef>
                <a:spcPts val="0"/>
              </a:spcBef>
              <a:spcAft>
                <a:spcPts val="0"/>
              </a:spcAft>
              <a:buNone/>
              <a:defRPr sz="1600"/>
            </a:lvl7pPr>
            <a:lvl8pPr lvl="7" algn="ctr">
              <a:spcBef>
                <a:spcPts val="0"/>
              </a:spcBef>
              <a:spcAft>
                <a:spcPts val="0"/>
              </a:spcAft>
              <a:buNone/>
              <a:defRPr sz="1600"/>
            </a:lvl8pPr>
            <a:lvl9pPr lvl="8" algn="ctr">
              <a:spcBef>
                <a:spcPts val="0"/>
              </a:spcBef>
              <a:spcAft>
                <a:spcPts val="0"/>
              </a:spcAft>
              <a:buNone/>
              <a:defRPr sz="1600"/>
            </a:lvl9pPr>
          </a:lstStyle>
          <a:p/>
        </p:txBody>
      </p:sp>
      <p:sp>
        <p:nvSpPr>
          <p:cNvPr id="2315" name="Google Shape;2315;p20"/>
          <p:cNvSpPr txBox="1"/>
          <p:nvPr>
            <p:ph hasCustomPrompt="1" idx="2" type="title"/>
          </p:nvPr>
        </p:nvSpPr>
        <p:spPr>
          <a:xfrm>
            <a:off x="3306750" y="1607064"/>
            <a:ext cx="2530500" cy="745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5"/>
              </a:buClr>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316" name="Google Shape;2316;p20"/>
          <p:cNvSpPr txBox="1"/>
          <p:nvPr>
            <p:ph idx="3" type="subTitle"/>
          </p:nvPr>
        </p:nvSpPr>
        <p:spPr>
          <a:xfrm>
            <a:off x="3306756" y="2402770"/>
            <a:ext cx="25305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2317" name="Google Shape;2317;p20"/>
          <p:cNvSpPr txBox="1"/>
          <p:nvPr>
            <p:ph hasCustomPrompt="1" idx="4" type="title"/>
          </p:nvPr>
        </p:nvSpPr>
        <p:spPr>
          <a:xfrm>
            <a:off x="5791700" y="3227200"/>
            <a:ext cx="2530500" cy="745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5000"/>
              <a:buNone/>
              <a:defRPr sz="4500"/>
            </a:lvl1pPr>
            <a:lvl2pPr lvl="1" rtl="0">
              <a:spcBef>
                <a:spcPts val="0"/>
              </a:spcBef>
              <a:spcAft>
                <a:spcPts val="0"/>
              </a:spcAft>
              <a:buClr>
                <a:schemeClr val="accent4"/>
              </a:buClr>
              <a:buSzPts val="5000"/>
              <a:buNone/>
              <a:defRPr sz="5000">
                <a:solidFill>
                  <a:schemeClr val="accent4"/>
                </a:solidFill>
              </a:defRPr>
            </a:lvl2pPr>
            <a:lvl3pPr lvl="2" rtl="0">
              <a:spcBef>
                <a:spcPts val="0"/>
              </a:spcBef>
              <a:spcAft>
                <a:spcPts val="0"/>
              </a:spcAft>
              <a:buClr>
                <a:schemeClr val="accent4"/>
              </a:buClr>
              <a:buSzPts val="5000"/>
              <a:buNone/>
              <a:defRPr sz="5000">
                <a:solidFill>
                  <a:schemeClr val="accent4"/>
                </a:solidFill>
              </a:defRPr>
            </a:lvl3pPr>
            <a:lvl4pPr lvl="3" rtl="0">
              <a:spcBef>
                <a:spcPts val="0"/>
              </a:spcBef>
              <a:spcAft>
                <a:spcPts val="0"/>
              </a:spcAft>
              <a:buClr>
                <a:schemeClr val="accent4"/>
              </a:buClr>
              <a:buSzPts val="5000"/>
              <a:buNone/>
              <a:defRPr sz="5000">
                <a:solidFill>
                  <a:schemeClr val="accent4"/>
                </a:solidFill>
              </a:defRPr>
            </a:lvl4pPr>
            <a:lvl5pPr lvl="4" rtl="0">
              <a:spcBef>
                <a:spcPts val="0"/>
              </a:spcBef>
              <a:spcAft>
                <a:spcPts val="0"/>
              </a:spcAft>
              <a:buClr>
                <a:schemeClr val="accent4"/>
              </a:buClr>
              <a:buSzPts val="5000"/>
              <a:buNone/>
              <a:defRPr sz="5000">
                <a:solidFill>
                  <a:schemeClr val="accent4"/>
                </a:solidFill>
              </a:defRPr>
            </a:lvl5pPr>
            <a:lvl6pPr lvl="5" rtl="0">
              <a:spcBef>
                <a:spcPts val="0"/>
              </a:spcBef>
              <a:spcAft>
                <a:spcPts val="0"/>
              </a:spcAft>
              <a:buClr>
                <a:schemeClr val="accent4"/>
              </a:buClr>
              <a:buSzPts val="5000"/>
              <a:buNone/>
              <a:defRPr sz="5000">
                <a:solidFill>
                  <a:schemeClr val="accent4"/>
                </a:solidFill>
              </a:defRPr>
            </a:lvl6pPr>
            <a:lvl7pPr lvl="6" rtl="0">
              <a:spcBef>
                <a:spcPts val="0"/>
              </a:spcBef>
              <a:spcAft>
                <a:spcPts val="0"/>
              </a:spcAft>
              <a:buClr>
                <a:schemeClr val="accent4"/>
              </a:buClr>
              <a:buSzPts val="5000"/>
              <a:buNone/>
              <a:defRPr sz="5000">
                <a:solidFill>
                  <a:schemeClr val="accent4"/>
                </a:solidFill>
              </a:defRPr>
            </a:lvl7pPr>
            <a:lvl8pPr lvl="7" rtl="0">
              <a:spcBef>
                <a:spcPts val="0"/>
              </a:spcBef>
              <a:spcAft>
                <a:spcPts val="0"/>
              </a:spcAft>
              <a:buClr>
                <a:schemeClr val="accent4"/>
              </a:buClr>
              <a:buSzPts val="5000"/>
              <a:buNone/>
              <a:defRPr sz="5000">
                <a:solidFill>
                  <a:schemeClr val="accent4"/>
                </a:solidFill>
              </a:defRPr>
            </a:lvl8pPr>
            <a:lvl9pPr lvl="8" rtl="0">
              <a:spcBef>
                <a:spcPts val="0"/>
              </a:spcBef>
              <a:spcAft>
                <a:spcPts val="0"/>
              </a:spcAft>
              <a:buClr>
                <a:schemeClr val="accent4"/>
              </a:buClr>
              <a:buSzPts val="5000"/>
              <a:buNone/>
              <a:defRPr sz="5000">
                <a:solidFill>
                  <a:schemeClr val="accent4"/>
                </a:solidFill>
              </a:defRPr>
            </a:lvl9pPr>
          </a:lstStyle>
          <a:p>
            <a:r>
              <a:t>xx%</a:t>
            </a:r>
          </a:p>
        </p:txBody>
      </p:sp>
      <p:sp>
        <p:nvSpPr>
          <p:cNvPr id="2318" name="Google Shape;2318;p20"/>
          <p:cNvSpPr txBox="1"/>
          <p:nvPr>
            <p:ph idx="5" type="subTitle"/>
          </p:nvPr>
        </p:nvSpPr>
        <p:spPr>
          <a:xfrm>
            <a:off x="5791702" y="4022902"/>
            <a:ext cx="25305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grpSp>
        <p:nvGrpSpPr>
          <p:cNvPr id="2319" name="Google Shape;2319;p20"/>
          <p:cNvGrpSpPr/>
          <p:nvPr/>
        </p:nvGrpSpPr>
        <p:grpSpPr>
          <a:xfrm>
            <a:off x="210553" y="166024"/>
            <a:ext cx="8722919" cy="4811451"/>
            <a:chOff x="210553" y="166024"/>
            <a:chExt cx="8722919" cy="4811451"/>
          </a:xfrm>
        </p:grpSpPr>
        <p:grpSp>
          <p:nvGrpSpPr>
            <p:cNvPr id="2320" name="Google Shape;2320;p20"/>
            <p:cNvGrpSpPr/>
            <p:nvPr/>
          </p:nvGrpSpPr>
          <p:grpSpPr>
            <a:xfrm>
              <a:off x="5762157" y="388249"/>
              <a:ext cx="424423" cy="381701"/>
              <a:chOff x="882850" y="2647922"/>
              <a:chExt cx="1064250" cy="957125"/>
            </a:xfrm>
          </p:grpSpPr>
          <p:grpSp>
            <p:nvGrpSpPr>
              <p:cNvPr id="2321" name="Google Shape;2321;p20"/>
              <p:cNvGrpSpPr/>
              <p:nvPr/>
            </p:nvGrpSpPr>
            <p:grpSpPr>
              <a:xfrm>
                <a:off x="882850" y="2647922"/>
                <a:ext cx="1064250" cy="957125"/>
                <a:chOff x="6069100" y="3009725"/>
                <a:chExt cx="1064250" cy="957125"/>
              </a:xfrm>
            </p:grpSpPr>
            <p:sp>
              <p:nvSpPr>
                <p:cNvPr id="2322" name="Google Shape;2322;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 name="Google Shape;2324;p20"/>
              <p:cNvGrpSpPr/>
              <p:nvPr/>
            </p:nvGrpSpPr>
            <p:grpSpPr>
              <a:xfrm rot="10800000">
                <a:off x="1008698" y="2761102"/>
                <a:ext cx="812555" cy="730765"/>
                <a:chOff x="6069100" y="3009725"/>
                <a:chExt cx="1064250" cy="957125"/>
              </a:xfrm>
            </p:grpSpPr>
            <p:sp>
              <p:nvSpPr>
                <p:cNvPr id="2325" name="Google Shape;2325;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7" name="Google Shape;2327;p20"/>
            <p:cNvGrpSpPr/>
            <p:nvPr/>
          </p:nvGrpSpPr>
          <p:grpSpPr>
            <a:xfrm>
              <a:off x="7897841" y="1330047"/>
              <a:ext cx="424347" cy="431480"/>
              <a:chOff x="4023775" y="1855149"/>
              <a:chExt cx="1174825" cy="1194575"/>
            </a:xfrm>
          </p:grpSpPr>
          <p:grpSp>
            <p:nvGrpSpPr>
              <p:cNvPr id="2328" name="Google Shape;2328;p20"/>
              <p:cNvGrpSpPr/>
              <p:nvPr/>
            </p:nvGrpSpPr>
            <p:grpSpPr>
              <a:xfrm>
                <a:off x="4023775" y="1855149"/>
                <a:ext cx="1174825" cy="1194575"/>
                <a:chOff x="4023775" y="1778925"/>
                <a:chExt cx="1174825" cy="1194575"/>
              </a:xfrm>
            </p:grpSpPr>
            <p:sp>
              <p:nvSpPr>
                <p:cNvPr id="2329" name="Google Shape;2329;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 name="Google Shape;2335;p20"/>
              <p:cNvGrpSpPr/>
              <p:nvPr/>
            </p:nvGrpSpPr>
            <p:grpSpPr>
              <a:xfrm rot="10800000">
                <a:off x="4212099" y="2046639"/>
                <a:ext cx="798176" cy="811594"/>
                <a:chOff x="4023775" y="1778925"/>
                <a:chExt cx="1174825" cy="1194575"/>
              </a:xfrm>
            </p:grpSpPr>
            <p:sp>
              <p:nvSpPr>
                <p:cNvPr id="2336" name="Google Shape;2336;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42" name="Google Shape;2342;p20"/>
            <p:cNvGrpSpPr/>
            <p:nvPr/>
          </p:nvGrpSpPr>
          <p:grpSpPr>
            <a:xfrm rot="10800000">
              <a:off x="7819360" y="411239"/>
              <a:ext cx="424322" cy="335712"/>
              <a:chOff x="4414850" y="3021000"/>
              <a:chExt cx="1302400" cy="1030425"/>
            </a:xfrm>
          </p:grpSpPr>
          <p:sp>
            <p:nvSpPr>
              <p:cNvPr id="2343" name="Google Shape;2343;p20"/>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0"/>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20"/>
            <p:cNvGrpSpPr/>
            <p:nvPr/>
          </p:nvGrpSpPr>
          <p:grpSpPr>
            <a:xfrm>
              <a:off x="8509059" y="3532499"/>
              <a:ext cx="424413" cy="370488"/>
              <a:chOff x="2133000" y="1731619"/>
              <a:chExt cx="1164050" cy="1016150"/>
            </a:xfrm>
          </p:grpSpPr>
          <p:grpSp>
            <p:nvGrpSpPr>
              <p:cNvPr id="2346" name="Google Shape;2346;p20"/>
              <p:cNvGrpSpPr/>
              <p:nvPr/>
            </p:nvGrpSpPr>
            <p:grpSpPr>
              <a:xfrm>
                <a:off x="2133000" y="1731619"/>
                <a:ext cx="1164050" cy="1016150"/>
                <a:chOff x="4286075" y="4175525"/>
                <a:chExt cx="1164050" cy="1016150"/>
              </a:xfrm>
            </p:grpSpPr>
            <p:sp>
              <p:nvSpPr>
                <p:cNvPr id="2347" name="Google Shape;2347;p20"/>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20"/>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0"/>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0"/>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0"/>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0"/>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0"/>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20"/>
              <p:cNvGrpSpPr/>
              <p:nvPr/>
            </p:nvGrpSpPr>
            <p:grpSpPr>
              <a:xfrm rot="10800000">
                <a:off x="2292009" y="1870425"/>
                <a:ext cx="846032" cy="738538"/>
                <a:chOff x="4286075" y="4175525"/>
                <a:chExt cx="1164050" cy="1016150"/>
              </a:xfrm>
            </p:grpSpPr>
            <p:sp>
              <p:nvSpPr>
                <p:cNvPr id="2355" name="Google Shape;2355;p20"/>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0"/>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0"/>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0"/>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0"/>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0"/>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0"/>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2" name="Google Shape;2362;p20"/>
            <p:cNvGrpSpPr/>
            <p:nvPr/>
          </p:nvGrpSpPr>
          <p:grpSpPr>
            <a:xfrm>
              <a:off x="8179925" y="4647983"/>
              <a:ext cx="424338" cy="323264"/>
              <a:chOff x="2213900" y="503525"/>
              <a:chExt cx="1369275" cy="1043125"/>
            </a:xfrm>
          </p:grpSpPr>
          <p:sp>
            <p:nvSpPr>
              <p:cNvPr id="2363" name="Google Shape;2363;p20"/>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0"/>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20"/>
            <p:cNvGrpSpPr/>
            <p:nvPr/>
          </p:nvGrpSpPr>
          <p:grpSpPr>
            <a:xfrm>
              <a:off x="4571999" y="3768601"/>
              <a:ext cx="424423" cy="381701"/>
              <a:chOff x="882850" y="2647922"/>
              <a:chExt cx="1064250" cy="957125"/>
            </a:xfrm>
          </p:grpSpPr>
          <p:grpSp>
            <p:nvGrpSpPr>
              <p:cNvPr id="2366" name="Google Shape;2366;p20"/>
              <p:cNvGrpSpPr/>
              <p:nvPr/>
            </p:nvGrpSpPr>
            <p:grpSpPr>
              <a:xfrm>
                <a:off x="882850" y="2647922"/>
                <a:ext cx="1064250" cy="957125"/>
                <a:chOff x="6069100" y="3009725"/>
                <a:chExt cx="1064250" cy="957125"/>
              </a:xfrm>
            </p:grpSpPr>
            <p:sp>
              <p:nvSpPr>
                <p:cNvPr id="2367" name="Google Shape;2367;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20"/>
              <p:cNvGrpSpPr/>
              <p:nvPr/>
            </p:nvGrpSpPr>
            <p:grpSpPr>
              <a:xfrm rot="10800000">
                <a:off x="1008698" y="2761102"/>
                <a:ext cx="812555" cy="730765"/>
                <a:chOff x="6069100" y="3009725"/>
                <a:chExt cx="1064250" cy="957125"/>
              </a:xfrm>
            </p:grpSpPr>
            <p:sp>
              <p:nvSpPr>
                <p:cNvPr id="2370" name="Google Shape;2370;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2" name="Google Shape;2372;p20"/>
            <p:cNvGrpSpPr/>
            <p:nvPr/>
          </p:nvGrpSpPr>
          <p:grpSpPr>
            <a:xfrm rot="10800000">
              <a:off x="4045540" y="4461196"/>
              <a:ext cx="424423" cy="381701"/>
              <a:chOff x="882850" y="2647922"/>
              <a:chExt cx="1064250" cy="957125"/>
            </a:xfrm>
          </p:grpSpPr>
          <p:grpSp>
            <p:nvGrpSpPr>
              <p:cNvPr id="2373" name="Google Shape;2373;p20"/>
              <p:cNvGrpSpPr/>
              <p:nvPr/>
            </p:nvGrpSpPr>
            <p:grpSpPr>
              <a:xfrm>
                <a:off x="882850" y="2647922"/>
                <a:ext cx="1064250" cy="957125"/>
                <a:chOff x="6069100" y="3009725"/>
                <a:chExt cx="1064250" cy="957125"/>
              </a:xfrm>
            </p:grpSpPr>
            <p:sp>
              <p:nvSpPr>
                <p:cNvPr id="2374" name="Google Shape;2374;p20"/>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20"/>
              <p:cNvGrpSpPr/>
              <p:nvPr/>
            </p:nvGrpSpPr>
            <p:grpSpPr>
              <a:xfrm rot="10800000">
                <a:off x="1008698" y="2761102"/>
                <a:ext cx="812555" cy="730765"/>
                <a:chOff x="6069100" y="3009725"/>
                <a:chExt cx="1064250" cy="957125"/>
              </a:xfrm>
            </p:grpSpPr>
            <p:sp>
              <p:nvSpPr>
                <p:cNvPr id="2377" name="Google Shape;2377;p20"/>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9" name="Google Shape;2379;p20"/>
            <p:cNvGrpSpPr/>
            <p:nvPr/>
          </p:nvGrpSpPr>
          <p:grpSpPr>
            <a:xfrm>
              <a:off x="8509055" y="2356011"/>
              <a:ext cx="424347" cy="431480"/>
              <a:chOff x="4023775" y="1855149"/>
              <a:chExt cx="1174825" cy="1194575"/>
            </a:xfrm>
          </p:grpSpPr>
          <p:grpSp>
            <p:nvGrpSpPr>
              <p:cNvPr id="2380" name="Google Shape;2380;p20"/>
              <p:cNvGrpSpPr/>
              <p:nvPr/>
            </p:nvGrpSpPr>
            <p:grpSpPr>
              <a:xfrm>
                <a:off x="4023775" y="1855149"/>
                <a:ext cx="1174825" cy="1194575"/>
                <a:chOff x="4023775" y="1778925"/>
                <a:chExt cx="1174825" cy="1194575"/>
              </a:xfrm>
            </p:grpSpPr>
            <p:sp>
              <p:nvSpPr>
                <p:cNvPr id="2381" name="Google Shape;2381;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20"/>
              <p:cNvGrpSpPr/>
              <p:nvPr/>
            </p:nvGrpSpPr>
            <p:grpSpPr>
              <a:xfrm rot="10800000">
                <a:off x="4212099" y="2046639"/>
                <a:ext cx="798176" cy="811594"/>
                <a:chOff x="4023775" y="1778925"/>
                <a:chExt cx="1174825" cy="1194575"/>
              </a:xfrm>
            </p:grpSpPr>
            <p:sp>
              <p:nvSpPr>
                <p:cNvPr id="2388" name="Google Shape;2388;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94" name="Google Shape;2394;p20"/>
            <p:cNvGrpSpPr/>
            <p:nvPr/>
          </p:nvGrpSpPr>
          <p:grpSpPr>
            <a:xfrm flipH="1">
              <a:off x="480621" y="1456706"/>
              <a:ext cx="424423" cy="381701"/>
              <a:chOff x="882850" y="2647922"/>
              <a:chExt cx="1064250" cy="957125"/>
            </a:xfrm>
          </p:grpSpPr>
          <p:grpSp>
            <p:nvGrpSpPr>
              <p:cNvPr id="2395" name="Google Shape;2395;p20"/>
              <p:cNvGrpSpPr/>
              <p:nvPr/>
            </p:nvGrpSpPr>
            <p:grpSpPr>
              <a:xfrm>
                <a:off x="882850" y="2647922"/>
                <a:ext cx="1064250" cy="957125"/>
                <a:chOff x="6069100" y="3009725"/>
                <a:chExt cx="1064250" cy="957125"/>
              </a:xfrm>
            </p:grpSpPr>
            <p:sp>
              <p:nvSpPr>
                <p:cNvPr id="2396" name="Google Shape;2396;p20"/>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20"/>
              <p:cNvGrpSpPr/>
              <p:nvPr/>
            </p:nvGrpSpPr>
            <p:grpSpPr>
              <a:xfrm rot="10800000">
                <a:off x="1008698" y="2761102"/>
                <a:ext cx="812555" cy="730765"/>
                <a:chOff x="6069100" y="3009725"/>
                <a:chExt cx="1064250" cy="957125"/>
              </a:xfrm>
            </p:grpSpPr>
            <p:sp>
              <p:nvSpPr>
                <p:cNvPr id="2399" name="Google Shape;2399;p20"/>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1" name="Google Shape;2401;p20"/>
            <p:cNvGrpSpPr/>
            <p:nvPr/>
          </p:nvGrpSpPr>
          <p:grpSpPr>
            <a:xfrm flipH="1">
              <a:off x="1418216" y="639921"/>
              <a:ext cx="424347" cy="431480"/>
              <a:chOff x="4023775" y="1855149"/>
              <a:chExt cx="1174825" cy="1194575"/>
            </a:xfrm>
          </p:grpSpPr>
          <p:grpSp>
            <p:nvGrpSpPr>
              <p:cNvPr id="2402" name="Google Shape;2402;p20"/>
              <p:cNvGrpSpPr/>
              <p:nvPr/>
            </p:nvGrpSpPr>
            <p:grpSpPr>
              <a:xfrm>
                <a:off x="4023775" y="1855149"/>
                <a:ext cx="1174825" cy="1194575"/>
                <a:chOff x="4023775" y="1778925"/>
                <a:chExt cx="1174825" cy="1194575"/>
              </a:xfrm>
            </p:grpSpPr>
            <p:sp>
              <p:nvSpPr>
                <p:cNvPr id="2403" name="Google Shape;2403;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20"/>
              <p:cNvGrpSpPr/>
              <p:nvPr/>
            </p:nvGrpSpPr>
            <p:grpSpPr>
              <a:xfrm rot="10800000">
                <a:off x="4212099" y="2046639"/>
                <a:ext cx="798176" cy="811594"/>
                <a:chOff x="4023775" y="1778925"/>
                <a:chExt cx="1174825" cy="1194575"/>
              </a:xfrm>
            </p:grpSpPr>
            <p:sp>
              <p:nvSpPr>
                <p:cNvPr id="2410" name="Google Shape;2410;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0"/>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16" name="Google Shape;2416;p20"/>
            <p:cNvGrpSpPr/>
            <p:nvPr/>
          </p:nvGrpSpPr>
          <p:grpSpPr>
            <a:xfrm flipH="1">
              <a:off x="257487" y="360956"/>
              <a:ext cx="424347" cy="431480"/>
              <a:chOff x="4023775" y="1855149"/>
              <a:chExt cx="1174825" cy="1194575"/>
            </a:xfrm>
          </p:grpSpPr>
          <p:grpSp>
            <p:nvGrpSpPr>
              <p:cNvPr id="2417" name="Google Shape;2417;p20"/>
              <p:cNvGrpSpPr/>
              <p:nvPr/>
            </p:nvGrpSpPr>
            <p:grpSpPr>
              <a:xfrm>
                <a:off x="4023775" y="1855149"/>
                <a:ext cx="1174825" cy="1194575"/>
                <a:chOff x="4023775" y="1778925"/>
                <a:chExt cx="1174825" cy="1194575"/>
              </a:xfrm>
            </p:grpSpPr>
            <p:sp>
              <p:nvSpPr>
                <p:cNvPr id="2418" name="Google Shape;2418;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20"/>
              <p:cNvGrpSpPr/>
              <p:nvPr/>
            </p:nvGrpSpPr>
            <p:grpSpPr>
              <a:xfrm rot="10800000">
                <a:off x="4212099" y="2046639"/>
                <a:ext cx="798176" cy="811594"/>
                <a:chOff x="4023775" y="1778925"/>
                <a:chExt cx="1174825" cy="1194575"/>
              </a:xfrm>
            </p:grpSpPr>
            <p:sp>
              <p:nvSpPr>
                <p:cNvPr id="2425" name="Google Shape;2425;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1" name="Google Shape;2431;p20"/>
            <p:cNvGrpSpPr/>
            <p:nvPr/>
          </p:nvGrpSpPr>
          <p:grpSpPr>
            <a:xfrm flipH="1">
              <a:off x="583391" y="4641763"/>
              <a:ext cx="424322" cy="335712"/>
              <a:chOff x="4414850" y="3021000"/>
              <a:chExt cx="1302400" cy="1030425"/>
            </a:xfrm>
          </p:grpSpPr>
          <p:sp>
            <p:nvSpPr>
              <p:cNvPr id="2432" name="Google Shape;2432;p20"/>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0"/>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20"/>
            <p:cNvGrpSpPr/>
            <p:nvPr/>
          </p:nvGrpSpPr>
          <p:grpSpPr>
            <a:xfrm flipH="1">
              <a:off x="210553" y="3605384"/>
              <a:ext cx="424413" cy="370488"/>
              <a:chOff x="2133000" y="1731619"/>
              <a:chExt cx="1164050" cy="1016150"/>
            </a:xfrm>
          </p:grpSpPr>
          <p:grpSp>
            <p:nvGrpSpPr>
              <p:cNvPr id="2435" name="Google Shape;2435;p20"/>
              <p:cNvGrpSpPr/>
              <p:nvPr/>
            </p:nvGrpSpPr>
            <p:grpSpPr>
              <a:xfrm>
                <a:off x="2133000" y="1731619"/>
                <a:ext cx="1164050" cy="1016150"/>
                <a:chOff x="4286075" y="4175525"/>
                <a:chExt cx="1164050" cy="1016150"/>
              </a:xfrm>
            </p:grpSpPr>
            <p:sp>
              <p:nvSpPr>
                <p:cNvPr id="2436" name="Google Shape;2436;p20"/>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0"/>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0"/>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0"/>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0"/>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0"/>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0"/>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20"/>
              <p:cNvGrpSpPr/>
              <p:nvPr/>
            </p:nvGrpSpPr>
            <p:grpSpPr>
              <a:xfrm rot="10800000">
                <a:off x="2292009" y="1870425"/>
                <a:ext cx="846032" cy="738538"/>
                <a:chOff x="4286075" y="4175525"/>
                <a:chExt cx="1164050" cy="1016150"/>
              </a:xfrm>
            </p:grpSpPr>
            <p:sp>
              <p:nvSpPr>
                <p:cNvPr id="2444" name="Google Shape;2444;p20"/>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0"/>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0"/>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0"/>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0"/>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0"/>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0"/>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1" name="Google Shape;2451;p20"/>
            <p:cNvGrpSpPr/>
            <p:nvPr/>
          </p:nvGrpSpPr>
          <p:grpSpPr>
            <a:xfrm flipH="1">
              <a:off x="3293331" y="166024"/>
              <a:ext cx="424347" cy="431480"/>
              <a:chOff x="4023775" y="1855149"/>
              <a:chExt cx="1174825" cy="1194575"/>
            </a:xfrm>
          </p:grpSpPr>
          <p:grpSp>
            <p:nvGrpSpPr>
              <p:cNvPr id="2452" name="Google Shape;2452;p20"/>
              <p:cNvGrpSpPr/>
              <p:nvPr/>
            </p:nvGrpSpPr>
            <p:grpSpPr>
              <a:xfrm>
                <a:off x="4023775" y="1855149"/>
                <a:ext cx="1174825" cy="1194575"/>
                <a:chOff x="4023775" y="1778925"/>
                <a:chExt cx="1174825" cy="1194575"/>
              </a:xfrm>
            </p:grpSpPr>
            <p:sp>
              <p:nvSpPr>
                <p:cNvPr id="2453" name="Google Shape;2453;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20"/>
              <p:cNvGrpSpPr/>
              <p:nvPr/>
            </p:nvGrpSpPr>
            <p:grpSpPr>
              <a:xfrm rot="10800000">
                <a:off x="4212099" y="2046639"/>
                <a:ext cx="798176" cy="811594"/>
                <a:chOff x="4023775" y="1778925"/>
                <a:chExt cx="1174825" cy="1194575"/>
              </a:xfrm>
            </p:grpSpPr>
            <p:sp>
              <p:nvSpPr>
                <p:cNvPr id="2460" name="Google Shape;2460;p20"/>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0"/>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0"/>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0"/>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0"/>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0"/>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6" name="Google Shape;2466;p20"/>
            <p:cNvGrpSpPr/>
            <p:nvPr/>
          </p:nvGrpSpPr>
          <p:grpSpPr>
            <a:xfrm>
              <a:off x="530107" y="2531037"/>
              <a:ext cx="424423" cy="381701"/>
              <a:chOff x="882850" y="2647922"/>
              <a:chExt cx="1064250" cy="957125"/>
            </a:xfrm>
          </p:grpSpPr>
          <p:grpSp>
            <p:nvGrpSpPr>
              <p:cNvPr id="2467" name="Google Shape;2467;p20"/>
              <p:cNvGrpSpPr/>
              <p:nvPr/>
            </p:nvGrpSpPr>
            <p:grpSpPr>
              <a:xfrm>
                <a:off x="882850" y="2647922"/>
                <a:ext cx="1064250" cy="957125"/>
                <a:chOff x="6069100" y="3009725"/>
                <a:chExt cx="1064250" cy="957125"/>
              </a:xfrm>
            </p:grpSpPr>
            <p:sp>
              <p:nvSpPr>
                <p:cNvPr id="2468" name="Google Shape;2468;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20"/>
              <p:cNvGrpSpPr/>
              <p:nvPr/>
            </p:nvGrpSpPr>
            <p:grpSpPr>
              <a:xfrm rot="10800000">
                <a:off x="1008698" y="2761102"/>
                <a:ext cx="812555" cy="730765"/>
                <a:chOff x="6069100" y="3009725"/>
                <a:chExt cx="1064250" cy="957125"/>
              </a:xfrm>
            </p:grpSpPr>
            <p:sp>
              <p:nvSpPr>
                <p:cNvPr id="2471" name="Google Shape;2471;p20"/>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0"/>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7">
    <p:spTree>
      <p:nvGrpSpPr>
        <p:cNvPr id="2473" name="Shape 2473"/>
        <p:cNvGrpSpPr/>
        <p:nvPr/>
      </p:nvGrpSpPr>
      <p:grpSpPr>
        <a:xfrm>
          <a:off x="0" y="0"/>
          <a:ext cx="0" cy="0"/>
          <a:chOff x="0" y="0"/>
          <a:chExt cx="0" cy="0"/>
        </a:xfrm>
      </p:grpSpPr>
      <p:sp>
        <p:nvSpPr>
          <p:cNvPr id="2474" name="Google Shape;2474;p21"/>
          <p:cNvSpPr txBox="1"/>
          <p:nvPr>
            <p:ph idx="1" type="body"/>
          </p:nvPr>
        </p:nvSpPr>
        <p:spPr>
          <a:xfrm>
            <a:off x="826104" y="1354150"/>
            <a:ext cx="4344000" cy="2707200"/>
          </a:xfrm>
          <a:prstGeom prst="rect">
            <a:avLst/>
          </a:prstGeom>
        </p:spPr>
        <p:txBody>
          <a:bodyPr anchorCtr="0" anchor="ctr" bIns="91425" lIns="91425" spcFirstLastPara="1" rIns="91425" wrap="square" tIns="91425">
            <a:noAutofit/>
          </a:bodyPr>
          <a:lstStyle>
            <a:lvl1pPr indent="-330200" lvl="0" marL="457200" rtl="0">
              <a:spcBef>
                <a:spcPts val="0"/>
              </a:spcBef>
              <a:spcAft>
                <a:spcPts val="0"/>
              </a:spcAft>
              <a:buClr>
                <a:schemeClr val="accent1"/>
              </a:buClr>
              <a:buSzPts val="1600"/>
              <a:buChar char="●"/>
              <a:defRPr/>
            </a:lvl1pPr>
            <a:lvl2pPr indent="-317500" lvl="1" marL="914400" rtl="0">
              <a:spcBef>
                <a:spcPts val="0"/>
              </a:spcBef>
              <a:spcAft>
                <a:spcPts val="0"/>
              </a:spcAft>
              <a:buSzPts val="1400"/>
              <a:buChar char="○"/>
              <a:defRPr sz="1600"/>
            </a:lvl2pPr>
            <a:lvl3pPr indent="-317500" lvl="2" marL="1371600" rtl="0">
              <a:spcBef>
                <a:spcPts val="0"/>
              </a:spcBef>
              <a:spcAft>
                <a:spcPts val="0"/>
              </a:spcAft>
              <a:buSzPts val="1400"/>
              <a:buChar char="■"/>
              <a:defRPr sz="1600"/>
            </a:lvl3pPr>
            <a:lvl4pPr indent="-317500" lvl="3" marL="1828800" rtl="0">
              <a:spcBef>
                <a:spcPts val="0"/>
              </a:spcBef>
              <a:spcAft>
                <a:spcPts val="0"/>
              </a:spcAft>
              <a:buSzPts val="1400"/>
              <a:buChar char="●"/>
              <a:defRPr sz="1600"/>
            </a:lvl4pPr>
            <a:lvl5pPr indent="-317500" lvl="4" marL="2286000" rtl="0">
              <a:spcBef>
                <a:spcPts val="0"/>
              </a:spcBef>
              <a:spcAft>
                <a:spcPts val="0"/>
              </a:spcAft>
              <a:buSzPts val="1400"/>
              <a:buChar char="○"/>
              <a:defRPr sz="1600"/>
            </a:lvl5pPr>
            <a:lvl6pPr indent="-317500" lvl="5" marL="2743200" rtl="0">
              <a:spcBef>
                <a:spcPts val="0"/>
              </a:spcBef>
              <a:spcAft>
                <a:spcPts val="0"/>
              </a:spcAft>
              <a:buSzPts val="1400"/>
              <a:buChar char="■"/>
              <a:defRPr sz="1600"/>
            </a:lvl6pPr>
            <a:lvl7pPr indent="-317500" lvl="6" marL="3200400" rtl="0">
              <a:spcBef>
                <a:spcPts val="0"/>
              </a:spcBef>
              <a:spcAft>
                <a:spcPts val="0"/>
              </a:spcAft>
              <a:buSzPts val="1400"/>
              <a:buChar char="●"/>
              <a:defRPr sz="1600"/>
            </a:lvl7pPr>
            <a:lvl8pPr indent="-317500" lvl="7" marL="3657600" rtl="0">
              <a:spcBef>
                <a:spcPts val="0"/>
              </a:spcBef>
              <a:spcAft>
                <a:spcPts val="0"/>
              </a:spcAft>
              <a:buSzPts val="1400"/>
              <a:buChar char="○"/>
              <a:defRPr sz="1600"/>
            </a:lvl8pPr>
            <a:lvl9pPr indent="-317500" lvl="8" marL="4114800" rtl="0">
              <a:spcBef>
                <a:spcPts val="0"/>
              </a:spcBef>
              <a:spcAft>
                <a:spcPts val="0"/>
              </a:spcAft>
              <a:buSzPts val="1400"/>
              <a:buChar char="■"/>
              <a:defRPr sz="1600"/>
            </a:lvl9pPr>
          </a:lstStyle>
          <a:p/>
        </p:txBody>
      </p:sp>
      <p:sp>
        <p:nvSpPr>
          <p:cNvPr id="2475" name="Google Shape;2475;p21"/>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2476" name="Google Shape;2476;p21"/>
          <p:cNvGrpSpPr/>
          <p:nvPr/>
        </p:nvGrpSpPr>
        <p:grpSpPr>
          <a:xfrm>
            <a:off x="210576" y="121552"/>
            <a:ext cx="8722847" cy="4900397"/>
            <a:chOff x="210576" y="121552"/>
            <a:chExt cx="8722847" cy="4900397"/>
          </a:xfrm>
        </p:grpSpPr>
        <p:grpSp>
          <p:nvGrpSpPr>
            <p:cNvPr id="2477" name="Google Shape;2477;p21"/>
            <p:cNvGrpSpPr/>
            <p:nvPr/>
          </p:nvGrpSpPr>
          <p:grpSpPr>
            <a:xfrm>
              <a:off x="5671993" y="330546"/>
              <a:ext cx="424423" cy="381701"/>
              <a:chOff x="882850" y="2647922"/>
              <a:chExt cx="1064250" cy="957125"/>
            </a:xfrm>
          </p:grpSpPr>
          <p:grpSp>
            <p:nvGrpSpPr>
              <p:cNvPr id="2478" name="Google Shape;2478;p21"/>
              <p:cNvGrpSpPr/>
              <p:nvPr/>
            </p:nvGrpSpPr>
            <p:grpSpPr>
              <a:xfrm>
                <a:off x="882850" y="2647922"/>
                <a:ext cx="1064250" cy="957125"/>
                <a:chOff x="6069100" y="3009725"/>
                <a:chExt cx="1064250" cy="957125"/>
              </a:xfrm>
            </p:grpSpPr>
            <p:sp>
              <p:nvSpPr>
                <p:cNvPr id="2479" name="Google Shape;2479;p2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21"/>
              <p:cNvGrpSpPr/>
              <p:nvPr/>
            </p:nvGrpSpPr>
            <p:grpSpPr>
              <a:xfrm rot="10800000">
                <a:off x="1008698" y="2761102"/>
                <a:ext cx="812555" cy="730765"/>
                <a:chOff x="6069100" y="3009725"/>
                <a:chExt cx="1064250" cy="957125"/>
              </a:xfrm>
            </p:grpSpPr>
            <p:sp>
              <p:nvSpPr>
                <p:cNvPr id="2482" name="Google Shape;2482;p2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84" name="Google Shape;2484;p21"/>
            <p:cNvGrpSpPr/>
            <p:nvPr/>
          </p:nvGrpSpPr>
          <p:grpSpPr>
            <a:xfrm>
              <a:off x="8509077" y="1134377"/>
              <a:ext cx="424347" cy="431480"/>
              <a:chOff x="4023775" y="1855149"/>
              <a:chExt cx="1174825" cy="1194575"/>
            </a:xfrm>
          </p:grpSpPr>
          <p:grpSp>
            <p:nvGrpSpPr>
              <p:cNvPr id="2485" name="Google Shape;2485;p21"/>
              <p:cNvGrpSpPr/>
              <p:nvPr/>
            </p:nvGrpSpPr>
            <p:grpSpPr>
              <a:xfrm>
                <a:off x="4023775" y="1855149"/>
                <a:ext cx="1174825" cy="1194575"/>
                <a:chOff x="4023775" y="1778925"/>
                <a:chExt cx="1174825" cy="1194575"/>
              </a:xfrm>
            </p:grpSpPr>
            <p:sp>
              <p:nvSpPr>
                <p:cNvPr id="2486" name="Google Shape;2486;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 name="Google Shape;2492;p21"/>
              <p:cNvGrpSpPr/>
              <p:nvPr/>
            </p:nvGrpSpPr>
            <p:grpSpPr>
              <a:xfrm rot="10800000">
                <a:off x="4212099" y="2046639"/>
                <a:ext cx="798176" cy="811594"/>
                <a:chOff x="4023775" y="1778925"/>
                <a:chExt cx="1174825" cy="1194575"/>
              </a:xfrm>
            </p:grpSpPr>
            <p:sp>
              <p:nvSpPr>
                <p:cNvPr id="2493" name="Google Shape;2493;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9" name="Google Shape;2499;p21"/>
            <p:cNvGrpSpPr/>
            <p:nvPr/>
          </p:nvGrpSpPr>
          <p:grpSpPr>
            <a:xfrm>
              <a:off x="6916117" y="740086"/>
              <a:ext cx="424322" cy="335712"/>
              <a:chOff x="4414850" y="3021000"/>
              <a:chExt cx="1302400" cy="1030425"/>
            </a:xfrm>
          </p:grpSpPr>
          <p:sp>
            <p:nvSpPr>
              <p:cNvPr id="2500" name="Google Shape;2500;p21"/>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1"/>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21"/>
            <p:cNvGrpSpPr/>
            <p:nvPr/>
          </p:nvGrpSpPr>
          <p:grpSpPr>
            <a:xfrm rot="5400000">
              <a:off x="8509079" y="3781831"/>
              <a:ext cx="424338" cy="323264"/>
              <a:chOff x="2213900" y="503525"/>
              <a:chExt cx="1369275" cy="1043125"/>
            </a:xfrm>
          </p:grpSpPr>
          <p:sp>
            <p:nvSpPr>
              <p:cNvPr id="2503" name="Google Shape;2503;p21"/>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1"/>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21"/>
            <p:cNvGrpSpPr/>
            <p:nvPr/>
          </p:nvGrpSpPr>
          <p:grpSpPr>
            <a:xfrm>
              <a:off x="6916109" y="4428838"/>
              <a:ext cx="424338" cy="323264"/>
              <a:chOff x="2213900" y="503525"/>
              <a:chExt cx="1369275" cy="1043125"/>
            </a:xfrm>
          </p:grpSpPr>
          <p:sp>
            <p:nvSpPr>
              <p:cNvPr id="2506" name="Google Shape;2506;p21"/>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1"/>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21"/>
            <p:cNvGrpSpPr/>
            <p:nvPr/>
          </p:nvGrpSpPr>
          <p:grpSpPr>
            <a:xfrm>
              <a:off x="5757260" y="4563447"/>
              <a:ext cx="424423" cy="381701"/>
              <a:chOff x="882850" y="2647922"/>
              <a:chExt cx="1064250" cy="957125"/>
            </a:xfrm>
          </p:grpSpPr>
          <p:grpSp>
            <p:nvGrpSpPr>
              <p:cNvPr id="2509" name="Google Shape;2509;p21"/>
              <p:cNvGrpSpPr/>
              <p:nvPr/>
            </p:nvGrpSpPr>
            <p:grpSpPr>
              <a:xfrm>
                <a:off x="882850" y="2647922"/>
                <a:ext cx="1064250" cy="957125"/>
                <a:chOff x="6069100" y="3009725"/>
                <a:chExt cx="1064250" cy="957125"/>
              </a:xfrm>
            </p:grpSpPr>
            <p:sp>
              <p:nvSpPr>
                <p:cNvPr id="2510" name="Google Shape;2510;p2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21"/>
              <p:cNvGrpSpPr/>
              <p:nvPr/>
            </p:nvGrpSpPr>
            <p:grpSpPr>
              <a:xfrm rot="10800000">
                <a:off x="1008698" y="2761102"/>
                <a:ext cx="812555" cy="730765"/>
                <a:chOff x="6069100" y="3009725"/>
                <a:chExt cx="1064250" cy="957125"/>
              </a:xfrm>
            </p:grpSpPr>
            <p:sp>
              <p:nvSpPr>
                <p:cNvPr id="2513" name="Google Shape;2513;p21"/>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15" name="Google Shape;2515;p21"/>
            <p:cNvGrpSpPr/>
            <p:nvPr/>
          </p:nvGrpSpPr>
          <p:grpSpPr>
            <a:xfrm>
              <a:off x="8074888" y="4563442"/>
              <a:ext cx="424423" cy="381701"/>
              <a:chOff x="882850" y="2647922"/>
              <a:chExt cx="1064250" cy="957125"/>
            </a:xfrm>
          </p:grpSpPr>
          <p:grpSp>
            <p:nvGrpSpPr>
              <p:cNvPr id="2516" name="Google Shape;2516;p21"/>
              <p:cNvGrpSpPr/>
              <p:nvPr/>
            </p:nvGrpSpPr>
            <p:grpSpPr>
              <a:xfrm>
                <a:off x="882850" y="2647922"/>
                <a:ext cx="1064250" cy="957125"/>
                <a:chOff x="6069100" y="3009725"/>
                <a:chExt cx="1064250" cy="957125"/>
              </a:xfrm>
            </p:grpSpPr>
            <p:sp>
              <p:nvSpPr>
                <p:cNvPr id="2517" name="Google Shape;2517;p21"/>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21"/>
              <p:cNvGrpSpPr/>
              <p:nvPr/>
            </p:nvGrpSpPr>
            <p:grpSpPr>
              <a:xfrm rot="10800000">
                <a:off x="1008698" y="2761102"/>
                <a:ext cx="812555" cy="730765"/>
                <a:chOff x="6069100" y="3009725"/>
                <a:chExt cx="1064250" cy="957125"/>
              </a:xfrm>
            </p:grpSpPr>
            <p:sp>
              <p:nvSpPr>
                <p:cNvPr id="2520" name="Google Shape;2520;p21"/>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1"/>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2" name="Google Shape;2522;p21"/>
            <p:cNvGrpSpPr/>
            <p:nvPr/>
          </p:nvGrpSpPr>
          <p:grpSpPr>
            <a:xfrm>
              <a:off x="8050758" y="121552"/>
              <a:ext cx="424347" cy="431480"/>
              <a:chOff x="4023775" y="1855149"/>
              <a:chExt cx="1174825" cy="1194575"/>
            </a:xfrm>
          </p:grpSpPr>
          <p:grpSp>
            <p:nvGrpSpPr>
              <p:cNvPr id="2523" name="Google Shape;2523;p21"/>
              <p:cNvGrpSpPr/>
              <p:nvPr/>
            </p:nvGrpSpPr>
            <p:grpSpPr>
              <a:xfrm>
                <a:off x="4023775" y="1855149"/>
                <a:ext cx="1174825" cy="1194575"/>
                <a:chOff x="4023775" y="1778925"/>
                <a:chExt cx="1174825" cy="1194575"/>
              </a:xfrm>
            </p:grpSpPr>
            <p:sp>
              <p:nvSpPr>
                <p:cNvPr id="2524" name="Google Shape;2524;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21"/>
              <p:cNvGrpSpPr/>
              <p:nvPr/>
            </p:nvGrpSpPr>
            <p:grpSpPr>
              <a:xfrm rot="10800000">
                <a:off x="4212099" y="2046639"/>
                <a:ext cx="798176" cy="811594"/>
                <a:chOff x="4023775" y="1778925"/>
                <a:chExt cx="1174825" cy="1194575"/>
              </a:xfrm>
            </p:grpSpPr>
            <p:sp>
              <p:nvSpPr>
                <p:cNvPr id="2531" name="Google Shape;2531;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7" name="Google Shape;2537;p21"/>
            <p:cNvGrpSpPr/>
            <p:nvPr/>
          </p:nvGrpSpPr>
          <p:grpSpPr>
            <a:xfrm flipH="1">
              <a:off x="210576" y="4405218"/>
              <a:ext cx="424413" cy="370488"/>
              <a:chOff x="2133000" y="1731619"/>
              <a:chExt cx="1164050" cy="1016150"/>
            </a:xfrm>
          </p:grpSpPr>
          <p:grpSp>
            <p:nvGrpSpPr>
              <p:cNvPr id="2538" name="Google Shape;2538;p21"/>
              <p:cNvGrpSpPr/>
              <p:nvPr/>
            </p:nvGrpSpPr>
            <p:grpSpPr>
              <a:xfrm>
                <a:off x="2133000" y="1731619"/>
                <a:ext cx="1164050" cy="1016150"/>
                <a:chOff x="4286075" y="4175525"/>
                <a:chExt cx="1164050" cy="1016150"/>
              </a:xfrm>
            </p:grpSpPr>
            <p:sp>
              <p:nvSpPr>
                <p:cNvPr id="2539" name="Google Shape;2539;p2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21"/>
              <p:cNvGrpSpPr/>
              <p:nvPr/>
            </p:nvGrpSpPr>
            <p:grpSpPr>
              <a:xfrm rot="10800000">
                <a:off x="2292009" y="1870425"/>
                <a:ext cx="846032" cy="738538"/>
                <a:chOff x="4286075" y="4175525"/>
                <a:chExt cx="1164050" cy="1016150"/>
              </a:xfrm>
            </p:grpSpPr>
            <p:sp>
              <p:nvSpPr>
                <p:cNvPr id="2547" name="Google Shape;2547;p21"/>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1"/>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1"/>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1"/>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1"/>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1"/>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1"/>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4" name="Google Shape;2554;p21"/>
            <p:cNvGrpSpPr/>
            <p:nvPr/>
          </p:nvGrpSpPr>
          <p:grpSpPr>
            <a:xfrm flipH="1">
              <a:off x="1223146" y="4590468"/>
              <a:ext cx="424347" cy="431480"/>
              <a:chOff x="4023775" y="1855149"/>
              <a:chExt cx="1174825" cy="1194575"/>
            </a:xfrm>
          </p:grpSpPr>
          <p:grpSp>
            <p:nvGrpSpPr>
              <p:cNvPr id="2555" name="Google Shape;2555;p21"/>
              <p:cNvGrpSpPr/>
              <p:nvPr/>
            </p:nvGrpSpPr>
            <p:grpSpPr>
              <a:xfrm>
                <a:off x="4023775" y="1855149"/>
                <a:ext cx="1174825" cy="1194575"/>
                <a:chOff x="4023775" y="1778925"/>
                <a:chExt cx="1174825" cy="1194575"/>
              </a:xfrm>
            </p:grpSpPr>
            <p:sp>
              <p:nvSpPr>
                <p:cNvPr id="2556" name="Google Shape;2556;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21"/>
              <p:cNvGrpSpPr/>
              <p:nvPr/>
            </p:nvGrpSpPr>
            <p:grpSpPr>
              <a:xfrm rot="10800000">
                <a:off x="4212099" y="2046639"/>
                <a:ext cx="798176" cy="811594"/>
                <a:chOff x="4023775" y="1778925"/>
                <a:chExt cx="1174825" cy="1194575"/>
              </a:xfrm>
            </p:grpSpPr>
            <p:sp>
              <p:nvSpPr>
                <p:cNvPr id="2563" name="Google Shape;2563;p21"/>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1"/>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1"/>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1"/>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1"/>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1"/>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_1_1_1_1_1_1">
    <p:spTree>
      <p:nvGrpSpPr>
        <p:cNvPr id="2569" name="Shape 2569"/>
        <p:cNvGrpSpPr/>
        <p:nvPr/>
      </p:nvGrpSpPr>
      <p:grpSpPr>
        <a:xfrm>
          <a:off x="0" y="0"/>
          <a:ext cx="0" cy="0"/>
          <a:chOff x="0" y="0"/>
          <a:chExt cx="0" cy="0"/>
        </a:xfrm>
      </p:grpSpPr>
      <p:sp>
        <p:nvSpPr>
          <p:cNvPr id="2570" name="Google Shape;2570;p22"/>
          <p:cNvSpPr txBox="1"/>
          <p:nvPr>
            <p:ph idx="1" type="subTitle"/>
          </p:nvPr>
        </p:nvSpPr>
        <p:spPr>
          <a:xfrm>
            <a:off x="4849996" y="2000745"/>
            <a:ext cx="2890800" cy="1560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2571" name="Google Shape;2571;p22"/>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400"/>
              <a:buNone/>
              <a:defRPr/>
            </a:lvl1pPr>
            <a:lvl2pPr lvl="1" rtl="0" algn="ctr">
              <a:spcBef>
                <a:spcPts val="0"/>
              </a:spcBef>
              <a:spcAft>
                <a:spcPts val="0"/>
              </a:spcAft>
              <a:buClr>
                <a:schemeClr val="dk1"/>
              </a:buClr>
              <a:buSzPts val="3600"/>
              <a:buNone/>
              <a:defRPr>
                <a:solidFill>
                  <a:schemeClr val="dk1"/>
                </a:solidFill>
              </a:defRPr>
            </a:lvl2pPr>
            <a:lvl3pPr lvl="2" rtl="0" algn="ctr">
              <a:spcBef>
                <a:spcPts val="0"/>
              </a:spcBef>
              <a:spcAft>
                <a:spcPts val="0"/>
              </a:spcAft>
              <a:buClr>
                <a:schemeClr val="dk1"/>
              </a:buClr>
              <a:buSzPts val="3600"/>
              <a:buNone/>
              <a:defRPr>
                <a:solidFill>
                  <a:schemeClr val="dk1"/>
                </a:solidFill>
              </a:defRPr>
            </a:lvl3pPr>
            <a:lvl4pPr lvl="3" rtl="0" algn="ctr">
              <a:spcBef>
                <a:spcPts val="0"/>
              </a:spcBef>
              <a:spcAft>
                <a:spcPts val="0"/>
              </a:spcAft>
              <a:buClr>
                <a:schemeClr val="dk1"/>
              </a:buClr>
              <a:buSzPts val="3600"/>
              <a:buNone/>
              <a:defRPr>
                <a:solidFill>
                  <a:schemeClr val="dk1"/>
                </a:solidFill>
              </a:defRPr>
            </a:lvl4pPr>
            <a:lvl5pPr lvl="4" rtl="0" algn="ctr">
              <a:spcBef>
                <a:spcPts val="0"/>
              </a:spcBef>
              <a:spcAft>
                <a:spcPts val="0"/>
              </a:spcAft>
              <a:buClr>
                <a:schemeClr val="dk1"/>
              </a:buClr>
              <a:buSzPts val="3600"/>
              <a:buNone/>
              <a:defRPr>
                <a:solidFill>
                  <a:schemeClr val="dk1"/>
                </a:solidFill>
              </a:defRPr>
            </a:lvl5pPr>
            <a:lvl6pPr lvl="5" rtl="0" algn="ctr">
              <a:spcBef>
                <a:spcPts val="0"/>
              </a:spcBef>
              <a:spcAft>
                <a:spcPts val="0"/>
              </a:spcAft>
              <a:buClr>
                <a:schemeClr val="dk1"/>
              </a:buClr>
              <a:buSzPts val="3600"/>
              <a:buNone/>
              <a:defRPr>
                <a:solidFill>
                  <a:schemeClr val="dk1"/>
                </a:solidFill>
              </a:defRPr>
            </a:lvl6pPr>
            <a:lvl7pPr lvl="6" rtl="0" algn="ctr">
              <a:spcBef>
                <a:spcPts val="0"/>
              </a:spcBef>
              <a:spcAft>
                <a:spcPts val="0"/>
              </a:spcAft>
              <a:buClr>
                <a:schemeClr val="dk1"/>
              </a:buClr>
              <a:buSzPts val="3600"/>
              <a:buNone/>
              <a:defRPr>
                <a:solidFill>
                  <a:schemeClr val="dk1"/>
                </a:solidFill>
              </a:defRPr>
            </a:lvl7pPr>
            <a:lvl8pPr lvl="7" rtl="0" algn="ctr">
              <a:spcBef>
                <a:spcPts val="0"/>
              </a:spcBef>
              <a:spcAft>
                <a:spcPts val="0"/>
              </a:spcAft>
              <a:buClr>
                <a:schemeClr val="dk1"/>
              </a:buClr>
              <a:buSzPts val="3600"/>
              <a:buNone/>
              <a:defRPr>
                <a:solidFill>
                  <a:schemeClr val="dk1"/>
                </a:solidFill>
              </a:defRPr>
            </a:lvl8pPr>
            <a:lvl9pPr lvl="8" rtl="0" algn="ctr">
              <a:spcBef>
                <a:spcPts val="0"/>
              </a:spcBef>
              <a:spcAft>
                <a:spcPts val="0"/>
              </a:spcAft>
              <a:buClr>
                <a:schemeClr val="dk1"/>
              </a:buClr>
              <a:buSzPts val="3600"/>
              <a:buNone/>
              <a:defRPr>
                <a:solidFill>
                  <a:schemeClr val="dk1"/>
                </a:solidFill>
              </a:defRPr>
            </a:lvl9pPr>
          </a:lstStyle>
          <a:p/>
        </p:txBody>
      </p:sp>
      <p:grpSp>
        <p:nvGrpSpPr>
          <p:cNvPr id="2572" name="Google Shape;2572;p22"/>
          <p:cNvGrpSpPr/>
          <p:nvPr/>
        </p:nvGrpSpPr>
        <p:grpSpPr>
          <a:xfrm>
            <a:off x="260940" y="369382"/>
            <a:ext cx="8622119" cy="4404736"/>
            <a:chOff x="260940" y="357856"/>
            <a:chExt cx="8622119" cy="4404736"/>
          </a:xfrm>
        </p:grpSpPr>
        <p:grpSp>
          <p:nvGrpSpPr>
            <p:cNvPr id="2573" name="Google Shape;2573;p22"/>
            <p:cNvGrpSpPr/>
            <p:nvPr/>
          </p:nvGrpSpPr>
          <p:grpSpPr>
            <a:xfrm>
              <a:off x="8458637" y="2372513"/>
              <a:ext cx="424423" cy="381701"/>
              <a:chOff x="882850" y="2647922"/>
              <a:chExt cx="1064250" cy="957125"/>
            </a:xfrm>
          </p:grpSpPr>
          <p:grpSp>
            <p:nvGrpSpPr>
              <p:cNvPr id="2574" name="Google Shape;2574;p22"/>
              <p:cNvGrpSpPr/>
              <p:nvPr/>
            </p:nvGrpSpPr>
            <p:grpSpPr>
              <a:xfrm>
                <a:off x="882850" y="2647922"/>
                <a:ext cx="1064250" cy="957125"/>
                <a:chOff x="6069100" y="3009725"/>
                <a:chExt cx="1064250" cy="957125"/>
              </a:xfrm>
            </p:grpSpPr>
            <p:sp>
              <p:nvSpPr>
                <p:cNvPr id="2575" name="Google Shape;2575;p22"/>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22"/>
              <p:cNvGrpSpPr/>
              <p:nvPr/>
            </p:nvGrpSpPr>
            <p:grpSpPr>
              <a:xfrm rot="10800000">
                <a:off x="1008698" y="2761102"/>
                <a:ext cx="812555" cy="730765"/>
                <a:chOff x="6069100" y="3009725"/>
                <a:chExt cx="1064250" cy="957125"/>
              </a:xfrm>
            </p:grpSpPr>
            <p:sp>
              <p:nvSpPr>
                <p:cNvPr id="2578" name="Google Shape;2578;p22"/>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0" name="Google Shape;2580;p22"/>
            <p:cNvGrpSpPr/>
            <p:nvPr/>
          </p:nvGrpSpPr>
          <p:grpSpPr>
            <a:xfrm>
              <a:off x="7290599" y="357856"/>
              <a:ext cx="424322" cy="335712"/>
              <a:chOff x="4414850" y="3021000"/>
              <a:chExt cx="1302400" cy="1030425"/>
            </a:xfrm>
          </p:grpSpPr>
          <p:sp>
            <p:nvSpPr>
              <p:cNvPr id="2581" name="Google Shape;2581;p22"/>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2"/>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22"/>
            <p:cNvGrpSpPr/>
            <p:nvPr/>
          </p:nvGrpSpPr>
          <p:grpSpPr>
            <a:xfrm>
              <a:off x="6842504" y="4433159"/>
              <a:ext cx="424338" cy="323264"/>
              <a:chOff x="2213900" y="503525"/>
              <a:chExt cx="1369275" cy="1043125"/>
            </a:xfrm>
          </p:grpSpPr>
          <p:sp>
            <p:nvSpPr>
              <p:cNvPr id="2584" name="Google Shape;2584;p22"/>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2"/>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 name="Google Shape;2586;p22"/>
            <p:cNvGrpSpPr/>
            <p:nvPr/>
          </p:nvGrpSpPr>
          <p:grpSpPr>
            <a:xfrm>
              <a:off x="8183530" y="1342190"/>
              <a:ext cx="424423" cy="381701"/>
              <a:chOff x="882850" y="2647922"/>
              <a:chExt cx="1064250" cy="957125"/>
            </a:xfrm>
          </p:grpSpPr>
          <p:grpSp>
            <p:nvGrpSpPr>
              <p:cNvPr id="2587" name="Google Shape;2587;p22"/>
              <p:cNvGrpSpPr/>
              <p:nvPr/>
            </p:nvGrpSpPr>
            <p:grpSpPr>
              <a:xfrm>
                <a:off x="882850" y="2647922"/>
                <a:ext cx="1064250" cy="957125"/>
                <a:chOff x="6069100" y="3009725"/>
                <a:chExt cx="1064250" cy="957125"/>
              </a:xfrm>
            </p:grpSpPr>
            <p:sp>
              <p:nvSpPr>
                <p:cNvPr id="2588" name="Google Shape;2588;p2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22"/>
              <p:cNvGrpSpPr/>
              <p:nvPr/>
            </p:nvGrpSpPr>
            <p:grpSpPr>
              <a:xfrm rot="10800000">
                <a:off x="1008698" y="2761102"/>
                <a:ext cx="812555" cy="730765"/>
                <a:chOff x="6069100" y="3009725"/>
                <a:chExt cx="1064250" cy="957125"/>
              </a:xfrm>
            </p:grpSpPr>
            <p:sp>
              <p:nvSpPr>
                <p:cNvPr id="2591" name="Google Shape;2591;p2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93" name="Google Shape;2593;p22"/>
            <p:cNvGrpSpPr/>
            <p:nvPr/>
          </p:nvGrpSpPr>
          <p:grpSpPr>
            <a:xfrm>
              <a:off x="8078529" y="3402836"/>
              <a:ext cx="424423" cy="381701"/>
              <a:chOff x="882850" y="2647922"/>
              <a:chExt cx="1064250" cy="957125"/>
            </a:xfrm>
          </p:grpSpPr>
          <p:grpSp>
            <p:nvGrpSpPr>
              <p:cNvPr id="2594" name="Google Shape;2594;p22"/>
              <p:cNvGrpSpPr/>
              <p:nvPr/>
            </p:nvGrpSpPr>
            <p:grpSpPr>
              <a:xfrm>
                <a:off x="882850" y="2647922"/>
                <a:ext cx="1064250" cy="957125"/>
                <a:chOff x="6069100" y="3009725"/>
                <a:chExt cx="1064250" cy="957125"/>
              </a:xfrm>
            </p:grpSpPr>
            <p:sp>
              <p:nvSpPr>
                <p:cNvPr id="2595" name="Google Shape;2595;p2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22"/>
              <p:cNvGrpSpPr/>
              <p:nvPr/>
            </p:nvGrpSpPr>
            <p:grpSpPr>
              <a:xfrm rot="10800000">
                <a:off x="1008698" y="2761102"/>
                <a:ext cx="812555" cy="730765"/>
                <a:chOff x="6069100" y="3009725"/>
                <a:chExt cx="1064250" cy="957125"/>
              </a:xfrm>
            </p:grpSpPr>
            <p:sp>
              <p:nvSpPr>
                <p:cNvPr id="2598" name="Google Shape;2598;p22"/>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00" name="Google Shape;2600;p22"/>
            <p:cNvGrpSpPr/>
            <p:nvPr/>
          </p:nvGrpSpPr>
          <p:grpSpPr>
            <a:xfrm flipH="1">
              <a:off x="639567" y="1208808"/>
              <a:ext cx="424347" cy="431480"/>
              <a:chOff x="4023775" y="1855149"/>
              <a:chExt cx="1174825" cy="1194575"/>
            </a:xfrm>
          </p:grpSpPr>
          <p:grpSp>
            <p:nvGrpSpPr>
              <p:cNvPr id="2601" name="Google Shape;2601;p22"/>
              <p:cNvGrpSpPr/>
              <p:nvPr/>
            </p:nvGrpSpPr>
            <p:grpSpPr>
              <a:xfrm>
                <a:off x="4023775" y="1855149"/>
                <a:ext cx="1174825" cy="1194575"/>
                <a:chOff x="4023775" y="1778925"/>
                <a:chExt cx="1174825" cy="1194575"/>
              </a:xfrm>
            </p:grpSpPr>
            <p:sp>
              <p:nvSpPr>
                <p:cNvPr id="2602" name="Google Shape;2602;p2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 name="Google Shape;2608;p22"/>
              <p:cNvGrpSpPr/>
              <p:nvPr/>
            </p:nvGrpSpPr>
            <p:grpSpPr>
              <a:xfrm rot="10800000">
                <a:off x="4212099" y="2046639"/>
                <a:ext cx="798176" cy="811594"/>
                <a:chOff x="4023775" y="1778925"/>
                <a:chExt cx="1174825" cy="1194575"/>
              </a:xfrm>
            </p:grpSpPr>
            <p:sp>
              <p:nvSpPr>
                <p:cNvPr id="2609" name="Google Shape;2609;p2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5" name="Google Shape;2615;p22"/>
            <p:cNvGrpSpPr/>
            <p:nvPr/>
          </p:nvGrpSpPr>
          <p:grpSpPr>
            <a:xfrm flipH="1">
              <a:off x="901721" y="4380891"/>
              <a:ext cx="424423" cy="381701"/>
              <a:chOff x="882850" y="2647922"/>
              <a:chExt cx="1064250" cy="957125"/>
            </a:xfrm>
          </p:grpSpPr>
          <p:grpSp>
            <p:nvGrpSpPr>
              <p:cNvPr id="2616" name="Google Shape;2616;p22"/>
              <p:cNvGrpSpPr/>
              <p:nvPr/>
            </p:nvGrpSpPr>
            <p:grpSpPr>
              <a:xfrm>
                <a:off x="882850" y="2647922"/>
                <a:ext cx="1064250" cy="957125"/>
                <a:chOff x="6069100" y="3009725"/>
                <a:chExt cx="1064250" cy="957125"/>
              </a:xfrm>
            </p:grpSpPr>
            <p:sp>
              <p:nvSpPr>
                <p:cNvPr id="2617" name="Google Shape;2617;p2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22"/>
              <p:cNvGrpSpPr/>
              <p:nvPr/>
            </p:nvGrpSpPr>
            <p:grpSpPr>
              <a:xfrm rot="10800000">
                <a:off x="1008698" y="2761102"/>
                <a:ext cx="812555" cy="730765"/>
                <a:chOff x="6069100" y="3009725"/>
                <a:chExt cx="1064250" cy="957125"/>
              </a:xfrm>
            </p:grpSpPr>
            <p:sp>
              <p:nvSpPr>
                <p:cNvPr id="2620" name="Google Shape;2620;p22"/>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22" name="Google Shape;2622;p22"/>
            <p:cNvGrpSpPr/>
            <p:nvPr/>
          </p:nvGrpSpPr>
          <p:grpSpPr>
            <a:xfrm flipH="1">
              <a:off x="260940" y="2794849"/>
              <a:ext cx="424347" cy="431480"/>
              <a:chOff x="4023775" y="1855149"/>
              <a:chExt cx="1174825" cy="1194575"/>
            </a:xfrm>
          </p:grpSpPr>
          <p:grpSp>
            <p:nvGrpSpPr>
              <p:cNvPr id="2623" name="Google Shape;2623;p22"/>
              <p:cNvGrpSpPr/>
              <p:nvPr/>
            </p:nvGrpSpPr>
            <p:grpSpPr>
              <a:xfrm>
                <a:off x="4023775" y="1855149"/>
                <a:ext cx="1174825" cy="1194575"/>
                <a:chOff x="4023775" y="1778925"/>
                <a:chExt cx="1174825" cy="1194575"/>
              </a:xfrm>
            </p:grpSpPr>
            <p:sp>
              <p:nvSpPr>
                <p:cNvPr id="2624" name="Google Shape;2624;p2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2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22"/>
              <p:cNvGrpSpPr/>
              <p:nvPr/>
            </p:nvGrpSpPr>
            <p:grpSpPr>
              <a:xfrm rot="10800000">
                <a:off x="4212099" y="2046639"/>
                <a:ext cx="798176" cy="811594"/>
                <a:chOff x="4023775" y="1778925"/>
                <a:chExt cx="1174825" cy="1194575"/>
              </a:xfrm>
            </p:grpSpPr>
            <p:sp>
              <p:nvSpPr>
                <p:cNvPr id="2631" name="Google Shape;2631;p22"/>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2"/>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2"/>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2"/>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2"/>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2"/>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7" name="Google Shape;2637;p22"/>
            <p:cNvGrpSpPr/>
            <p:nvPr/>
          </p:nvGrpSpPr>
          <p:grpSpPr>
            <a:xfrm rot="10800000">
              <a:off x="5606382" y="4159038"/>
              <a:ext cx="424423" cy="381701"/>
              <a:chOff x="882850" y="2647922"/>
              <a:chExt cx="1064250" cy="957125"/>
            </a:xfrm>
          </p:grpSpPr>
          <p:grpSp>
            <p:nvGrpSpPr>
              <p:cNvPr id="2638" name="Google Shape;2638;p22"/>
              <p:cNvGrpSpPr/>
              <p:nvPr/>
            </p:nvGrpSpPr>
            <p:grpSpPr>
              <a:xfrm>
                <a:off x="882850" y="2647922"/>
                <a:ext cx="1064250" cy="957125"/>
                <a:chOff x="6069100" y="3009725"/>
                <a:chExt cx="1064250" cy="957125"/>
              </a:xfrm>
            </p:grpSpPr>
            <p:sp>
              <p:nvSpPr>
                <p:cNvPr id="2639" name="Google Shape;2639;p2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22"/>
              <p:cNvGrpSpPr/>
              <p:nvPr/>
            </p:nvGrpSpPr>
            <p:grpSpPr>
              <a:xfrm rot="10800000">
                <a:off x="1008698" y="2761102"/>
                <a:ext cx="812555" cy="730765"/>
                <a:chOff x="6069100" y="3009725"/>
                <a:chExt cx="1064250" cy="957125"/>
              </a:xfrm>
            </p:grpSpPr>
            <p:sp>
              <p:nvSpPr>
                <p:cNvPr id="2642" name="Google Shape;2642;p22"/>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2"/>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0">
    <p:spTree>
      <p:nvGrpSpPr>
        <p:cNvPr id="2644" name="Shape 2644"/>
        <p:cNvGrpSpPr/>
        <p:nvPr/>
      </p:nvGrpSpPr>
      <p:grpSpPr>
        <a:xfrm>
          <a:off x="0" y="0"/>
          <a:ext cx="0" cy="0"/>
          <a:chOff x="0" y="0"/>
          <a:chExt cx="0" cy="0"/>
        </a:xfrm>
      </p:grpSpPr>
      <p:sp>
        <p:nvSpPr>
          <p:cNvPr id="2645" name="Google Shape;2645;p23"/>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2646" name="Google Shape;2646;p23"/>
          <p:cNvGrpSpPr/>
          <p:nvPr/>
        </p:nvGrpSpPr>
        <p:grpSpPr>
          <a:xfrm>
            <a:off x="144844" y="128830"/>
            <a:ext cx="8854313" cy="2663024"/>
            <a:chOff x="110509" y="128830"/>
            <a:chExt cx="8854313" cy="2663024"/>
          </a:xfrm>
        </p:grpSpPr>
        <p:grpSp>
          <p:nvGrpSpPr>
            <p:cNvPr id="2647" name="Google Shape;2647;p23"/>
            <p:cNvGrpSpPr/>
            <p:nvPr/>
          </p:nvGrpSpPr>
          <p:grpSpPr>
            <a:xfrm>
              <a:off x="8484528" y="2117262"/>
              <a:ext cx="424423" cy="381701"/>
              <a:chOff x="882850" y="2647922"/>
              <a:chExt cx="1064250" cy="957125"/>
            </a:xfrm>
          </p:grpSpPr>
          <p:grpSp>
            <p:nvGrpSpPr>
              <p:cNvPr id="2648" name="Google Shape;2648;p23"/>
              <p:cNvGrpSpPr/>
              <p:nvPr/>
            </p:nvGrpSpPr>
            <p:grpSpPr>
              <a:xfrm>
                <a:off x="882850" y="2647922"/>
                <a:ext cx="1064250" cy="957125"/>
                <a:chOff x="6069100" y="3009725"/>
                <a:chExt cx="1064250" cy="957125"/>
              </a:xfrm>
            </p:grpSpPr>
            <p:sp>
              <p:nvSpPr>
                <p:cNvPr id="2649" name="Google Shape;2649;p2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23"/>
              <p:cNvGrpSpPr/>
              <p:nvPr/>
            </p:nvGrpSpPr>
            <p:grpSpPr>
              <a:xfrm rot="10800000">
                <a:off x="1008698" y="2761102"/>
                <a:ext cx="812555" cy="730765"/>
                <a:chOff x="6069100" y="3009725"/>
                <a:chExt cx="1064250" cy="957125"/>
              </a:xfrm>
            </p:grpSpPr>
            <p:sp>
              <p:nvSpPr>
                <p:cNvPr id="2652" name="Google Shape;2652;p23"/>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4" name="Google Shape;2654;p23"/>
            <p:cNvGrpSpPr/>
            <p:nvPr/>
          </p:nvGrpSpPr>
          <p:grpSpPr>
            <a:xfrm>
              <a:off x="6249277" y="128830"/>
              <a:ext cx="424423" cy="381701"/>
              <a:chOff x="882850" y="2647922"/>
              <a:chExt cx="1064250" cy="957125"/>
            </a:xfrm>
          </p:grpSpPr>
          <p:grpSp>
            <p:nvGrpSpPr>
              <p:cNvPr id="2655" name="Google Shape;2655;p23"/>
              <p:cNvGrpSpPr/>
              <p:nvPr/>
            </p:nvGrpSpPr>
            <p:grpSpPr>
              <a:xfrm>
                <a:off x="882850" y="2647922"/>
                <a:ext cx="1064250" cy="957125"/>
                <a:chOff x="6069100" y="3009725"/>
                <a:chExt cx="1064250" cy="957125"/>
              </a:xfrm>
            </p:grpSpPr>
            <p:sp>
              <p:nvSpPr>
                <p:cNvPr id="2656" name="Google Shape;2656;p23"/>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 name="Google Shape;2658;p23"/>
              <p:cNvGrpSpPr/>
              <p:nvPr/>
            </p:nvGrpSpPr>
            <p:grpSpPr>
              <a:xfrm rot="10800000">
                <a:off x="1008698" y="2761102"/>
                <a:ext cx="812555" cy="730765"/>
                <a:chOff x="6069100" y="3009725"/>
                <a:chExt cx="1064250" cy="957125"/>
              </a:xfrm>
            </p:grpSpPr>
            <p:sp>
              <p:nvSpPr>
                <p:cNvPr id="2659" name="Google Shape;2659;p23"/>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61" name="Google Shape;2661;p23"/>
            <p:cNvGrpSpPr/>
            <p:nvPr/>
          </p:nvGrpSpPr>
          <p:grpSpPr>
            <a:xfrm>
              <a:off x="7070514" y="735352"/>
              <a:ext cx="424347" cy="431480"/>
              <a:chOff x="4023775" y="1855149"/>
              <a:chExt cx="1174825" cy="1194575"/>
            </a:xfrm>
          </p:grpSpPr>
          <p:grpSp>
            <p:nvGrpSpPr>
              <p:cNvPr id="2662" name="Google Shape;2662;p23"/>
              <p:cNvGrpSpPr/>
              <p:nvPr/>
            </p:nvGrpSpPr>
            <p:grpSpPr>
              <a:xfrm>
                <a:off x="4023775" y="1855149"/>
                <a:ext cx="1174825" cy="1194575"/>
                <a:chOff x="4023775" y="1778925"/>
                <a:chExt cx="1174825" cy="1194575"/>
              </a:xfrm>
            </p:grpSpPr>
            <p:sp>
              <p:nvSpPr>
                <p:cNvPr id="2663" name="Google Shape;2663;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2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23"/>
              <p:cNvGrpSpPr/>
              <p:nvPr/>
            </p:nvGrpSpPr>
            <p:grpSpPr>
              <a:xfrm rot="10800000">
                <a:off x="4212099" y="2046639"/>
                <a:ext cx="798176" cy="811594"/>
                <a:chOff x="4023775" y="1778925"/>
                <a:chExt cx="1174825" cy="1194575"/>
              </a:xfrm>
            </p:grpSpPr>
            <p:sp>
              <p:nvSpPr>
                <p:cNvPr id="2670" name="Google Shape;2670;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23"/>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76" name="Google Shape;2676;p23"/>
            <p:cNvGrpSpPr/>
            <p:nvPr/>
          </p:nvGrpSpPr>
          <p:grpSpPr>
            <a:xfrm>
              <a:off x="8540475" y="1086582"/>
              <a:ext cx="424347" cy="431480"/>
              <a:chOff x="4023775" y="1855149"/>
              <a:chExt cx="1174825" cy="1194575"/>
            </a:xfrm>
          </p:grpSpPr>
          <p:grpSp>
            <p:nvGrpSpPr>
              <p:cNvPr id="2677" name="Google Shape;2677;p23"/>
              <p:cNvGrpSpPr/>
              <p:nvPr/>
            </p:nvGrpSpPr>
            <p:grpSpPr>
              <a:xfrm>
                <a:off x="4023775" y="1855149"/>
                <a:ext cx="1174825" cy="1194575"/>
                <a:chOff x="4023775" y="1778925"/>
                <a:chExt cx="1174825" cy="1194575"/>
              </a:xfrm>
            </p:grpSpPr>
            <p:sp>
              <p:nvSpPr>
                <p:cNvPr id="2678" name="Google Shape;2678;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23"/>
              <p:cNvGrpSpPr/>
              <p:nvPr/>
            </p:nvGrpSpPr>
            <p:grpSpPr>
              <a:xfrm rot="10800000">
                <a:off x="4212099" y="2046639"/>
                <a:ext cx="798176" cy="811594"/>
                <a:chOff x="4023775" y="1778925"/>
                <a:chExt cx="1174825" cy="1194575"/>
              </a:xfrm>
            </p:grpSpPr>
            <p:sp>
              <p:nvSpPr>
                <p:cNvPr id="2685" name="Google Shape;2685;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91" name="Google Shape;2691;p23"/>
            <p:cNvGrpSpPr/>
            <p:nvPr/>
          </p:nvGrpSpPr>
          <p:grpSpPr>
            <a:xfrm>
              <a:off x="7891675" y="151670"/>
              <a:ext cx="424322" cy="335712"/>
              <a:chOff x="4414850" y="3021000"/>
              <a:chExt cx="1302400" cy="1030425"/>
            </a:xfrm>
          </p:grpSpPr>
          <p:sp>
            <p:nvSpPr>
              <p:cNvPr id="2692" name="Google Shape;2692;p23"/>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3"/>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23"/>
            <p:cNvGrpSpPr/>
            <p:nvPr/>
          </p:nvGrpSpPr>
          <p:grpSpPr>
            <a:xfrm flipH="1">
              <a:off x="110509" y="2360374"/>
              <a:ext cx="424347" cy="431480"/>
              <a:chOff x="4023775" y="1855149"/>
              <a:chExt cx="1174825" cy="1194575"/>
            </a:xfrm>
          </p:grpSpPr>
          <p:grpSp>
            <p:nvGrpSpPr>
              <p:cNvPr id="2695" name="Google Shape;2695;p23"/>
              <p:cNvGrpSpPr/>
              <p:nvPr/>
            </p:nvGrpSpPr>
            <p:grpSpPr>
              <a:xfrm>
                <a:off x="4023775" y="1855149"/>
                <a:ext cx="1174825" cy="1194575"/>
                <a:chOff x="4023775" y="1778925"/>
                <a:chExt cx="1174825" cy="1194575"/>
              </a:xfrm>
            </p:grpSpPr>
            <p:sp>
              <p:nvSpPr>
                <p:cNvPr id="2696" name="Google Shape;2696;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23"/>
              <p:cNvGrpSpPr/>
              <p:nvPr/>
            </p:nvGrpSpPr>
            <p:grpSpPr>
              <a:xfrm rot="10800000">
                <a:off x="4212099" y="2046639"/>
                <a:ext cx="798176" cy="811594"/>
                <a:chOff x="4023775" y="1778925"/>
                <a:chExt cx="1174825" cy="1194575"/>
              </a:xfrm>
            </p:grpSpPr>
            <p:sp>
              <p:nvSpPr>
                <p:cNvPr id="2703" name="Google Shape;2703;p23"/>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3"/>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3"/>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3"/>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3"/>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3"/>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9" name="Google Shape;2709;p23"/>
            <p:cNvGrpSpPr/>
            <p:nvPr/>
          </p:nvGrpSpPr>
          <p:grpSpPr>
            <a:xfrm flipH="1">
              <a:off x="612887" y="1365137"/>
              <a:ext cx="424423" cy="381701"/>
              <a:chOff x="882850" y="2647922"/>
              <a:chExt cx="1064250" cy="957125"/>
            </a:xfrm>
          </p:grpSpPr>
          <p:grpSp>
            <p:nvGrpSpPr>
              <p:cNvPr id="2710" name="Google Shape;2710;p23"/>
              <p:cNvGrpSpPr/>
              <p:nvPr/>
            </p:nvGrpSpPr>
            <p:grpSpPr>
              <a:xfrm>
                <a:off x="882850" y="2647922"/>
                <a:ext cx="1064250" cy="957125"/>
                <a:chOff x="6069100" y="3009725"/>
                <a:chExt cx="1064250" cy="957125"/>
              </a:xfrm>
            </p:grpSpPr>
            <p:sp>
              <p:nvSpPr>
                <p:cNvPr id="2711" name="Google Shape;2711;p2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23"/>
              <p:cNvGrpSpPr/>
              <p:nvPr/>
            </p:nvGrpSpPr>
            <p:grpSpPr>
              <a:xfrm rot="10800000">
                <a:off x="1008698" y="2761102"/>
                <a:ext cx="812555" cy="730765"/>
                <a:chOff x="6069100" y="3009725"/>
                <a:chExt cx="1064250" cy="957125"/>
              </a:xfrm>
            </p:grpSpPr>
            <p:sp>
              <p:nvSpPr>
                <p:cNvPr id="2714" name="Google Shape;2714;p23"/>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23"/>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0_1">
    <p:spTree>
      <p:nvGrpSpPr>
        <p:cNvPr id="2716" name="Shape 2716"/>
        <p:cNvGrpSpPr/>
        <p:nvPr/>
      </p:nvGrpSpPr>
      <p:grpSpPr>
        <a:xfrm>
          <a:off x="0" y="0"/>
          <a:ext cx="0" cy="0"/>
          <a:chOff x="0" y="0"/>
          <a:chExt cx="0" cy="0"/>
        </a:xfrm>
      </p:grpSpPr>
      <p:sp>
        <p:nvSpPr>
          <p:cNvPr id="2717" name="Google Shape;2717;p24"/>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2718" name="Google Shape;2718;p24"/>
          <p:cNvGrpSpPr/>
          <p:nvPr/>
        </p:nvGrpSpPr>
        <p:grpSpPr>
          <a:xfrm>
            <a:off x="177896" y="124223"/>
            <a:ext cx="8788209" cy="4895055"/>
            <a:chOff x="254096" y="124223"/>
            <a:chExt cx="8788209" cy="4895055"/>
          </a:xfrm>
        </p:grpSpPr>
        <p:grpSp>
          <p:nvGrpSpPr>
            <p:cNvPr id="2719" name="Google Shape;2719;p24"/>
            <p:cNvGrpSpPr/>
            <p:nvPr/>
          </p:nvGrpSpPr>
          <p:grpSpPr>
            <a:xfrm flipH="1">
              <a:off x="1420127" y="4632826"/>
              <a:ext cx="424322" cy="335712"/>
              <a:chOff x="4414850" y="3021000"/>
              <a:chExt cx="1302400" cy="1030425"/>
            </a:xfrm>
          </p:grpSpPr>
          <p:sp>
            <p:nvSpPr>
              <p:cNvPr id="2720" name="Google Shape;2720;p2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2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24"/>
            <p:cNvGrpSpPr/>
            <p:nvPr/>
          </p:nvGrpSpPr>
          <p:grpSpPr>
            <a:xfrm flipH="1">
              <a:off x="386661" y="4479347"/>
              <a:ext cx="424413" cy="370488"/>
              <a:chOff x="2133000" y="1731619"/>
              <a:chExt cx="1164050" cy="1016150"/>
            </a:xfrm>
          </p:grpSpPr>
          <p:grpSp>
            <p:nvGrpSpPr>
              <p:cNvPr id="2723" name="Google Shape;2723;p24"/>
              <p:cNvGrpSpPr/>
              <p:nvPr/>
            </p:nvGrpSpPr>
            <p:grpSpPr>
              <a:xfrm>
                <a:off x="2133000" y="1731619"/>
                <a:ext cx="1164050" cy="1016150"/>
                <a:chOff x="4286075" y="4175525"/>
                <a:chExt cx="1164050" cy="1016150"/>
              </a:xfrm>
            </p:grpSpPr>
            <p:sp>
              <p:nvSpPr>
                <p:cNvPr id="2724" name="Google Shape;2724;p2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2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2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2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2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2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24"/>
              <p:cNvGrpSpPr/>
              <p:nvPr/>
            </p:nvGrpSpPr>
            <p:grpSpPr>
              <a:xfrm rot="10800000">
                <a:off x="2292009" y="1870425"/>
                <a:ext cx="846032" cy="738538"/>
                <a:chOff x="4286075" y="4175525"/>
                <a:chExt cx="1164050" cy="1016150"/>
              </a:xfrm>
            </p:grpSpPr>
            <p:sp>
              <p:nvSpPr>
                <p:cNvPr id="2732" name="Google Shape;2732;p2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2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2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2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2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2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2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9" name="Google Shape;2739;p24"/>
            <p:cNvGrpSpPr/>
            <p:nvPr/>
          </p:nvGrpSpPr>
          <p:grpSpPr>
            <a:xfrm flipH="1" rot="5400000">
              <a:off x="203559" y="3615751"/>
              <a:ext cx="424338" cy="323264"/>
              <a:chOff x="2213900" y="503525"/>
              <a:chExt cx="1369275" cy="1043125"/>
            </a:xfrm>
          </p:grpSpPr>
          <p:sp>
            <p:nvSpPr>
              <p:cNvPr id="2740" name="Google Shape;2740;p24"/>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24"/>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24"/>
            <p:cNvGrpSpPr/>
            <p:nvPr/>
          </p:nvGrpSpPr>
          <p:grpSpPr>
            <a:xfrm>
              <a:off x="8527372" y="2033732"/>
              <a:ext cx="424423" cy="381701"/>
              <a:chOff x="882850" y="2647922"/>
              <a:chExt cx="1064250" cy="957125"/>
            </a:xfrm>
          </p:grpSpPr>
          <p:grpSp>
            <p:nvGrpSpPr>
              <p:cNvPr id="2743" name="Google Shape;2743;p24"/>
              <p:cNvGrpSpPr/>
              <p:nvPr/>
            </p:nvGrpSpPr>
            <p:grpSpPr>
              <a:xfrm>
                <a:off x="882850" y="2647922"/>
                <a:ext cx="1064250" cy="957125"/>
                <a:chOff x="6069100" y="3009725"/>
                <a:chExt cx="1064250" cy="957125"/>
              </a:xfrm>
            </p:grpSpPr>
            <p:sp>
              <p:nvSpPr>
                <p:cNvPr id="2744" name="Google Shape;2744;p2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2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6" name="Google Shape;2746;p24"/>
              <p:cNvGrpSpPr/>
              <p:nvPr/>
            </p:nvGrpSpPr>
            <p:grpSpPr>
              <a:xfrm rot="10800000">
                <a:off x="1008698" y="2761102"/>
                <a:ext cx="812555" cy="730765"/>
                <a:chOff x="6069100" y="3009725"/>
                <a:chExt cx="1064250" cy="957125"/>
              </a:xfrm>
            </p:grpSpPr>
            <p:sp>
              <p:nvSpPr>
                <p:cNvPr id="2747" name="Google Shape;2747;p24"/>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2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9" name="Google Shape;2749;p24"/>
            <p:cNvGrpSpPr/>
            <p:nvPr/>
          </p:nvGrpSpPr>
          <p:grpSpPr>
            <a:xfrm>
              <a:off x="6724516" y="379784"/>
              <a:ext cx="424347" cy="431480"/>
              <a:chOff x="4023775" y="1855149"/>
              <a:chExt cx="1174825" cy="1194575"/>
            </a:xfrm>
          </p:grpSpPr>
          <p:grpSp>
            <p:nvGrpSpPr>
              <p:cNvPr id="2750" name="Google Shape;2750;p24"/>
              <p:cNvGrpSpPr/>
              <p:nvPr/>
            </p:nvGrpSpPr>
            <p:grpSpPr>
              <a:xfrm>
                <a:off x="4023775" y="1855149"/>
                <a:ext cx="1174825" cy="1194575"/>
                <a:chOff x="4023775" y="1778925"/>
                <a:chExt cx="1174825" cy="1194575"/>
              </a:xfrm>
            </p:grpSpPr>
            <p:sp>
              <p:nvSpPr>
                <p:cNvPr id="2751" name="Google Shape;2751;p2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2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2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2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2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2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24"/>
              <p:cNvGrpSpPr/>
              <p:nvPr/>
            </p:nvGrpSpPr>
            <p:grpSpPr>
              <a:xfrm rot="10800000">
                <a:off x="4212099" y="2046639"/>
                <a:ext cx="798176" cy="811594"/>
                <a:chOff x="4023775" y="1778925"/>
                <a:chExt cx="1174825" cy="1194575"/>
              </a:xfrm>
            </p:grpSpPr>
            <p:sp>
              <p:nvSpPr>
                <p:cNvPr id="2758" name="Google Shape;2758;p2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2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24"/>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2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2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2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64" name="Google Shape;2764;p24"/>
            <p:cNvGrpSpPr/>
            <p:nvPr/>
          </p:nvGrpSpPr>
          <p:grpSpPr>
            <a:xfrm>
              <a:off x="8527448" y="1102319"/>
              <a:ext cx="424347" cy="431480"/>
              <a:chOff x="4023775" y="1855149"/>
              <a:chExt cx="1174825" cy="1194575"/>
            </a:xfrm>
          </p:grpSpPr>
          <p:grpSp>
            <p:nvGrpSpPr>
              <p:cNvPr id="2765" name="Google Shape;2765;p24"/>
              <p:cNvGrpSpPr/>
              <p:nvPr/>
            </p:nvGrpSpPr>
            <p:grpSpPr>
              <a:xfrm>
                <a:off x="4023775" y="1855149"/>
                <a:ext cx="1174825" cy="1194575"/>
                <a:chOff x="4023775" y="1778925"/>
                <a:chExt cx="1174825" cy="1194575"/>
              </a:xfrm>
            </p:grpSpPr>
            <p:sp>
              <p:nvSpPr>
                <p:cNvPr id="2766" name="Google Shape;2766;p2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2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2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2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2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2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24"/>
              <p:cNvGrpSpPr/>
              <p:nvPr/>
            </p:nvGrpSpPr>
            <p:grpSpPr>
              <a:xfrm rot="10800000">
                <a:off x="4212099" y="2046639"/>
                <a:ext cx="798176" cy="811594"/>
                <a:chOff x="4023775" y="1778925"/>
                <a:chExt cx="1174825" cy="1194575"/>
              </a:xfrm>
            </p:grpSpPr>
            <p:sp>
              <p:nvSpPr>
                <p:cNvPr id="2773" name="Google Shape;2773;p24"/>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24"/>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24"/>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24"/>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24"/>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24"/>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9" name="Google Shape;2779;p24"/>
            <p:cNvGrpSpPr/>
            <p:nvPr/>
          </p:nvGrpSpPr>
          <p:grpSpPr>
            <a:xfrm rot="1799742">
              <a:off x="7969351" y="207818"/>
              <a:ext cx="424377" cy="335756"/>
              <a:chOff x="4414850" y="3021000"/>
              <a:chExt cx="1302400" cy="1030425"/>
            </a:xfrm>
          </p:grpSpPr>
          <p:sp>
            <p:nvSpPr>
              <p:cNvPr id="2780" name="Google Shape;2780;p24"/>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24"/>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 name="Google Shape;2782;p24"/>
            <p:cNvGrpSpPr/>
            <p:nvPr/>
          </p:nvGrpSpPr>
          <p:grpSpPr>
            <a:xfrm>
              <a:off x="8617892" y="3799109"/>
              <a:ext cx="424413" cy="370488"/>
              <a:chOff x="2133000" y="1731619"/>
              <a:chExt cx="1164050" cy="1016150"/>
            </a:xfrm>
          </p:grpSpPr>
          <p:grpSp>
            <p:nvGrpSpPr>
              <p:cNvPr id="2783" name="Google Shape;2783;p24"/>
              <p:cNvGrpSpPr/>
              <p:nvPr/>
            </p:nvGrpSpPr>
            <p:grpSpPr>
              <a:xfrm>
                <a:off x="2133000" y="1731619"/>
                <a:ext cx="1164050" cy="1016150"/>
                <a:chOff x="4286075" y="4175525"/>
                <a:chExt cx="1164050" cy="1016150"/>
              </a:xfrm>
            </p:grpSpPr>
            <p:sp>
              <p:nvSpPr>
                <p:cNvPr id="2784" name="Google Shape;2784;p2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2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2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2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2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2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2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24"/>
              <p:cNvGrpSpPr/>
              <p:nvPr/>
            </p:nvGrpSpPr>
            <p:grpSpPr>
              <a:xfrm rot="10800000">
                <a:off x="2292009" y="1870425"/>
                <a:ext cx="846032" cy="738538"/>
                <a:chOff x="4286075" y="4175525"/>
                <a:chExt cx="1164050" cy="1016150"/>
              </a:xfrm>
            </p:grpSpPr>
            <p:sp>
              <p:nvSpPr>
                <p:cNvPr id="2792" name="Google Shape;2792;p24"/>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24"/>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24"/>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24"/>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24"/>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24"/>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24"/>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99" name="Google Shape;2799;p24"/>
            <p:cNvGrpSpPr/>
            <p:nvPr/>
          </p:nvGrpSpPr>
          <p:grpSpPr>
            <a:xfrm>
              <a:off x="8144681" y="4637576"/>
              <a:ext cx="424423" cy="381701"/>
              <a:chOff x="882850" y="2647922"/>
              <a:chExt cx="1064250" cy="957125"/>
            </a:xfrm>
          </p:grpSpPr>
          <p:grpSp>
            <p:nvGrpSpPr>
              <p:cNvPr id="2800" name="Google Shape;2800;p24"/>
              <p:cNvGrpSpPr/>
              <p:nvPr/>
            </p:nvGrpSpPr>
            <p:grpSpPr>
              <a:xfrm>
                <a:off x="882850" y="2647922"/>
                <a:ext cx="1064250" cy="957125"/>
                <a:chOff x="6069100" y="3009725"/>
                <a:chExt cx="1064250" cy="957125"/>
              </a:xfrm>
            </p:grpSpPr>
            <p:sp>
              <p:nvSpPr>
                <p:cNvPr id="2801" name="Google Shape;2801;p24"/>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2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24"/>
              <p:cNvGrpSpPr/>
              <p:nvPr/>
            </p:nvGrpSpPr>
            <p:grpSpPr>
              <a:xfrm rot="10800000">
                <a:off x="1008698" y="2761102"/>
                <a:ext cx="812555" cy="730765"/>
                <a:chOff x="6069100" y="3009725"/>
                <a:chExt cx="1064250" cy="957125"/>
              </a:xfrm>
            </p:grpSpPr>
            <p:sp>
              <p:nvSpPr>
                <p:cNvPr id="2804" name="Google Shape;2804;p24"/>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24"/>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20_1_1">
    <p:spTree>
      <p:nvGrpSpPr>
        <p:cNvPr id="2806" name="Shape 2806"/>
        <p:cNvGrpSpPr/>
        <p:nvPr/>
      </p:nvGrpSpPr>
      <p:grpSpPr>
        <a:xfrm>
          <a:off x="0" y="0"/>
          <a:ext cx="0" cy="0"/>
          <a:chOff x="0" y="0"/>
          <a:chExt cx="0" cy="0"/>
        </a:xfrm>
      </p:grpSpPr>
      <p:sp>
        <p:nvSpPr>
          <p:cNvPr id="2807" name="Google Shape;2807;p25"/>
          <p:cNvSpPr txBox="1"/>
          <p:nvPr>
            <p:ph type="title"/>
          </p:nvPr>
        </p:nvSpPr>
        <p:spPr>
          <a:xfrm>
            <a:off x="720000" y="3114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2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grpSp>
        <p:nvGrpSpPr>
          <p:cNvPr id="2808" name="Google Shape;2808;p25"/>
          <p:cNvGrpSpPr/>
          <p:nvPr/>
        </p:nvGrpSpPr>
        <p:grpSpPr>
          <a:xfrm>
            <a:off x="222170" y="424469"/>
            <a:ext cx="8611025" cy="4549346"/>
            <a:chOff x="222170" y="424469"/>
            <a:chExt cx="8611025" cy="4549346"/>
          </a:xfrm>
        </p:grpSpPr>
        <p:grpSp>
          <p:nvGrpSpPr>
            <p:cNvPr id="2809" name="Google Shape;2809;p25"/>
            <p:cNvGrpSpPr/>
            <p:nvPr/>
          </p:nvGrpSpPr>
          <p:grpSpPr>
            <a:xfrm flipH="1" rot="-8100000">
              <a:off x="7719127" y="525336"/>
              <a:ext cx="424367" cy="335748"/>
              <a:chOff x="3914524" y="1651534"/>
              <a:chExt cx="1302400" cy="1030425"/>
            </a:xfrm>
          </p:grpSpPr>
          <p:sp>
            <p:nvSpPr>
              <p:cNvPr id="2810" name="Google Shape;2810;p25"/>
              <p:cNvSpPr/>
              <p:nvPr/>
            </p:nvSpPr>
            <p:spPr>
              <a:xfrm>
                <a:off x="3914524" y="1651534"/>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25"/>
              <p:cNvSpPr/>
              <p:nvPr/>
            </p:nvSpPr>
            <p:spPr>
              <a:xfrm rot="10799469">
                <a:off x="4144274" y="1833346"/>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25"/>
            <p:cNvGrpSpPr/>
            <p:nvPr/>
          </p:nvGrpSpPr>
          <p:grpSpPr>
            <a:xfrm flipH="1" rot="10800000">
              <a:off x="8408770" y="1176517"/>
              <a:ext cx="424413" cy="370488"/>
              <a:chOff x="2133000" y="1731619"/>
              <a:chExt cx="1164050" cy="1016150"/>
            </a:xfrm>
          </p:grpSpPr>
          <p:grpSp>
            <p:nvGrpSpPr>
              <p:cNvPr id="2813" name="Google Shape;2813;p25"/>
              <p:cNvGrpSpPr/>
              <p:nvPr/>
            </p:nvGrpSpPr>
            <p:grpSpPr>
              <a:xfrm>
                <a:off x="2133000" y="1731619"/>
                <a:ext cx="1164050" cy="1016150"/>
                <a:chOff x="4286075" y="4175525"/>
                <a:chExt cx="1164050" cy="1016150"/>
              </a:xfrm>
            </p:grpSpPr>
            <p:sp>
              <p:nvSpPr>
                <p:cNvPr id="2814" name="Google Shape;2814;p2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2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2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2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2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2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2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1" name="Google Shape;2821;p25"/>
              <p:cNvGrpSpPr/>
              <p:nvPr/>
            </p:nvGrpSpPr>
            <p:grpSpPr>
              <a:xfrm rot="10800000">
                <a:off x="2292009" y="1870425"/>
                <a:ext cx="846032" cy="738538"/>
                <a:chOff x="4286075" y="4175525"/>
                <a:chExt cx="1164050" cy="1016150"/>
              </a:xfrm>
            </p:grpSpPr>
            <p:sp>
              <p:nvSpPr>
                <p:cNvPr id="2822" name="Google Shape;2822;p25"/>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25"/>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25"/>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25"/>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5"/>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5"/>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5"/>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9" name="Google Shape;2829;p25"/>
            <p:cNvGrpSpPr/>
            <p:nvPr/>
          </p:nvGrpSpPr>
          <p:grpSpPr>
            <a:xfrm flipH="1" rot="10800000">
              <a:off x="8408772" y="3623263"/>
              <a:ext cx="424423" cy="381701"/>
              <a:chOff x="882850" y="2647922"/>
              <a:chExt cx="1064250" cy="957125"/>
            </a:xfrm>
          </p:grpSpPr>
          <p:grpSp>
            <p:nvGrpSpPr>
              <p:cNvPr id="2830" name="Google Shape;2830;p25"/>
              <p:cNvGrpSpPr/>
              <p:nvPr/>
            </p:nvGrpSpPr>
            <p:grpSpPr>
              <a:xfrm>
                <a:off x="882850" y="2647922"/>
                <a:ext cx="1064250" cy="957125"/>
                <a:chOff x="6069100" y="3009725"/>
                <a:chExt cx="1064250" cy="957125"/>
              </a:xfrm>
            </p:grpSpPr>
            <p:sp>
              <p:nvSpPr>
                <p:cNvPr id="2831" name="Google Shape;2831;p2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25"/>
              <p:cNvGrpSpPr/>
              <p:nvPr/>
            </p:nvGrpSpPr>
            <p:grpSpPr>
              <a:xfrm rot="10800000">
                <a:off x="1008698" y="2761102"/>
                <a:ext cx="812555" cy="730765"/>
                <a:chOff x="6069100" y="3009725"/>
                <a:chExt cx="1064250" cy="957125"/>
              </a:xfrm>
            </p:grpSpPr>
            <p:sp>
              <p:nvSpPr>
                <p:cNvPr id="2834" name="Google Shape;2834;p25"/>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6" name="Google Shape;2836;p25"/>
            <p:cNvGrpSpPr/>
            <p:nvPr/>
          </p:nvGrpSpPr>
          <p:grpSpPr>
            <a:xfrm rot="-5400000">
              <a:off x="266500" y="3852534"/>
              <a:ext cx="424322" cy="335712"/>
              <a:chOff x="4414850" y="3021000"/>
              <a:chExt cx="1302400" cy="1030425"/>
            </a:xfrm>
          </p:grpSpPr>
          <p:sp>
            <p:nvSpPr>
              <p:cNvPr id="2837" name="Google Shape;2837;p25"/>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5"/>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25"/>
            <p:cNvGrpSpPr/>
            <p:nvPr/>
          </p:nvGrpSpPr>
          <p:grpSpPr>
            <a:xfrm rot="-5400000">
              <a:off x="891771" y="4545901"/>
              <a:ext cx="424347" cy="431480"/>
              <a:chOff x="4023775" y="1855149"/>
              <a:chExt cx="1174825" cy="1194575"/>
            </a:xfrm>
          </p:grpSpPr>
          <p:grpSp>
            <p:nvGrpSpPr>
              <p:cNvPr id="2840" name="Google Shape;2840;p25"/>
              <p:cNvGrpSpPr/>
              <p:nvPr/>
            </p:nvGrpSpPr>
            <p:grpSpPr>
              <a:xfrm>
                <a:off x="4023775" y="1855149"/>
                <a:ext cx="1174825" cy="1194575"/>
                <a:chOff x="4023775" y="1778925"/>
                <a:chExt cx="1174825" cy="1194575"/>
              </a:xfrm>
            </p:grpSpPr>
            <p:sp>
              <p:nvSpPr>
                <p:cNvPr id="2841" name="Google Shape;2841;p2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2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25"/>
              <p:cNvGrpSpPr/>
              <p:nvPr/>
            </p:nvGrpSpPr>
            <p:grpSpPr>
              <a:xfrm rot="10800000">
                <a:off x="4212099" y="2046639"/>
                <a:ext cx="798176" cy="811594"/>
                <a:chOff x="4023775" y="1778925"/>
                <a:chExt cx="1174825" cy="1194575"/>
              </a:xfrm>
            </p:grpSpPr>
            <p:sp>
              <p:nvSpPr>
                <p:cNvPr id="2848" name="Google Shape;2848;p25"/>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4" name="Google Shape;2854;p25"/>
            <p:cNvGrpSpPr/>
            <p:nvPr/>
          </p:nvGrpSpPr>
          <p:grpSpPr>
            <a:xfrm>
              <a:off x="222170" y="1092529"/>
              <a:ext cx="656139" cy="808594"/>
              <a:chOff x="3106831" y="700491"/>
              <a:chExt cx="1816554" cy="2238633"/>
            </a:xfrm>
          </p:grpSpPr>
          <p:grpSp>
            <p:nvGrpSpPr>
              <p:cNvPr id="2855" name="Google Shape;2855;p25"/>
              <p:cNvGrpSpPr/>
              <p:nvPr/>
            </p:nvGrpSpPr>
            <p:grpSpPr>
              <a:xfrm>
                <a:off x="3106831" y="700491"/>
                <a:ext cx="1288119" cy="2238633"/>
                <a:chOff x="3106831" y="624267"/>
                <a:chExt cx="1288119" cy="2238633"/>
              </a:xfrm>
            </p:grpSpPr>
            <p:sp>
              <p:nvSpPr>
                <p:cNvPr id="2856" name="Google Shape;2856;p25"/>
                <p:cNvSpPr/>
                <p:nvPr/>
              </p:nvSpPr>
              <p:spPr>
                <a:xfrm>
                  <a:off x="3106831" y="624267"/>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5"/>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25"/>
              <p:cNvGrpSpPr/>
              <p:nvPr/>
            </p:nvGrpSpPr>
            <p:grpSpPr>
              <a:xfrm rot="10800000">
                <a:off x="3295156" y="891981"/>
                <a:ext cx="1628230" cy="1828073"/>
                <a:chOff x="4151667" y="1982309"/>
                <a:chExt cx="2396570" cy="2690717"/>
              </a:xfrm>
            </p:grpSpPr>
            <p:sp>
              <p:nvSpPr>
                <p:cNvPr id="2863" name="Google Shape;2863;p25"/>
                <p:cNvSpPr/>
                <p:nvPr/>
              </p:nvSpPr>
              <p:spPr>
                <a:xfrm>
                  <a:off x="5373412" y="3478451"/>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5"/>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5"/>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5"/>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5"/>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5"/>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9" name="Google Shape;2869;p25"/>
            <p:cNvGrpSpPr/>
            <p:nvPr/>
          </p:nvGrpSpPr>
          <p:grpSpPr>
            <a:xfrm>
              <a:off x="8149869" y="4515897"/>
              <a:ext cx="424423" cy="381701"/>
              <a:chOff x="882850" y="2647922"/>
              <a:chExt cx="1064250" cy="957125"/>
            </a:xfrm>
          </p:grpSpPr>
          <p:grpSp>
            <p:nvGrpSpPr>
              <p:cNvPr id="2870" name="Google Shape;2870;p25"/>
              <p:cNvGrpSpPr/>
              <p:nvPr/>
            </p:nvGrpSpPr>
            <p:grpSpPr>
              <a:xfrm>
                <a:off x="882850" y="2647922"/>
                <a:ext cx="1064250" cy="957125"/>
                <a:chOff x="6069100" y="3009725"/>
                <a:chExt cx="1064250" cy="957125"/>
              </a:xfrm>
            </p:grpSpPr>
            <p:sp>
              <p:nvSpPr>
                <p:cNvPr id="2871" name="Google Shape;2871;p2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25"/>
              <p:cNvGrpSpPr/>
              <p:nvPr/>
            </p:nvGrpSpPr>
            <p:grpSpPr>
              <a:xfrm rot="10800000">
                <a:off x="1008698" y="2761102"/>
                <a:ext cx="812555" cy="730765"/>
                <a:chOff x="6069100" y="3009725"/>
                <a:chExt cx="1064250" cy="957125"/>
              </a:xfrm>
            </p:grpSpPr>
            <p:sp>
              <p:nvSpPr>
                <p:cNvPr id="2874" name="Google Shape;2874;p25"/>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5"/>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_1">
    <p:spTree>
      <p:nvGrpSpPr>
        <p:cNvPr id="2876" name="Shape 2876"/>
        <p:cNvGrpSpPr/>
        <p:nvPr/>
      </p:nvGrpSpPr>
      <p:grpSpPr>
        <a:xfrm>
          <a:off x="0" y="0"/>
          <a:ext cx="0" cy="0"/>
          <a:chOff x="0" y="0"/>
          <a:chExt cx="0" cy="0"/>
        </a:xfrm>
      </p:grpSpPr>
      <p:grpSp>
        <p:nvGrpSpPr>
          <p:cNvPr id="2877" name="Google Shape;2877;p26"/>
          <p:cNvGrpSpPr/>
          <p:nvPr/>
        </p:nvGrpSpPr>
        <p:grpSpPr>
          <a:xfrm>
            <a:off x="209633" y="143856"/>
            <a:ext cx="8722898" cy="4855787"/>
            <a:chOff x="209633" y="143856"/>
            <a:chExt cx="8722898" cy="4855787"/>
          </a:xfrm>
        </p:grpSpPr>
        <p:grpSp>
          <p:nvGrpSpPr>
            <p:cNvPr id="2878" name="Google Shape;2878;p26"/>
            <p:cNvGrpSpPr/>
            <p:nvPr/>
          </p:nvGrpSpPr>
          <p:grpSpPr>
            <a:xfrm>
              <a:off x="8207097" y="2570331"/>
              <a:ext cx="424423" cy="381701"/>
              <a:chOff x="882850" y="2647922"/>
              <a:chExt cx="1064250" cy="957125"/>
            </a:xfrm>
          </p:grpSpPr>
          <p:grpSp>
            <p:nvGrpSpPr>
              <p:cNvPr id="2879" name="Google Shape;2879;p26"/>
              <p:cNvGrpSpPr/>
              <p:nvPr/>
            </p:nvGrpSpPr>
            <p:grpSpPr>
              <a:xfrm>
                <a:off x="882850" y="2647922"/>
                <a:ext cx="1064250" cy="957125"/>
                <a:chOff x="6069100" y="3009725"/>
                <a:chExt cx="1064250" cy="957125"/>
              </a:xfrm>
            </p:grpSpPr>
            <p:sp>
              <p:nvSpPr>
                <p:cNvPr id="2880" name="Google Shape;2880;p2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2" name="Google Shape;2882;p26"/>
              <p:cNvGrpSpPr/>
              <p:nvPr/>
            </p:nvGrpSpPr>
            <p:grpSpPr>
              <a:xfrm rot="10800000">
                <a:off x="1008698" y="2761102"/>
                <a:ext cx="812555" cy="730765"/>
                <a:chOff x="6069100" y="3009725"/>
                <a:chExt cx="1064250" cy="957125"/>
              </a:xfrm>
            </p:grpSpPr>
            <p:sp>
              <p:nvSpPr>
                <p:cNvPr id="2883" name="Google Shape;2883;p2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85" name="Google Shape;2885;p26"/>
            <p:cNvGrpSpPr/>
            <p:nvPr/>
          </p:nvGrpSpPr>
          <p:grpSpPr>
            <a:xfrm>
              <a:off x="5959480" y="143856"/>
              <a:ext cx="424423" cy="381701"/>
              <a:chOff x="882850" y="2647922"/>
              <a:chExt cx="1064250" cy="957125"/>
            </a:xfrm>
          </p:grpSpPr>
          <p:grpSp>
            <p:nvGrpSpPr>
              <p:cNvPr id="2886" name="Google Shape;2886;p26"/>
              <p:cNvGrpSpPr/>
              <p:nvPr/>
            </p:nvGrpSpPr>
            <p:grpSpPr>
              <a:xfrm>
                <a:off x="882850" y="2647922"/>
                <a:ext cx="1064250" cy="957125"/>
                <a:chOff x="6069100" y="3009725"/>
                <a:chExt cx="1064250" cy="957125"/>
              </a:xfrm>
            </p:grpSpPr>
            <p:sp>
              <p:nvSpPr>
                <p:cNvPr id="2887" name="Google Shape;2887;p2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26"/>
              <p:cNvGrpSpPr/>
              <p:nvPr/>
            </p:nvGrpSpPr>
            <p:grpSpPr>
              <a:xfrm rot="10800000">
                <a:off x="1008698" y="2761102"/>
                <a:ext cx="812555" cy="730765"/>
                <a:chOff x="6069100" y="3009725"/>
                <a:chExt cx="1064250" cy="957125"/>
              </a:xfrm>
            </p:grpSpPr>
            <p:sp>
              <p:nvSpPr>
                <p:cNvPr id="2890" name="Google Shape;2890;p2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2" name="Google Shape;2892;p26"/>
            <p:cNvGrpSpPr/>
            <p:nvPr/>
          </p:nvGrpSpPr>
          <p:grpSpPr>
            <a:xfrm>
              <a:off x="8205220" y="666656"/>
              <a:ext cx="424347" cy="431480"/>
              <a:chOff x="4023775" y="1855149"/>
              <a:chExt cx="1174825" cy="1194575"/>
            </a:xfrm>
          </p:grpSpPr>
          <p:grpSp>
            <p:nvGrpSpPr>
              <p:cNvPr id="2893" name="Google Shape;2893;p26"/>
              <p:cNvGrpSpPr/>
              <p:nvPr/>
            </p:nvGrpSpPr>
            <p:grpSpPr>
              <a:xfrm>
                <a:off x="4023775" y="1855149"/>
                <a:ext cx="1174825" cy="1194575"/>
                <a:chOff x="4023775" y="1778925"/>
                <a:chExt cx="1174825" cy="1194575"/>
              </a:xfrm>
            </p:grpSpPr>
            <p:sp>
              <p:nvSpPr>
                <p:cNvPr id="2894" name="Google Shape;2894;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26"/>
              <p:cNvGrpSpPr/>
              <p:nvPr/>
            </p:nvGrpSpPr>
            <p:grpSpPr>
              <a:xfrm rot="10800000">
                <a:off x="4212099" y="2046639"/>
                <a:ext cx="798176" cy="811594"/>
                <a:chOff x="4023775" y="1778925"/>
                <a:chExt cx="1174825" cy="1194575"/>
              </a:xfrm>
            </p:grpSpPr>
            <p:sp>
              <p:nvSpPr>
                <p:cNvPr id="2901" name="Google Shape;2901;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7" name="Google Shape;2907;p26"/>
            <p:cNvGrpSpPr/>
            <p:nvPr/>
          </p:nvGrpSpPr>
          <p:grpSpPr>
            <a:xfrm>
              <a:off x="7234801" y="166697"/>
              <a:ext cx="424322" cy="335712"/>
              <a:chOff x="4414850" y="3021000"/>
              <a:chExt cx="1302400" cy="1030425"/>
            </a:xfrm>
          </p:grpSpPr>
          <p:sp>
            <p:nvSpPr>
              <p:cNvPr id="2908" name="Google Shape;2908;p2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26"/>
            <p:cNvGrpSpPr/>
            <p:nvPr/>
          </p:nvGrpSpPr>
          <p:grpSpPr>
            <a:xfrm>
              <a:off x="7145943" y="4290723"/>
              <a:ext cx="424322" cy="335712"/>
              <a:chOff x="4414850" y="3021000"/>
              <a:chExt cx="1302400" cy="1030425"/>
            </a:xfrm>
          </p:grpSpPr>
          <p:sp>
            <p:nvSpPr>
              <p:cNvPr id="2911" name="Google Shape;2911;p2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26"/>
            <p:cNvGrpSpPr/>
            <p:nvPr/>
          </p:nvGrpSpPr>
          <p:grpSpPr>
            <a:xfrm>
              <a:off x="7966764" y="3497280"/>
              <a:ext cx="424413" cy="370488"/>
              <a:chOff x="2133000" y="1731619"/>
              <a:chExt cx="1164050" cy="1016150"/>
            </a:xfrm>
          </p:grpSpPr>
          <p:grpSp>
            <p:nvGrpSpPr>
              <p:cNvPr id="2914" name="Google Shape;2914;p26"/>
              <p:cNvGrpSpPr/>
              <p:nvPr/>
            </p:nvGrpSpPr>
            <p:grpSpPr>
              <a:xfrm>
                <a:off x="2133000" y="1731619"/>
                <a:ext cx="1164050" cy="1016150"/>
                <a:chOff x="4286075" y="4175525"/>
                <a:chExt cx="1164050" cy="1016150"/>
              </a:xfrm>
            </p:grpSpPr>
            <p:sp>
              <p:nvSpPr>
                <p:cNvPr id="2915" name="Google Shape;2915;p2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26"/>
              <p:cNvGrpSpPr/>
              <p:nvPr/>
            </p:nvGrpSpPr>
            <p:grpSpPr>
              <a:xfrm rot="10800000">
                <a:off x="2292009" y="1870425"/>
                <a:ext cx="846032" cy="738538"/>
                <a:chOff x="4286075" y="4175525"/>
                <a:chExt cx="1164050" cy="1016150"/>
              </a:xfrm>
            </p:grpSpPr>
            <p:sp>
              <p:nvSpPr>
                <p:cNvPr id="2923" name="Google Shape;2923;p2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0" name="Google Shape;2930;p26"/>
            <p:cNvGrpSpPr/>
            <p:nvPr/>
          </p:nvGrpSpPr>
          <p:grpSpPr>
            <a:xfrm>
              <a:off x="8508193" y="4413015"/>
              <a:ext cx="424338" cy="323264"/>
              <a:chOff x="2213900" y="503525"/>
              <a:chExt cx="1369275" cy="1043125"/>
            </a:xfrm>
          </p:grpSpPr>
          <p:sp>
            <p:nvSpPr>
              <p:cNvPr id="2931" name="Google Shape;2931;p26"/>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6"/>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26"/>
            <p:cNvGrpSpPr/>
            <p:nvPr/>
          </p:nvGrpSpPr>
          <p:grpSpPr>
            <a:xfrm>
              <a:off x="7818329" y="1643383"/>
              <a:ext cx="424423" cy="381701"/>
              <a:chOff x="882850" y="2647922"/>
              <a:chExt cx="1064250" cy="957125"/>
            </a:xfrm>
          </p:grpSpPr>
          <p:grpSp>
            <p:nvGrpSpPr>
              <p:cNvPr id="2934" name="Google Shape;2934;p26"/>
              <p:cNvGrpSpPr/>
              <p:nvPr/>
            </p:nvGrpSpPr>
            <p:grpSpPr>
              <a:xfrm>
                <a:off x="882850" y="2647922"/>
                <a:ext cx="1064250" cy="957125"/>
                <a:chOff x="6069100" y="3009725"/>
                <a:chExt cx="1064250" cy="957125"/>
              </a:xfrm>
            </p:grpSpPr>
            <p:sp>
              <p:nvSpPr>
                <p:cNvPr id="2935" name="Google Shape;2935;p26"/>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26"/>
              <p:cNvGrpSpPr/>
              <p:nvPr/>
            </p:nvGrpSpPr>
            <p:grpSpPr>
              <a:xfrm rot="10800000">
                <a:off x="1008698" y="2761102"/>
                <a:ext cx="812555" cy="730765"/>
                <a:chOff x="6069100" y="3009725"/>
                <a:chExt cx="1064250" cy="957125"/>
              </a:xfrm>
            </p:grpSpPr>
            <p:sp>
              <p:nvSpPr>
                <p:cNvPr id="2938" name="Google Shape;2938;p26"/>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0" name="Google Shape;2940;p26"/>
            <p:cNvGrpSpPr/>
            <p:nvPr/>
          </p:nvGrpSpPr>
          <p:grpSpPr>
            <a:xfrm>
              <a:off x="5783592" y="4596583"/>
              <a:ext cx="424423" cy="381701"/>
              <a:chOff x="882850" y="2647922"/>
              <a:chExt cx="1064250" cy="957125"/>
            </a:xfrm>
          </p:grpSpPr>
          <p:grpSp>
            <p:nvGrpSpPr>
              <p:cNvPr id="2941" name="Google Shape;2941;p26"/>
              <p:cNvGrpSpPr/>
              <p:nvPr/>
            </p:nvGrpSpPr>
            <p:grpSpPr>
              <a:xfrm>
                <a:off x="882850" y="2647922"/>
                <a:ext cx="1064250" cy="957125"/>
                <a:chOff x="6069100" y="3009725"/>
                <a:chExt cx="1064250" cy="957125"/>
              </a:xfrm>
            </p:grpSpPr>
            <p:sp>
              <p:nvSpPr>
                <p:cNvPr id="2942" name="Google Shape;2942;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26"/>
              <p:cNvGrpSpPr/>
              <p:nvPr/>
            </p:nvGrpSpPr>
            <p:grpSpPr>
              <a:xfrm rot="10800000">
                <a:off x="1008698" y="2761102"/>
                <a:ext cx="812555" cy="730765"/>
                <a:chOff x="6069100" y="3009725"/>
                <a:chExt cx="1064250" cy="957125"/>
              </a:xfrm>
            </p:grpSpPr>
            <p:sp>
              <p:nvSpPr>
                <p:cNvPr id="2945" name="Google Shape;2945;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7" name="Google Shape;2947;p26"/>
            <p:cNvGrpSpPr/>
            <p:nvPr/>
          </p:nvGrpSpPr>
          <p:grpSpPr>
            <a:xfrm rot="10800000">
              <a:off x="4421242" y="4596603"/>
              <a:ext cx="424423" cy="381701"/>
              <a:chOff x="882850" y="2647922"/>
              <a:chExt cx="1064250" cy="957125"/>
            </a:xfrm>
          </p:grpSpPr>
          <p:grpSp>
            <p:nvGrpSpPr>
              <p:cNvPr id="2948" name="Google Shape;2948;p26"/>
              <p:cNvGrpSpPr/>
              <p:nvPr/>
            </p:nvGrpSpPr>
            <p:grpSpPr>
              <a:xfrm>
                <a:off x="882850" y="2647922"/>
                <a:ext cx="1064250" cy="957125"/>
                <a:chOff x="6069100" y="3009725"/>
                <a:chExt cx="1064250" cy="957125"/>
              </a:xfrm>
            </p:grpSpPr>
            <p:sp>
              <p:nvSpPr>
                <p:cNvPr id="2949" name="Google Shape;2949;p2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1" name="Google Shape;2951;p26"/>
              <p:cNvGrpSpPr/>
              <p:nvPr/>
            </p:nvGrpSpPr>
            <p:grpSpPr>
              <a:xfrm rot="10800000">
                <a:off x="1008698" y="2761102"/>
                <a:ext cx="812555" cy="730765"/>
                <a:chOff x="6069100" y="3009725"/>
                <a:chExt cx="1064250" cy="957125"/>
              </a:xfrm>
            </p:grpSpPr>
            <p:sp>
              <p:nvSpPr>
                <p:cNvPr id="2952" name="Google Shape;2952;p26"/>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4" name="Google Shape;2954;p26"/>
            <p:cNvGrpSpPr/>
            <p:nvPr/>
          </p:nvGrpSpPr>
          <p:grpSpPr>
            <a:xfrm>
              <a:off x="4684160" y="395321"/>
              <a:ext cx="424423" cy="381701"/>
              <a:chOff x="882850" y="2647922"/>
              <a:chExt cx="1064250" cy="957125"/>
            </a:xfrm>
          </p:grpSpPr>
          <p:grpSp>
            <p:nvGrpSpPr>
              <p:cNvPr id="2955" name="Google Shape;2955;p26"/>
              <p:cNvGrpSpPr/>
              <p:nvPr/>
            </p:nvGrpSpPr>
            <p:grpSpPr>
              <a:xfrm>
                <a:off x="882850" y="2647922"/>
                <a:ext cx="1064250" cy="957125"/>
                <a:chOff x="6069100" y="3009725"/>
                <a:chExt cx="1064250" cy="957125"/>
              </a:xfrm>
            </p:grpSpPr>
            <p:sp>
              <p:nvSpPr>
                <p:cNvPr id="2956" name="Google Shape;2956;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26"/>
              <p:cNvGrpSpPr/>
              <p:nvPr/>
            </p:nvGrpSpPr>
            <p:grpSpPr>
              <a:xfrm rot="10800000">
                <a:off x="1008698" y="2761102"/>
                <a:ext cx="812555" cy="730765"/>
                <a:chOff x="6069100" y="3009725"/>
                <a:chExt cx="1064250" cy="957125"/>
              </a:xfrm>
            </p:grpSpPr>
            <p:sp>
              <p:nvSpPr>
                <p:cNvPr id="2959" name="Google Shape;2959;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1" name="Google Shape;2961;p26"/>
            <p:cNvGrpSpPr/>
            <p:nvPr/>
          </p:nvGrpSpPr>
          <p:grpSpPr>
            <a:xfrm flipH="1">
              <a:off x="2133671" y="338791"/>
              <a:ext cx="424347" cy="431480"/>
              <a:chOff x="4023775" y="1855149"/>
              <a:chExt cx="1174825" cy="1194575"/>
            </a:xfrm>
          </p:grpSpPr>
          <p:grpSp>
            <p:nvGrpSpPr>
              <p:cNvPr id="2962" name="Google Shape;2962;p26"/>
              <p:cNvGrpSpPr/>
              <p:nvPr/>
            </p:nvGrpSpPr>
            <p:grpSpPr>
              <a:xfrm>
                <a:off x="4023775" y="1855149"/>
                <a:ext cx="1174825" cy="1194575"/>
                <a:chOff x="4023775" y="1778925"/>
                <a:chExt cx="1174825" cy="1194575"/>
              </a:xfrm>
            </p:grpSpPr>
            <p:sp>
              <p:nvSpPr>
                <p:cNvPr id="2963" name="Google Shape;2963;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26"/>
              <p:cNvGrpSpPr/>
              <p:nvPr/>
            </p:nvGrpSpPr>
            <p:grpSpPr>
              <a:xfrm rot="10800000">
                <a:off x="4212099" y="2046639"/>
                <a:ext cx="798176" cy="811594"/>
                <a:chOff x="4023775" y="1778925"/>
                <a:chExt cx="1174825" cy="1194575"/>
              </a:xfrm>
            </p:grpSpPr>
            <p:sp>
              <p:nvSpPr>
                <p:cNvPr id="2970" name="Google Shape;2970;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6"/>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6" name="Google Shape;2976;p26"/>
            <p:cNvGrpSpPr/>
            <p:nvPr/>
          </p:nvGrpSpPr>
          <p:grpSpPr>
            <a:xfrm flipH="1">
              <a:off x="300142" y="1210555"/>
              <a:ext cx="424347" cy="431480"/>
              <a:chOff x="4023775" y="1855149"/>
              <a:chExt cx="1174825" cy="1194575"/>
            </a:xfrm>
          </p:grpSpPr>
          <p:grpSp>
            <p:nvGrpSpPr>
              <p:cNvPr id="2977" name="Google Shape;2977;p26"/>
              <p:cNvGrpSpPr/>
              <p:nvPr/>
            </p:nvGrpSpPr>
            <p:grpSpPr>
              <a:xfrm>
                <a:off x="4023775" y="1855149"/>
                <a:ext cx="1174825" cy="1194575"/>
                <a:chOff x="4023775" y="1778925"/>
                <a:chExt cx="1174825" cy="1194575"/>
              </a:xfrm>
            </p:grpSpPr>
            <p:sp>
              <p:nvSpPr>
                <p:cNvPr id="2978" name="Google Shape;2978;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26"/>
              <p:cNvGrpSpPr/>
              <p:nvPr/>
            </p:nvGrpSpPr>
            <p:grpSpPr>
              <a:xfrm rot="10800000">
                <a:off x="4212099" y="2046639"/>
                <a:ext cx="798176" cy="811594"/>
                <a:chOff x="4023775" y="1778925"/>
                <a:chExt cx="1174825" cy="1194575"/>
              </a:xfrm>
            </p:grpSpPr>
            <p:sp>
              <p:nvSpPr>
                <p:cNvPr id="2985" name="Google Shape;2985;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1" name="Google Shape;2991;p26"/>
            <p:cNvGrpSpPr/>
            <p:nvPr/>
          </p:nvGrpSpPr>
          <p:grpSpPr>
            <a:xfrm flipH="1">
              <a:off x="858452" y="166697"/>
              <a:ext cx="424322" cy="335712"/>
              <a:chOff x="4414850" y="3021000"/>
              <a:chExt cx="1302400" cy="1030425"/>
            </a:xfrm>
          </p:grpSpPr>
          <p:sp>
            <p:nvSpPr>
              <p:cNvPr id="2992" name="Google Shape;2992;p2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4" name="Google Shape;2994;p26"/>
            <p:cNvGrpSpPr/>
            <p:nvPr/>
          </p:nvGrpSpPr>
          <p:grpSpPr>
            <a:xfrm flipH="1" rot="5400000">
              <a:off x="479755" y="4562970"/>
              <a:ext cx="424322" cy="335712"/>
              <a:chOff x="4414850" y="3021000"/>
              <a:chExt cx="1302400" cy="1030425"/>
            </a:xfrm>
          </p:grpSpPr>
          <p:sp>
            <p:nvSpPr>
              <p:cNvPr id="2995" name="Google Shape;2995;p26"/>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6"/>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 name="Google Shape;2997;p26"/>
            <p:cNvGrpSpPr/>
            <p:nvPr/>
          </p:nvGrpSpPr>
          <p:grpSpPr>
            <a:xfrm flipH="1">
              <a:off x="209633" y="3440030"/>
              <a:ext cx="424413" cy="370488"/>
              <a:chOff x="2133000" y="1731619"/>
              <a:chExt cx="1164050" cy="1016150"/>
            </a:xfrm>
          </p:grpSpPr>
          <p:grpSp>
            <p:nvGrpSpPr>
              <p:cNvPr id="2998" name="Google Shape;2998;p26"/>
              <p:cNvGrpSpPr/>
              <p:nvPr/>
            </p:nvGrpSpPr>
            <p:grpSpPr>
              <a:xfrm>
                <a:off x="2133000" y="1731619"/>
                <a:ext cx="1164050" cy="1016150"/>
                <a:chOff x="4286075" y="4175525"/>
                <a:chExt cx="1164050" cy="1016150"/>
              </a:xfrm>
            </p:grpSpPr>
            <p:sp>
              <p:nvSpPr>
                <p:cNvPr id="2999" name="Google Shape;2999;p2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6" name="Google Shape;3006;p26"/>
              <p:cNvGrpSpPr/>
              <p:nvPr/>
            </p:nvGrpSpPr>
            <p:grpSpPr>
              <a:xfrm rot="10800000">
                <a:off x="2292009" y="1870425"/>
                <a:ext cx="846032" cy="738538"/>
                <a:chOff x="4286075" y="4175525"/>
                <a:chExt cx="1164050" cy="1016150"/>
              </a:xfrm>
            </p:grpSpPr>
            <p:sp>
              <p:nvSpPr>
                <p:cNvPr id="3007" name="Google Shape;3007;p26"/>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6"/>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6"/>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6"/>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6"/>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6"/>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6"/>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14" name="Google Shape;3014;p26"/>
            <p:cNvGrpSpPr/>
            <p:nvPr/>
          </p:nvGrpSpPr>
          <p:grpSpPr>
            <a:xfrm flipH="1" rot="-5400000">
              <a:off x="3109513" y="4625842"/>
              <a:ext cx="424338" cy="323264"/>
              <a:chOff x="2213900" y="503525"/>
              <a:chExt cx="1369275" cy="1043125"/>
            </a:xfrm>
          </p:grpSpPr>
          <p:sp>
            <p:nvSpPr>
              <p:cNvPr id="3015" name="Google Shape;3015;p26"/>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6"/>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7" name="Google Shape;3017;p26"/>
            <p:cNvGrpSpPr/>
            <p:nvPr/>
          </p:nvGrpSpPr>
          <p:grpSpPr>
            <a:xfrm flipH="1">
              <a:off x="858388" y="2350182"/>
              <a:ext cx="424423" cy="381701"/>
              <a:chOff x="882850" y="2647922"/>
              <a:chExt cx="1064250" cy="957125"/>
            </a:xfrm>
          </p:grpSpPr>
          <p:grpSp>
            <p:nvGrpSpPr>
              <p:cNvPr id="3018" name="Google Shape;3018;p26"/>
              <p:cNvGrpSpPr/>
              <p:nvPr/>
            </p:nvGrpSpPr>
            <p:grpSpPr>
              <a:xfrm>
                <a:off x="882850" y="2647922"/>
                <a:ext cx="1064250" cy="957125"/>
                <a:chOff x="6069100" y="3009725"/>
                <a:chExt cx="1064250" cy="957125"/>
              </a:xfrm>
            </p:grpSpPr>
            <p:sp>
              <p:nvSpPr>
                <p:cNvPr id="3019" name="Google Shape;3019;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26"/>
              <p:cNvGrpSpPr/>
              <p:nvPr/>
            </p:nvGrpSpPr>
            <p:grpSpPr>
              <a:xfrm rot="10800000">
                <a:off x="1008698" y="2761102"/>
                <a:ext cx="812555" cy="730765"/>
                <a:chOff x="6069100" y="3009725"/>
                <a:chExt cx="1064250" cy="957125"/>
              </a:xfrm>
            </p:grpSpPr>
            <p:sp>
              <p:nvSpPr>
                <p:cNvPr id="3022" name="Google Shape;3022;p26"/>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24" name="Google Shape;3024;p26"/>
            <p:cNvGrpSpPr/>
            <p:nvPr/>
          </p:nvGrpSpPr>
          <p:grpSpPr>
            <a:xfrm flipH="1">
              <a:off x="1797699" y="4596583"/>
              <a:ext cx="424423" cy="381701"/>
              <a:chOff x="882850" y="2647922"/>
              <a:chExt cx="1064250" cy="957125"/>
            </a:xfrm>
          </p:grpSpPr>
          <p:grpSp>
            <p:nvGrpSpPr>
              <p:cNvPr id="3025" name="Google Shape;3025;p26"/>
              <p:cNvGrpSpPr/>
              <p:nvPr/>
            </p:nvGrpSpPr>
            <p:grpSpPr>
              <a:xfrm>
                <a:off x="882850" y="2647922"/>
                <a:ext cx="1064250" cy="957125"/>
                <a:chOff x="6069100" y="3009725"/>
                <a:chExt cx="1064250" cy="957125"/>
              </a:xfrm>
            </p:grpSpPr>
            <p:sp>
              <p:nvSpPr>
                <p:cNvPr id="3026" name="Google Shape;3026;p2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26"/>
              <p:cNvGrpSpPr/>
              <p:nvPr/>
            </p:nvGrpSpPr>
            <p:grpSpPr>
              <a:xfrm rot="10800000">
                <a:off x="1008698" y="2761102"/>
                <a:ext cx="812555" cy="730765"/>
                <a:chOff x="6069100" y="3009725"/>
                <a:chExt cx="1064250" cy="957125"/>
              </a:xfrm>
            </p:grpSpPr>
            <p:sp>
              <p:nvSpPr>
                <p:cNvPr id="3029" name="Google Shape;3029;p26"/>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6"/>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31" name="Google Shape;3031;p26"/>
            <p:cNvGrpSpPr/>
            <p:nvPr/>
          </p:nvGrpSpPr>
          <p:grpSpPr>
            <a:xfrm flipH="1">
              <a:off x="3408915" y="143856"/>
              <a:ext cx="424347" cy="431480"/>
              <a:chOff x="4023775" y="1855149"/>
              <a:chExt cx="1174825" cy="1194575"/>
            </a:xfrm>
          </p:grpSpPr>
          <p:grpSp>
            <p:nvGrpSpPr>
              <p:cNvPr id="3032" name="Google Shape;3032;p26"/>
              <p:cNvGrpSpPr/>
              <p:nvPr/>
            </p:nvGrpSpPr>
            <p:grpSpPr>
              <a:xfrm>
                <a:off x="4023775" y="1855149"/>
                <a:ext cx="1174825" cy="1194575"/>
                <a:chOff x="4023775" y="1778925"/>
                <a:chExt cx="1174825" cy="1194575"/>
              </a:xfrm>
            </p:grpSpPr>
            <p:sp>
              <p:nvSpPr>
                <p:cNvPr id="3033" name="Google Shape;3033;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 name="Google Shape;3039;p26"/>
              <p:cNvGrpSpPr/>
              <p:nvPr/>
            </p:nvGrpSpPr>
            <p:grpSpPr>
              <a:xfrm rot="10800000">
                <a:off x="4212099" y="2046639"/>
                <a:ext cx="798176" cy="811594"/>
                <a:chOff x="4023775" y="1778925"/>
                <a:chExt cx="1174825" cy="1194575"/>
              </a:xfrm>
            </p:grpSpPr>
            <p:sp>
              <p:nvSpPr>
                <p:cNvPr id="3040" name="Google Shape;3040;p26"/>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6"/>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6"/>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6"/>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6"/>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6"/>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046" name="Google Shape;3046;p26"/>
          <p:cNvSpPr txBox="1"/>
          <p:nvPr>
            <p:ph type="title"/>
          </p:nvPr>
        </p:nvSpPr>
        <p:spPr>
          <a:xfrm>
            <a:off x="3192410" y="1043165"/>
            <a:ext cx="4281600" cy="802500"/>
          </a:xfrm>
          <a:prstGeom prst="rect">
            <a:avLst/>
          </a:prstGeom>
        </p:spPr>
        <p:txBody>
          <a:bodyPr anchorCtr="0" anchor="ctr" bIns="91425" lIns="91425" spcFirstLastPara="1" rIns="91425" wrap="square" tIns="91425">
            <a:noAutofit/>
          </a:bodyPr>
          <a:lstStyle>
            <a:lvl1pPr lvl="0" rtl="0">
              <a:spcBef>
                <a:spcPts val="0"/>
              </a:spcBef>
              <a:spcAft>
                <a:spcPts val="0"/>
              </a:spcAft>
              <a:buSzPts val="5000"/>
              <a:buNone/>
              <a:defRPr sz="8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3047" name="Google Shape;3047;p26"/>
          <p:cNvSpPr txBox="1"/>
          <p:nvPr>
            <p:ph idx="1" type="subTitle"/>
          </p:nvPr>
        </p:nvSpPr>
        <p:spPr>
          <a:xfrm>
            <a:off x="3192410" y="2057740"/>
            <a:ext cx="4281600" cy="101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600"/>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048" name="Google Shape;3048;p26"/>
          <p:cNvSpPr txBox="1"/>
          <p:nvPr/>
        </p:nvSpPr>
        <p:spPr>
          <a:xfrm>
            <a:off x="3192410" y="3214539"/>
            <a:ext cx="3645600" cy="659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200">
                <a:solidFill>
                  <a:schemeClr val="dk1"/>
                </a:solidFill>
                <a:latin typeface="DM Sans"/>
                <a:ea typeface="DM Sans"/>
                <a:cs typeface="DM Sans"/>
                <a:sym typeface="DM Sans"/>
              </a:rPr>
              <a:t>CREDITS: This presentation template was created by </a:t>
            </a:r>
            <a:r>
              <a:rPr b="1" lang="en" sz="1200">
                <a:solidFill>
                  <a:schemeClr val="dk1"/>
                </a:solidFill>
                <a:uFill>
                  <a:noFill/>
                </a:uFill>
                <a:latin typeface="DM Sans"/>
                <a:ea typeface="DM Sans"/>
                <a:cs typeface="DM Sans"/>
                <a:sym typeface="DM Sans"/>
                <a:hlinkClick r:id="rId2">
                  <a:extLst>
                    <a:ext uri="{A12FA001-AC4F-418D-AE19-62706E023703}">
                      <ahyp:hlinkClr val="tx"/>
                    </a:ext>
                  </a:extLst>
                </a:hlinkClick>
              </a:rPr>
              <a:t>Slidesgo</a:t>
            </a:r>
            <a:r>
              <a:rPr lang="en" sz="1200">
                <a:solidFill>
                  <a:schemeClr val="dk1"/>
                </a:solidFill>
                <a:latin typeface="DM Sans"/>
                <a:ea typeface="DM Sans"/>
                <a:cs typeface="DM Sans"/>
                <a:sym typeface="DM Sans"/>
              </a:rPr>
              <a:t>, including icons by </a:t>
            </a:r>
            <a:r>
              <a:rPr b="1" lang="en" sz="1200">
                <a:solidFill>
                  <a:schemeClr val="dk1"/>
                </a:solidFill>
                <a:uFill>
                  <a:noFill/>
                </a:uFill>
                <a:latin typeface="DM Sans"/>
                <a:ea typeface="DM Sans"/>
                <a:cs typeface="DM Sans"/>
                <a:sym typeface="DM Sans"/>
                <a:hlinkClick r:id="rId3">
                  <a:extLst>
                    <a:ext uri="{A12FA001-AC4F-418D-AE19-62706E023703}">
                      <ahyp:hlinkClr val="tx"/>
                    </a:ext>
                  </a:extLst>
                </a:hlinkClick>
              </a:rPr>
              <a:t>Flaticon</a:t>
            </a:r>
            <a:r>
              <a:rPr lang="en" sz="1200">
                <a:solidFill>
                  <a:schemeClr val="dk1"/>
                </a:solidFill>
                <a:latin typeface="DM Sans"/>
                <a:ea typeface="DM Sans"/>
                <a:cs typeface="DM Sans"/>
                <a:sym typeface="DM Sans"/>
              </a:rPr>
              <a:t>, and infographics &amp; images by </a:t>
            </a:r>
            <a:r>
              <a:rPr b="1" lang="en" sz="1200">
                <a:solidFill>
                  <a:schemeClr val="dk1"/>
                </a:solidFill>
                <a:uFill>
                  <a:noFill/>
                </a:uFill>
                <a:latin typeface="DM Sans"/>
                <a:ea typeface="DM Sans"/>
                <a:cs typeface="DM Sans"/>
                <a:sym typeface="DM Sans"/>
                <a:hlinkClick r:id="rId4">
                  <a:extLst>
                    <a:ext uri="{A12FA001-AC4F-418D-AE19-62706E023703}">
                      <ahyp:hlinkClr val="tx"/>
                    </a:ext>
                  </a:extLst>
                </a:hlinkClick>
              </a:rPr>
              <a:t>Freepik</a:t>
            </a:r>
            <a:endParaRPr b="1" sz="1200">
              <a:solidFill>
                <a:schemeClr val="dk1"/>
              </a:solidFill>
              <a:latin typeface="DM Sans"/>
              <a:ea typeface="DM Sans"/>
              <a:cs typeface="DM Sans"/>
              <a:sym typeface="DM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4">
    <p:spTree>
      <p:nvGrpSpPr>
        <p:cNvPr id="3049" name="Shape 3049"/>
        <p:cNvGrpSpPr/>
        <p:nvPr/>
      </p:nvGrpSpPr>
      <p:grpSpPr>
        <a:xfrm>
          <a:off x="0" y="0"/>
          <a:ext cx="0" cy="0"/>
          <a:chOff x="0" y="0"/>
          <a:chExt cx="0" cy="0"/>
        </a:xfrm>
      </p:grpSpPr>
      <p:grpSp>
        <p:nvGrpSpPr>
          <p:cNvPr id="3050" name="Google Shape;3050;p27"/>
          <p:cNvGrpSpPr/>
          <p:nvPr/>
        </p:nvGrpSpPr>
        <p:grpSpPr>
          <a:xfrm>
            <a:off x="260940" y="369382"/>
            <a:ext cx="8622119" cy="4404736"/>
            <a:chOff x="260940" y="357856"/>
            <a:chExt cx="8622119" cy="4404736"/>
          </a:xfrm>
        </p:grpSpPr>
        <p:grpSp>
          <p:nvGrpSpPr>
            <p:cNvPr id="3051" name="Google Shape;3051;p27"/>
            <p:cNvGrpSpPr/>
            <p:nvPr/>
          </p:nvGrpSpPr>
          <p:grpSpPr>
            <a:xfrm>
              <a:off x="8458637" y="2372513"/>
              <a:ext cx="424423" cy="381701"/>
              <a:chOff x="882850" y="2647922"/>
              <a:chExt cx="1064250" cy="957125"/>
            </a:xfrm>
          </p:grpSpPr>
          <p:grpSp>
            <p:nvGrpSpPr>
              <p:cNvPr id="3052" name="Google Shape;3052;p27"/>
              <p:cNvGrpSpPr/>
              <p:nvPr/>
            </p:nvGrpSpPr>
            <p:grpSpPr>
              <a:xfrm>
                <a:off x="882850" y="2647922"/>
                <a:ext cx="1064250" cy="957125"/>
                <a:chOff x="6069100" y="3009725"/>
                <a:chExt cx="1064250" cy="957125"/>
              </a:xfrm>
            </p:grpSpPr>
            <p:sp>
              <p:nvSpPr>
                <p:cNvPr id="3053" name="Google Shape;3053;p2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27"/>
              <p:cNvGrpSpPr/>
              <p:nvPr/>
            </p:nvGrpSpPr>
            <p:grpSpPr>
              <a:xfrm rot="10800000">
                <a:off x="1008698" y="2761102"/>
                <a:ext cx="812555" cy="730765"/>
                <a:chOff x="6069100" y="3009725"/>
                <a:chExt cx="1064250" cy="957125"/>
              </a:xfrm>
            </p:grpSpPr>
            <p:sp>
              <p:nvSpPr>
                <p:cNvPr id="3056" name="Google Shape;3056;p27"/>
                <p:cNvSpPr/>
                <p:nvPr/>
              </p:nvSpPr>
              <p:spPr>
                <a:xfrm>
                  <a:off x="6178775" y="3741950"/>
                  <a:ext cx="25" cy="25"/>
                </a:xfrm>
                <a:custGeom>
                  <a:rect b="b" l="l" r="r" t="t"/>
                  <a:pathLst>
                    <a:path extrusionOk="0" h="1" w="1">
                      <a:moveTo>
                        <a:pt x="0" y="0"/>
                      </a:move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8" name="Google Shape;3058;p27"/>
            <p:cNvGrpSpPr/>
            <p:nvPr/>
          </p:nvGrpSpPr>
          <p:grpSpPr>
            <a:xfrm>
              <a:off x="7290599" y="357856"/>
              <a:ext cx="424322" cy="335712"/>
              <a:chOff x="4414850" y="3021000"/>
              <a:chExt cx="1302400" cy="1030425"/>
            </a:xfrm>
          </p:grpSpPr>
          <p:sp>
            <p:nvSpPr>
              <p:cNvPr id="3059" name="Google Shape;3059;p27"/>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7"/>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27"/>
            <p:cNvGrpSpPr/>
            <p:nvPr/>
          </p:nvGrpSpPr>
          <p:grpSpPr>
            <a:xfrm>
              <a:off x="6842504" y="4433159"/>
              <a:ext cx="424338" cy="323264"/>
              <a:chOff x="2213900" y="503525"/>
              <a:chExt cx="1369275" cy="1043125"/>
            </a:xfrm>
          </p:grpSpPr>
          <p:sp>
            <p:nvSpPr>
              <p:cNvPr id="3062" name="Google Shape;3062;p27"/>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27"/>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27"/>
            <p:cNvGrpSpPr/>
            <p:nvPr/>
          </p:nvGrpSpPr>
          <p:grpSpPr>
            <a:xfrm>
              <a:off x="8183530" y="1342190"/>
              <a:ext cx="424423" cy="381701"/>
              <a:chOff x="882850" y="2647922"/>
              <a:chExt cx="1064250" cy="957125"/>
            </a:xfrm>
          </p:grpSpPr>
          <p:grpSp>
            <p:nvGrpSpPr>
              <p:cNvPr id="3065" name="Google Shape;3065;p27"/>
              <p:cNvGrpSpPr/>
              <p:nvPr/>
            </p:nvGrpSpPr>
            <p:grpSpPr>
              <a:xfrm>
                <a:off x="882850" y="2647922"/>
                <a:ext cx="1064250" cy="957125"/>
                <a:chOff x="6069100" y="3009725"/>
                <a:chExt cx="1064250" cy="957125"/>
              </a:xfrm>
            </p:grpSpPr>
            <p:sp>
              <p:nvSpPr>
                <p:cNvPr id="3066" name="Google Shape;3066;p2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27"/>
              <p:cNvGrpSpPr/>
              <p:nvPr/>
            </p:nvGrpSpPr>
            <p:grpSpPr>
              <a:xfrm rot="10800000">
                <a:off x="1008698" y="2761102"/>
                <a:ext cx="812555" cy="730765"/>
                <a:chOff x="6069100" y="3009725"/>
                <a:chExt cx="1064250" cy="957125"/>
              </a:xfrm>
            </p:grpSpPr>
            <p:sp>
              <p:nvSpPr>
                <p:cNvPr id="3069" name="Google Shape;3069;p2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1" name="Google Shape;3071;p27"/>
            <p:cNvGrpSpPr/>
            <p:nvPr/>
          </p:nvGrpSpPr>
          <p:grpSpPr>
            <a:xfrm>
              <a:off x="8078529" y="3402836"/>
              <a:ext cx="424423" cy="381701"/>
              <a:chOff x="882850" y="2647922"/>
              <a:chExt cx="1064250" cy="957125"/>
            </a:xfrm>
          </p:grpSpPr>
          <p:grpSp>
            <p:nvGrpSpPr>
              <p:cNvPr id="3072" name="Google Shape;3072;p27"/>
              <p:cNvGrpSpPr/>
              <p:nvPr/>
            </p:nvGrpSpPr>
            <p:grpSpPr>
              <a:xfrm>
                <a:off x="882850" y="2647922"/>
                <a:ext cx="1064250" cy="957125"/>
                <a:chOff x="6069100" y="3009725"/>
                <a:chExt cx="1064250" cy="957125"/>
              </a:xfrm>
            </p:grpSpPr>
            <p:sp>
              <p:nvSpPr>
                <p:cNvPr id="3073" name="Google Shape;3073;p2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27"/>
              <p:cNvGrpSpPr/>
              <p:nvPr/>
            </p:nvGrpSpPr>
            <p:grpSpPr>
              <a:xfrm rot="10800000">
                <a:off x="1008698" y="2761102"/>
                <a:ext cx="812555" cy="730765"/>
                <a:chOff x="6069100" y="3009725"/>
                <a:chExt cx="1064250" cy="957125"/>
              </a:xfrm>
            </p:grpSpPr>
            <p:sp>
              <p:nvSpPr>
                <p:cNvPr id="3076" name="Google Shape;3076;p27"/>
                <p:cNvSpPr/>
                <p:nvPr/>
              </p:nvSpPr>
              <p:spPr>
                <a:xfrm>
                  <a:off x="6178775" y="3741950"/>
                  <a:ext cx="25" cy="25"/>
                </a:xfrm>
                <a:custGeom>
                  <a:rect b="b" l="l" r="r" t="t"/>
                  <a:pathLst>
                    <a:path extrusionOk="0" h="1" w="1">
                      <a:moveTo>
                        <a:pt x="0" y="0"/>
                      </a:move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8" name="Google Shape;3078;p27"/>
            <p:cNvGrpSpPr/>
            <p:nvPr/>
          </p:nvGrpSpPr>
          <p:grpSpPr>
            <a:xfrm flipH="1">
              <a:off x="639567" y="1208808"/>
              <a:ext cx="424347" cy="431480"/>
              <a:chOff x="4023775" y="1855149"/>
              <a:chExt cx="1174825" cy="1194575"/>
            </a:xfrm>
          </p:grpSpPr>
          <p:grpSp>
            <p:nvGrpSpPr>
              <p:cNvPr id="3079" name="Google Shape;3079;p27"/>
              <p:cNvGrpSpPr/>
              <p:nvPr/>
            </p:nvGrpSpPr>
            <p:grpSpPr>
              <a:xfrm>
                <a:off x="4023775" y="1855149"/>
                <a:ext cx="1174825" cy="1194575"/>
                <a:chOff x="4023775" y="1778925"/>
                <a:chExt cx="1174825" cy="1194575"/>
              </a:xfrm>
            </p:grpSpPr>
            <p:sp>
              <p:nvSpPr>
                <p:cNvPr id="3080" name="Google Shape;3080;p2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 name="Google Shape;3086;p27"/>
              <p:cNvGrpSpPr/>
              <p:nvPr/>
            </p:nvGrpSpPr>
            <p:grpSpPr>
              <a:xfrm rot="10800000">
                <a:off x="4212099" y="2046639"/>
                <a:ext cx="798176" cy="811594"/>
                <a:chOff x="4023775" y="1778925"/>
                <a:chExt cx="1174825" cy="1194575"/>
              </a:xfrm>
            </p:grpSpPr>
            <p:sp>
              <p:nvSpPr>
                <p:cNvPr id="3087" name="Google Shape;3087;p2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2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3" name="Google Shape;3093;p27"/>
            <p:cNvGrpSpPr/>
            <p:nvPr/>
          </p:nvGrpSpPr>
          <p:grpSpPr>
            <a:xfrm flipH="1">
              <a:off x="901721" y="4380891"/>
              <a:ext cx="424423" cy="381701"/>
              <a:chOff x="882850" y="2647922"/>
              <a:chExt cx="1064250" cy="957125"/>
            </a:xfrm>
          </p:grpSpPr>
          <p:grpSp>
            <p:nvGrpSpPr>
              <p:cNvPr id="3094" name="Google Shape;3094;p27"/>
              <p:cNvGrpSpPr/>
              <p:nvPr/>
            </p:nvGrpSpPr>
            <p:grpSpPr>
              <a:xfrm>
                <a:off x="882850" y="2647922"/>
                <a:ext cx="1064250" cy="957125"/>
                <a:chOff x="6069100" y="3009725"/>
                <a:chExt cx="1064250" cy="957125"/>
              </a:xfrm>
            </p:grpSpPr>
            <p:sp>
              <p:nvSpPr>
                <p:cNvPr id="3095" name="Google Shape;3095;p27"/>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27"/>
              <p:cNvGrpSpPr/>
              <p:nvPr/>
            </p:nvGrpSpPr>
            <p:grpSpPr>
              <a:xfrm rot="10800000">
                <a:off x="1008698" y="2761102"/>
                <a:ext cx="812555" cy="730765"/>
                <a:chOff x="6069100" y="3009725"/>
                <a:chExt cx="1064250" cy="957125"/>
              </a:xfrm>
            </p:grpSpPr>
            <p:sp>
              <p:nvSpPr>
                <p:cNvPr id="3098" name="Google Shape;3098;p27"/>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0" name="Google Shape;3100;p27"/>
            <p:cNvGrpSpPr/>
            <p:nvPr/>
          </p:nvGrpSpPr>
          <p:grpSpPr>
            <a:xfrm flipH="1">
              <a:off x="260940" y="2794849"/>
              <a:ext cx="424347" cy="431480"/>
              <a:chOff x="4023775" y="1855149"/>
              <a:chExt cx="1174825" cy="1194575"/>
            </a:xfrm>
          </p:grpSpPr>
          <p:grpSp>
            <p:nvGrpSpPr>
              <p:cNvPr id="3101" name="Google Shape;3101;p27"/>
              <p:cNvGrpSpPr/>
              <p:nvPr/>
            </p:nvGrpSpPr>
            <p:grpSpPr>
              <a:xfrm>
                <a:off x="4023775" y="1855149"/>
                <a:ext cx="1174825" cy="1194575"/>
                <a:chOff x="4023775" y="1778925"/>
                <a:chExt cx="1174825" cy="1194575"/>
              </a:xfrm>
            </p:grpSpPr>
            <p:sp>
              <p:nvSpPr>
                <p:cNvPr id="3102" name="Google Shape;3102;p2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27"/>
              <p:cNvGrpSpPr/>
              <p:nvPr/>
            </p:nvGrpSpPr>
            <p:grpSpPr>
              <a:xfrm rot="10800000">
                <a:off x="4212099" y="2046639"/>
                <a:ext cx="798176" cy="811594"/>
                <a:chOff x="4023775" y="1778925"/>
                <a:chExt cx="1174825" cy="1194575"/>
              </a:xfrm>
            </p:grpSpPr>
            <p:sp>
              <p:nvSpPr>
                <p:cNvPr id="3109" name="Google Shape;3109;p27"/>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27"/>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7"/>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7"/>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7"/>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7"/>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5" name="Google Shape;3115;p27"/>
            <p:cNvGrpSpPr/>
            <p:nvPr/>
          </p:nvGrpSpPr>
          <p:grpSpPr>
            <a:xfrm rot="10800000">
              <a:off x="5606382" y="4159038"/>
              <a:ext cx="424423" cy="381701"/>
              <a:chOff x="882850" y="2647922"/>
              <a:chExt cx="1064250" cy="957125"/>
            </a:xfrm>
          </p:grpSpPr>
          <p:grpSp>
            <p:nvGrpSpPr>
              <p:cNvPr id="3116" name="Google Shape;3116;p27"/>
              <p:cNvGrpSpPr/>
              <p:nvPr/>
            </p:nvGrpSpPr>
            <p:grpSpPr>
              <a:xfrm>
                <a:off x="882850" y="2647922"/>
                <a:ext cx="1064250" cy="957125"/>
                <a:chOff x="6069100" y="3009725"/>
                <a:chExt cx="1064250" cy="957125"/>
              </a:xfrm>
            </p:grpSpPr>
            <p:sp>
              <p:nvSpPr>
                <p:cNvPr id="3117" name="Google Shape;3117;p2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27"/>
              <p:cNvGrpSpPr/>
              <p:nvPr/>
            </p:nvGrpSpPr>
            <p:grpSpPr>
              <a:xfrm rot="10800000">
                <a:off x="1008698" y="2761102"/>
                <a:ext cx="812555" cy="730765"/>
                <a:chOff x="6069100" y="3009725"/>
                <a:chExt cx="1064250" cy="957125"/>
              </a:xfrm>
            </p:grpSpPr>
            <p:sp>
              <p:nvSpPr>
                <p:cNvPr id="3120" name="Google Shape;3120;p27"/>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7"/>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5">
    <p:spTree>
      <p:nvGrpSpPr>
        <p:cNvPr id="3122" name="Shape 3122"/>
        <p:cNvGrpSpPr/>
        <p:nvPr/>
      </p:nvGrpSpPr>
      <p:grpSpPr>
        <a:xfrm>
          <a:off x="0" y="0"/>
          <a:ext cx="0" cy="0"/>
          <a:chOff x="0" y="0"/>
          <a:chExt cx="0" cy="0"/>
        </a:xfrm>
      </p:grpSpPr>
      <p:grpSp>
        <p:nvGrpSpPr>
          <p:cNvPr id="3123" name="Google Shape;3123;p28"/>
          <p:cNvGrpSpPr/>
          <p:nvPr/>
        </p:nvGrpSpPr>
        <p:grpSpPr>
          <a:xfrm>
            <a:off x="310805" y="224219"/>
            <a:ext cx="8522390" cy="4749596"/>
            <a:chOff x="310805" y="224219"/>
            <a:chExt cx="8522390" cy="4749596"/>
          </a:xfrm>
        </p:grpSpPr>
        <p:grpSp>
          <p:nvGrpSpPr>
            <p:cNvPr id="3124" name="Google Shape;3124;p28"/>
            <p:cNvGrpSpPr/>
            <p:nvPr/>
          </p:nvGrpSpPr>
          <p:grpSpPr>
            <a:xfrm flipH="1" rot="-8100000">
              <a:off x="8149927" y="325086"/>
              <a:ext cx="424367" cy="335748"/>
              <a:chOff x="4414850" y="3021000"/>
              <a:chExt cx="1302400" cy="1030425"/>
            </a:xfrm>
          </p:grpSpPr>
          <p:sp>
            <p:nvSpPr>
              <p:cNvPr id="3125" name="Google Shape;3125;p2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28"/>
            <p:cNvGrpSpPr/>
            <p:nvPr/>
          </p:nvGrpSpPr>
          <p:grpSpPr>
            <a:xfrm flipH="1" rot="10800000">
              <a:off x="8408770" y="1176517"/>
              <a:ext cx="424413" cy="370488"/>
              <a:chOff x="2133000" y="1731619"/>
              <a:chExt cx="1164050" cy="1016150"/>
            </a:xfrm>
          </p:grpSpPr>
          <p:grpSp>
            <p:nvGrpSpPr>
              <p:cNvPr id="3128" name="Google Shape;3128;p28"/>
              <p:cNvGrpSpPr/>
              <p:nvPr/>
            </p:nvGrpSpPr>
            <p:grpSpPr>
              <a:xfrm>
                <a:off x="2133000" y="1731619"/>
                <a:ext cx="1164050" cy="1016150"/>
                <a:chOff x="4286075" y="4175525"/>
                <a:chExt cx="1164050" cy="1016150"/>
              </a:xfrm>
            </p:grpSpPr>
            <p:sp>
              <p:nvSpPr>
                <p:cNvPr id="3129" name="Google Shape;3129;p2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28"/>
              <p:cNvGrpSpPr/>
              <p:nvPr/>
            </p:nvGrpSpPr>
            <p:grpSpPr>
              <a:xfrm rot="10800000">
                <a:off x="2292009" y="1870425"/>
                <a:ext cx="846032" cy="738538"/>
                <a:chOff x="4286075" y="4175525"/>
                <a:chExt cx="1164050" cy="1016150"/>
              </a:xfrm>
            </p:grpSpPr>
            <p:sp>
              <p:nvSpPr>
                <p:cNvPr id="3137" name="Google Shape;3137;p28"/>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8"/>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8"/>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8"/>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8"/>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28"/>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8"/>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4" name="Google Shape;3144;p28"/>
            <p:cNvGrpSpPr/>
            <p:nvPr/>
          </p:nvGrpSpPr>
          <p:grpSpPr>
            <a:xfrm flipH="1" rot="10800000">
              <a:off x="8408772" y="3623263"/>
              <a:ext cx="424423" cy="381701"/>
              <a:chOff x="882850" y="2647922"/>
              <a:chExt cx="1064250" cy="957125"/>
            </a:xfrm>
          </p:grpSpPr>
          <p:grpSp>
            <p:nvGrpSpPr>
              <p:cNvPr id="3145" name="Google Shape;3145;p28"/>
              <p:cNvGrpSpPr/>
              <p:nvPr/>
            </p:nvGrpSpPr>
            <p:grpSpPr>
              <a:xfrm>
                <a:off x="882850" y="2647922"/>
                <a:ext cx="1064250" cy="957125"/>
                <a:chOff x="6069100" y="3009725"/>
                <a:chExt cx="1064250" cy="957125"/>
              </a:xfrm>
            </p:grpSpPr>
            <p:sp>
              <p:nvSpPr>
                <p:cNvPr id="3146" name="Google Shape;3146;p2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28"/>
              <p:cNvGrpSpPr/>
              <p:nvPr/>
            </p:nvGrpSpPr>
            <p:grpSpPr>
              <a:xfrm rot="10800000">
                <a:off x="1008698" y="2761102"/>
                <a:ext cx="812555" cy="730765"/>
                <a:chOff x="6069100" y="3009725"/>
                <a:chExt cx="1064250" cy="957125"/>
              </a:xfrm>
            </p:grpSpPr>
            <p:sp>
              <p:nvSpPr>
                <p:cNvPr id="3149" name="Google Shape;3149;p28"/>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1" name="Google Shape;3151;p28"/>
            <p:cNvGrpSpPr/>
            <p:nvPr/>
          </p:nvGrpSpPr>
          <p:grpSpPr>
            <a:xfrm rot="-5400000">
              <a:off x="266500" y="3852534"/>
              <a:ext cx="424322" cy="335712"/>
              <a:chOff x="4414850" y="3021000"/>
              <a:chExt cx="1302400" cy="1030425"/>
            </a:xfrm>
          </p:grpSpPr>
          <p:sp>
            <p:nvSpPr>
              <p:cNvPr id="3152" name="Google Shape;3152;p2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28"/>
            <p:cNvGrpSpPr/>
            <p:nvPr/>
          </p:nvGrpSpPr>
          <p:grpSpPr>
            <a:xfrm rot="-5400000">
              <a:off x="891771" y="4545901"/>
              <a:ext cx="424347" cy="431480"/>
              <a:chOff x="4023775" y="1855149"/>
              <a:chExt cx="1174825" cy="1194575"/>
            </a:xfrm>
          </p:grpSpPr>
          <p:grpSp>
            <p:nvGrpSpPr>
              <p:cNvPr id="3155" name="Google Shape;3155;p28"/>
              <p:cNvGrpSpPr/>
              <p:nvPr/>
            </p:nvGrpSpPr>
            <p:grpSpPr>
              <a:xfrm>
                <a:off x="4023775" y="1855149"/>
                <a:ext cx="1174825" cy="1194575"/>
                <a:chOff x="4023775" y="1778925"/>
                <a:chExt cx="1174825" cy="1194575"/>
              </a:xfrm>
            </p:grpSpPr>
            <p:sp>
              <p:nvSpPr>
                <p:cNvPr id="3156" name="Google Shape;3156;p2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28"/>
              <p:cNvGrpSpPr/>
              <p:nvPr/>
            </p:nvGrpSpPr>
            <p:grpSpPr>
              <a:xfrm rot="10800000">
                <a:off x="4212099" y="2046639"/>
                <a:ext cx="798176" cy="811594"/>
                <a:chOff x="4023775" y="1778925"/>
                <a:chExt cx="1174825" cy="1194575"/>
              </a:xfrm>
            </p:grpSpPr>
            <p:sp>
              <p:nvSpPr>
                <p:cNvPr id="3163" name="Google Shape;3163;p2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2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9" name="Google Shape;3169;p28"/>
            <p:cNvGrpSpPr/>
            <p:nvPr/>
          </p:nvGrpSpPr>
          <p:grpSpPr>
            <a:xfrm>
              <a:off x="553370" y="1509592"/>
              <a:ext cx="424347" cy="431480"/>
              <a:chOff x="4023775" y="1855149"/>
              <a:chExt cx="1174825" cy="1194575"/>
            </a:xfrm>
          </p:grpSpPr>
          <p:grpSp>
            <p:nvGrpSpPr>
              <p:cNvPr id="3170" name="Google Shape;3170;p28"/>
              <p:cNvGrpSpPr/>
              <p:nvPr/>
            </p:nvGrpSpPr>
            <p:grpSpPr>
              <a:xfrm>
                <a:off x="4023775" y="1855149"/>
                <a:ext cx="1174825" cy="1194575"/>
                <a:chOff x="4023775" y="1778925"/>
                <a:chExt cx="1174825" cy="1194575"/>
              </a:xfrm>
            </p:grpSpPr>
            <p:sp>
              <p:nvSpPr>
                <p:cNvPr id="3171" name="Google Shape;3171;p2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8"/>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28"/>
              <p:cNvGrpSpPr/>
              <p:nvPr/>
            </p:nvGrpSpPr>
            <p:grpSpPr>
              <a:xfrm rot="10800000">
                <a:off x="4212099" y="2046639"/>
                <a:ext cx="798176" cy="811594"/>
                <a:chOff x="4023775" y="1778925"/>
                <a:chExt cx="1174825" cy="1194575"/>
              </a:xfrm>
            </p:grpSpPr>
            <p:sp>
              <p:nvSpPr>
                <p:cNvPr id="3178" name="Google Shape;3178;p28"/>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8"/>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8"/>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8"/>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8"/>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8"/>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4" name="Google Shape;3184;p28"/>
            <p:cNvGrpSpPr/>
            <p:nvPr/>
          </p:nvGrpSpPr>
          <p:grpSpPr>
            <a:xfrm>
              <a:off x="8149869" y="4515897"/>
              <a:ext cx="424423" cy="381701"/>
              <a:chOff x="882850" y="2647922"/>
              <a:chExt cx="1064250" cy="957125"/>
            </a:xfrm>
          </p:grpSpPr>
          <p:grpSp>
            <p:nvGrpSpPr>
              <p:cNvPr id="3185" name="Google Shape;3185;p28"/>
              <p:cNvGrpSpPr/>
              <p:nvPr/>
            </p:nvGrpSpPr>
            <p:grpSpPr>
              <a:xfrm>
                <a:off x="882850" y="2647922"/>
                <a:ext cx="1064250" cy="957125"/>
                <a:chOff x="6069100" y="3009725"/>
                <a:chExt cx="1064250" cy="957125"/>
              </a:xfrm>
            </p:grpSpPr>
            <p:sp>
              <p:nvSpPr>
                <p:cNvPr id="3186" name="Google Shape;3186;p2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8" name="Google Shape;3188;p28"/>
              <p:cNvGrpSpPr/>
              <p:nvPr/>
            </p:nvGrpSpPr>
            <p:grpSpPr>
              <a:xfrm rot="10800000">
                <a:off x="1008698" y="2761102"/>
                <a:ext cx="812555" cy="730765"/>
                <a:chOff x="6069100" y="3009725"/>
                <a:chExt cx="1064250" cy="957125"/>
              </a:xfrm>
            </p:grpSpPr>
            <p:sp>
              <p:nvSpPr>
                <p:cNvPr id="3189" name="Google Shape;3189;p28"/>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8"/>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1" name="Google Shape;3191;p28"/>
            <p:cNvGrpSpPr/>
            <p:nvPr/>
          </p:nvGrpSpPr>
          <p:grpSpPr>
            <a:xfrm flipH="1" rot="-8100000">
              <a:off x="510189" y="650599"/>
              <a:ext cx="424367" cy="335748"/>
              <a:chOff x="4414850" y="3021000"/>
              <a:chExt cx="1302400" cy="1030425"/>
            </a:xfrm>
          </p:grpSpPr>
          <p:sp>
            <p:nvSpPr>
              <p:cNvPr id="3192" name="Google Shape;3192;p2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28"/>
            <p:cNvGrpSpPr/>
            <p:nvPr/>
          </p:nvGrpSpPr>
          <p:grpSpPr>
            <a:xfrm flipH="1" rot="9000258">
              <a:off x="891754" y="3203917"/>
              <a:ext cx="424377" cy="335756"/>
              <a:chOff x="4414850" y="3021000"/>
              <a:chExt cx="1302400" cy="1030425"/>
            </a:xfrm>
          </p:grpSpPr>
          <p:sp>
            <p:nvSpPr>
              <p:cNvPr id="3195" name="Google Shape;3195;p28"/>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8"/>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25_1">
    <p:spTree>
      <p:nvGrpSpPr>
        <p:cNvPr id="3197" name="Shape 3197"/>
        <p:cNvGrpSpPr/>
        <p:nvPr/>
      </p:nvGrpSpPr>
      <p:grpSpPr>
        <a:xfrm>
          <a:off x="0" y="0"/>
          <a:ext cx="0" cy="0"/>
          <a:chOff x="0" y="0"/>
          <a:chExt cx="0" cy="0"/>
        </a:xfrm>
      </p:grpSpPr>
      <p:grpSp>
        <p:nvGrpSpPr>
          <p:cNvPr id="3198" name="Google Shape;3198;p29"/>
          <p:cNvGrpSpPr/>
          <p:nvPr/>
        </p:nvGrpSpPr>
        <p:grpSpPr>
          <a:xfrm>
            <a:off x="210553" y="263490"/>
            <a:ext cx="8722919" cy="4616520"/>
            <a:chOff x="210553" y="360956"/>
            <a:chExt cx="8722919" cy="4616520"/>
          </a:xfrm>
        </p:grpSpPr>
        <p:grpSp>
          <p:nvGrpSpPr>
            <p:cNvPr id="3199" name="Google Shape;3199;p29"/>
            <p:cNvGrpSpPr/>
            <p:nvPr/>
          </p:nvGrpSpPr>
          <p:grpSpPr>
            <a:xfrm flipH="1">
              <a:off x="1867995" y="903599"/>
              <a:ext cx="424423" cy="381701"/>
              <a:chOff x="882850" y="2647922"/>
              <a:chExt cx="1064250" cy="957125"/>
            </a:xfrm>
          </p:grpSpPr>
          <p:grpSp>
            <p:nvGrpSpPr>
              <p:cNvPr id="3200" name="Google Shape;3200;p29"/>
              <p:cNvGrpSpPr/>
              <p:nvPr/>
            </p:nvGrpSpPr>
            <p:grpSpPr>
              <a:xfrm>
                <a:off x="882850" y="2647922"/>
                <a:ext cx="1064250" cy="957125"/>
                <a:chOff x="6069100" y="3009725"/>
                <a:chExt cx="1064250" cy="957125"/>
              </a:xfrm>
            </p:grpSpPr>
            <p:sp>
              <p:nvSpPr>
                <p:cNvPr id="3201" name="Google Shape;3201;p2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29"/>
              <p:cNvGrpSpPr/>
              <p:nvPr/>
            </p:nvGrpSpPr>
            <p:grpSpPr>
              <a:xfrm rot="10800000">
                <a:off x="1008698" y="2761102"/>
                <a:ext cx="812555" cy="730765"/>
                <a:chOff x="6069100" y="3009725"/>
                <a:chExt cx="1064250" cy="957125"/>
              </a:xfrm>
            </p:grpSpPr>
            <p:sp>
              <p:nvSpPr>
                <p:cNvPr id="3204" name="Google Shape;3204;p2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6" name="Google Shape;3206;p29"/>
            <p:cNvGrpSpPr/>
            <p:nvPr/>
          </p:nvGrpSpPr>
          <p:grpSpPr>
            <a:xfrm flipH="1">
              <a:off x="821837" y="1330047"/>
              <a:ext cx="424347" cy="431480"/>
              <a:chOff x="4023775" y="1855149"/>
              <a:chExt cx="1174825" cy="1194575"/>
            </a:xfrm>
          </p:grpSpPr>
          <p:grpSp>
            <p:nvGrpSpPr>
              <p:cNvPr id="3207" name="Google Shape;3207;p29"/>
              <p:cNvGrpSpPr/>
              <p:nvPr/>
            </p:nvGrpSpPr>
            <p:grpSpPr>
              <a:xfrm>
                <a:off x="4023775" y="1855149"/>
                <a:ext cx="1174825" cy="1194575"/>
                <a:chOff x="4023775" y="1778925"/>
                <a:chExt cx="1174825" cy="1194575"/>
              </a:xfrm>
            </p:grpSpPr>
            <p:sp>
              <p:nvSpPr>
                <p:cNvPr id="3208" name="Google Shape;3208;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29"/>
              <p:cNvGrpSpPr/>
              <p:nvPr/>
            </p:nvGrpSpPr>
            <p:grpSpPr>
              <a:xfrm rot="10800000">
                <a:off x="4212099" y="2046639"/>
                <a:ext cx="798176" cy="811594"/>
                <a:chOff x="4023775" y="1778925"/>
                <a:chExt cx="1174825" cy="1194575"/>
              </a:xfrm>
            </p:grpSpPr>
            <p:sp>
              <p:nvSpPr>
                <p:cNvPr id="3215" name="Google Shape;3215;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1" name="Google Shape;3221;p29"/>
            <p:cNvGrpSpPr/>
            <p:nvPr/>
          </p:nvGrpSpPr>
          <p:grpSpPr>
            <a:xfrm flipH="1" rot="10800000">
              <a:off x="900343" y="411239"/>
              <a:ext cx="424322" cy="335712"/>
              <a:chOff x="4414850" y="3021000"/>
              <a:chExt cx="1302400" cy="1030425"/>
            </a:xfrm>
          </p:grpSpPr>
          <p:sp>
            <p:nvSpPr>
              <p:cNvPr id="3222" name="Google Shape;3222;p2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29"/>
            <p:cNvGrpSpPr/>
            <p:nvPr/>
          </p:nvGrpSpPr>
          <p:grpSpPr>
            <a:xfrm flipH="1">
              <a:off x="210553" y="3532499"/>
              <a:ext cx="424413" cy="370488"/>
              <a:chOff x="2133000" y="1731619"/>
              <a:chExt cx="1164050" cy="1016150"/>
            </a:xfrm>
          </p:grpSpPr>
          <p:grpSp>
            <p:nvGrpSpPr>
              <p:cNvPr id="3225" name="Google Shape;3225;p29"/>
              <p:cNvGrpSpPr/>
              <p:nvPr/>
            </p:nvGrpSpPr>
            <p:grpSpPr>
              <a:xfrm>
                <a:off x="2133000" y="1731619"/>
                <a:ext cx="1164050" cy="1016150"/>
                <a:chOff x="4286075" y="4175525"/>
                <a:chExt cx="1164050" cy="1016150"/>
              </a:xfrm>
            </p:grpSpPr>
            <p:sp>
              <p:nvSpPr>
                <p:cNvPr id="3226" name="Google Shape;3226;p2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29"/>
              <p:cNvGrpSpPr/>
              <p:nvPr/>
            </p:nvGrpSpPr>
            <p:grpSpPr>
              <a:xfrm rot="10800000">
                <a:off x="2292009" y="1870425"/>
                <a:ext cx="846032" cy="738538"/>
                <a:chOff x="4286075" y="4175525"/>
                <a:chExt cx="1164050" cy="1016150"/>
              </a:xfrm>
            </p:grpSpPr>
            <p:sp>
              <p:nvSpPr>
                <p:cNvPr id="3234" name="Google Shape;3234;p2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1" name="Google Shape;3241;p29"/>
            <p:cNvGrpSpPr/>
            <p:nvPr/>
          </p:nvGrpSpPr>
          <p:grpSpPr>
            <a:xfrm flipH="1">
              <a:off x="539761" y="4647983"/>
              <a:ext cx="424338" cy="323264"/>
              <a:chOff x="2213900" y="503525"/>
              <a:chExt cx="1369275" cy="1043125"/>
            </a:xfrm>
          </p:grpSpPr>
          <p:sp>
            <p:nvSpPr>
              <p:cNvPr id="3242" name="Google Shape;3242;p29"/>
              <p:cNvSpPr/>
              <p:nvPr/>
            </p:nvSpPr>
            <p:spPr>
              <a:xfrm>
                <a:off x="2213900" y="503525"/>
                <a:ext cx="1369275" cy="1043125"/>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9"/>
              <p:cNvSpPr/>
              <p:nvPr/>
            </p:nvSpPr>
            <p:spPr>
              <a:xfrm>
                <a:off x="2366250" y="635956"/>
                <a:ext cx="1021616" cy="778276"/>
              </a:xfrm>
              <a:custGeom>
                <a:rect b="b" l="l" r="r" t="t"/>
                <a:pathLst>
                  <a:path extrusionOk="0" h="41725" w="54771">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29"/>
            <p:cNvGrpSpPr/>
            <p:nvPr/>
          </p:nvGrpSpPr>
          <p:grpSpPr>
            <a:xfrm flipH="1">
              <a:off x="1560128" y="4417726"/>
              <a:ext cx="424423" cy="381701"/>
              <a:chOff x="882850" y="2647922"/>
              <a:chExt cx="1064250" cy="957125"/>
            </a:xfrm>
          </p:grpSpPr>
          <p:grpSp>
            <p:nvGrpSpPr>
              <p:cNvPr id="3245" name="Google Shape;3245;p29"/>
              <p:cNvGrpSpPr/>
              <p:nvPr/>
            </p:nvGrpSpPr>
            <p:grpSpPr>
              <a:xfrm>
                <a:off x="882850" y="2647922"/>
                <a:ext cx="1064250" cy="957125"/>
                <a:chOff x="6069100" y="3009725"/>
                <a:chExt cx="1064250" cy="957125"/>
              </a:xfrm>
            </p:grpSpPr>
            <p:sp>
              <p:nvSpPr>
                <p:cNvPr id="3246" name="Google Shape;3246;p2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29"/>
              <p:cNvGrpSpPr/>
              <p:nvPr/>
            </p:nvGrpSpPr>
            <p:grpSpPr>
              <a:xfrm rot="10800000">
                <a:off x="1008698" y="2761102"/>
                <a:ext cx="812555" cy="730765"/>
                <a:chOff x="6069100" y="3009725"/>
                <a:chExt cx="1064250" cy="957125"/>
              </a:xfrm>
            </p:grpSpPr>
            <p:sp>
              <p:nvSpPr>
                <p:cNvPr id="3249" name="Google Shape;3249;p29"/>
                <p:cNvSpPr/>
                <p:nvPr/>
              </p:nvSpPr>
              <p:spPr>
                <a:xfrm>
                  <a:off x="6178775" y="3741950"/>
                  <a:ext cx="25" cy="25"/>
                </a:xfrm>
                <a:custGeom>
                  <a:rect b="b" l="l" r="r" t="t"/>
                  <a:pathLst>
                    <a:path extrusionOk="0" h="1" w="1">
                      <a:moveTo>
                        <a:pt x="0" y="0"/>
                      </a:move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1" name="Google Shape;3251;p29"/>
            <p:cNvGrpSpPr/>
            <p:nvPr/>
          </p:nvGrpSpPr>
          <p:grpSpPr>
            <a:xfrm flipH="1" rot="10800000">
              <a:off x="2704662" y="4335471"/>
              <a:ext cx="424423" cy="381701"/>
              <a:chOff x="882850" y="2647922"/>
              <a:chExt cx="1064250" cy="957125"/>
            </a:xfrm>
          </p:grpSpPr>
          <p:grpSp>
            <p:nvGrpSpPr>
              <p:cNvPr id="3252" name="Google Shape;3252;p29"/>
              <p:cNvGrpSpPr/>
              <p:nvPr/>
            </p:nvGrpSpPr>
            <p:grpSpPr>
              <a:xfrm>
                <a:off x="882850" y="2647922"/>
                <a:ext cx="1064250" cy="957125"/>
                <a:chOff x="6069100" y="3009725"/>
                <a:chExt cx="1064250" cy="957125"/>
              </a:xfrm>
            </p:grpSpPr>
            <p:sp>
              <p:nvSpPr>
                <p:cNvPr id="3253" name="Google Shape;3253;p2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29"/>
              <p:cNvGrpSpPr/>
              <p:nvPr/>
            </p:nvGrpSpPr>
            <p:grpSpPr>
              <a:xfrm rot="10800000">
                <a:off x="1008698" y="2761102"/>
                <a:ext cx="812555" cy="730765"/>
                <a:chOff x="6069100" y="3009725"/>
                <a:chExt cx="1064250" cy="957125"/>
              </a:xfrm>
            </p:grpSpPr>
            <p:sp>
              <p:nvSpPr>
                <p:cNvPr id="3256" name="Google Shape;3256;p29"/>
                <p:cNvSpPr/>
                <p:nvPr/>
              </p:nvSpPr>
              <p:spPr>
                <a:xfrm>
                  <a:off x="6178775" y="3741950"/>
                  <a:ext cx="25" cy="25"/>
                </a:xfrm>
                <a:custGeom>
                  <a:rect b="b" l="l" r="r" t="t"/>
                  <a:pathLst>
                    <a:path extrusionOk="0" h="1" w="1">
                      <a:moveTo>
                        <a:pt x="0" y="0"/>
                      </a:move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8" name="Google Shape;3258;p29"/>
            <p:cNvGrpSpPr/>
            <p:nvPr/>
          </p:nvGrpSpPr>
          <p:grpSpPr>
            <a:xfrm flipH="1">
              <a:off x="210623" y="2356011"/>
              <a:ext cx="424347" cy="431480"/>
              <a:chOff x="4023775" y="1855149"/>
              <a:chExt cx="1174825" cy="1194575"/>
            </a:xfrm>
          </p:grpSpPr>
          <p:grpSp>
            <p:nvGrpSpPr>
              <p:cNvPr id="3259" name="Google Shape;3259;p29"/>
              <p:cNvGrpSpPr/>
              <p:nvPr/>
            </p:nvGrpSpPr>
            <p:grpSpPr>
              <a:xfrm>
                <a:off x="4023775" y="1855149"/>
                <a:ext cx="1174825" cy="1194575"/>
                <a:chOff x="4023775" y="1778925"/>
                <a:chExt cx="1174825" cy="1194575"/>
              </a:xfrm>
            </p:grpSpPr>
            <p:sp>
              <p:nvSpPr>
                <p:cNvPr id="3260" name="Google Shape;3260;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6" name="Google Shape;3266;p29"/>
              <p:cNvGrpSpPr/>
              <p:nvPr/>
            </p:nvGrpSpPr>
            <p:grpSpPr>
              <a:xfrm rot="10800000">
                <a:off x="4212099" y="2046639"/>
                <a:ext cx="798176" cy="811594"/>
                <a:chOff x="4023775" y="1778925"/>
                <a:chExt cx="1174825" cy="1194575"/>
              </a:xfrm>
            </p:grpSpPr>
            <p:sp>
              <p:nvSpPr>
                <p:cNvPr id="3267" name="Google Shape;3267;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3" name="Google Shape;3273;p29"/>
            <p:cNvGrpSpPr/>
            <p:nvPr/>
          </p:nvGrpSpPr>
          <p:grpSpPr>
            <a:xfrm>
              <a:off x="8238981" y="1456706"/>
              <a:ext cx="424423" cy="381701"/>
              <a:chOff x="882850" y="2647922"/>
              <a:chExt cx="1064250" cy="957125"/>
            </a:xfrm>
          </p:grpSpPr>
          <p:grpSp>
            <p:nvGrpSpPr>
              <p:cNvPr id="3274" name="Google Shape;3274;p29"/>
              <p:cNvGrpSpPr/>
              <p:nvPr/>
            </p:nvGrpSpPr>
            <p:grpSpPr>
              <a:xfrm>
                <a:off x="882850" y="2647922"/>
                <a:ext cx="1064250" cy="957125"/>
                <a:chOff x="6069100" y="3009725"/>
                <a:chExt cx="1064250" cy="957125"/>
              </a:xfrm>
            </p:grpSpPr>
            <p:sp>
              <p:nvSpPr>
                <p:cNvPr id="3275" name="Google Shape;3275;p29"/>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29"/>
              <p:cNvGrpSpPr/>
              <p:nvPr/>
            </p:nvGrpSpPr>
            <p:grpSpPr>
              <a:xfrm rot="10800000">
                <a:off x="1008698" y="2761102"/>
                <a:ext cx="812555" cy="730765"/>
                <a:chOff x="6069100" y="3009725"/>
                <a:chExt cx="1064250" cy="957125"/>
              </a:xfrm>
            </p:grpSpPr>
            <p:sp>
              <p:nvSpPr>
                <p:cNvPr id="3278" name="Google Shape;3278;p29"/>
                <p:cNvSpPr/>
                <p:nvPr/>
              </p:nvSpPr>
              <p:spPr>
                <a:xfrm>
                  <a:off x="6178775" y="3741950"/>
                  <a:ext cx="25" cy="25"/>
                </a:xfrm>
                <a:custGeom>
                  <a:rect b="b" l="l" r="r" t="t"/>
                  <a:pathLst>
                    <a:path extrusionOk="0" h="1" w="1">
                      <a:moveTo>
                        <a:pt x="0" y="0"/>
                      </a:move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9"/>
                <p:cNvSpPr/>
                <p:nvPr/>
              </p:nvSpPr>
              <p:spPr>
                <a:xfrm>
                  <a:off x="6069100" y="3009725"/>
                  <a:ext cx="1064250" cy="957125"/>
                </a:xfrm>
                <a:custGeom>
                  <a:rect b="b" l="l" r="r" t="t"/>
                  <a:pathLst>
                    <a:path extrusionOk="0" h="38285" w="4257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0" name="Google Shape;3280;p29"/>
            <p:cNvGrpSpPr/>
            <p:nvPr/>
          </p:nvGrpSpPr>
          <p:grpSpPr>
            <a:xfrm>
              <a:off x="7301462" y="639921"/>
              <a:ext cx="424347" cy="431480"/>
              <a:chOff x="4023775" y="1855149"/>
              <a:chExt cx="1174825" cy="1194575"/>
            </a:xfrm>
          </p:grpSpPr>
          <p:grpSp>
            <p:nvGrpSpPr>
              <p:cNvPr id="3281" name="Google Shape;3281;p29"/>
              <p:cNvGrpSpPr/>
              <p:nvPr/>
            </p:nvGrpSpPr>
            <p:grpSpPr>
              <a:xfrm>
                <a:off x="4023775" y="1855149"/>
                <a:ext cx="1174825" cy="1194575"/>
                <a:chOff x="4023775" y="1778925"/>
                <a:chExt cx="1174825" cy="1194575"/>
              </a:xfrm>
            </p:grpSpPr>
            <p:sp>
              <p:nvSpPr>
                <p:cNvPr id="3282" name="Google Shape;3282;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29"/>
              <p:cNvGrpSpPr/>
              <p:nvPr/>
            </p:nvGrpSpPr>
            <p:grpSpPr>
              <a:xfrm rot="10800000">
                <a:off x="4212099" y="2046639"/>
                <a:ext cx="798176" cy="811594"/>
                <a:chOff x="4023775" y="1778925"/>
                <a:chExt cx="1174825" cy="1194575"/>
              </a:xfrm>
            </p:grpSpPr>
            <p:sp>
              <p:nvSpPr>
                <p:cNvPr id="3289" name="Google Shape;3289;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9"/>
                <p:cNvSpPr/>
                <p:nvPr/>
              </p:nvSpPr>
              <p:spPr>
                <a:xfrm>
                  <a:off x="4151667" y="1982309"/>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5" name="Google Shape;3295;p29"/>
            <p:cNvGrpSpPr/>
            <p:nvPr/>
          </p:nvGrpSpPr>
          <p:grpSpPr>
            <a:xfrm>
              <a:off x="8462191" y="360956"/>
              <a:ext cx="424347" cy="431480"/>
              <a:chOff x="4023775" y="1855149"/>
              <a:chExt cx="1174825" cy="1194575"/>
            </a:xfrm>
          </p:grpSpPr>
          <p:grpSp>
            <p:nvGrpSpPr>
              <p:cNvPr id="3296" name="Google Shape;3296;p29"/>
              <p:cNvGrpSpPr/>
              <p:nvPr/>
            </p:nvGrpSpPr>
            <p:grpSpPr>
              <a:xfrm>
                <a:off x="4023775" y="1855149"/>
                <a:ext cx="1174825" cy="1194575"/>
                <a:chOff x="4023775" y="1778925"/>
                <a:chExt cx="1174825" cy="1194575"/>
              </a:xfrm>
            </p:grpSpPr>
            <p:sp>
              <p:nvSpPr>
                <p:cNvPr id="3297" name="Google Shape;3297;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29"/>
              <p:cNvGrpSpPr/>
              <p:nvPr/>
            </p:nvGrpSpPr>
            <p:grpSpPr>
              <a:xfrm rot="10800000">
                <a:off x="4212099" y="2046639"/>
                <a:ext cx="798176" cy="811594"/>
                <a:chOff x="4023775" y="1778925"/>
                <a:chExt cx="1174825" cy="1194575"/>
              </a:xfrm>
            </p:grpSpPr>
            <p:sp>
              <p:nvSpPr>
                <p:cNvPr id="3304" name="Google Shape;3304;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0" name="Google Shape;3310;p29"/>
            <p:cNvGrpSpPr/>
            <p:nvPr/>
          </p:nvGrpSpPr>
          <p:grpSpPr>
            <a:xfrm>
              <a:off x="8136312" y="4641763"/>
              <a:ext cx="424322" cy="335712"/>
              <a:chOff x="4414850" y="3021000"/>
              <a:chExt cx="1302400" cy="1030425"/>
            </a:xfrm>
          </p:grpSpPr>
          <p:sp>
            <p:nvSpPr>
              <p:cNvPr id="3311" name="Google Shape;3311;p29"/>
              <p:cNvSpPr/>
              <p:nvPr/>
            </p:nvSpPr>
            <p:spPr>
              <a:xfrm>
                <a:off x="4414850" y="3021000"/>
                <a:ext cx="1302400" cy="1030425"/>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9"/>
              <p:cNvSpPr/>
              <p:nvPr/>
            </p:nvSpPr>
            <p:spPr>
              <a:xfrm rot="10799469">
                <a:off x="4644599" y="3202812"/>
                <a:ext cx="842913" cy="666788"/>
              </a:xfrm>
              <a:custGeom>
                <a:rect b="b" l="l" r="r" t="t"/>
                <a:pathLst>
                  <a:path extrusionOk="0" h="41217" w="52096">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29"/>
            <p:cNvGrpSpPr/>
            <p:nvPr/>
          </p:nvGrpSpPr>
          <p:grpSpPr>
            <a:xfrm>
              <a:off x="8509059" y="3605384"/>
              <a:ext cx="424413" cy="370488"/>
              <a:chOff x="2133000" y="1731619"/>
              <a:chExt cx="1164050" cy="1016150"/>
            </a:xfrm>
          </p:grpSpPr>
          <p:grpSp>
            <p:nvGrpSpPr>
              <p:cNvPr id="3314" name="Google Shape;3314;p29"/>
              <p:cNvGrpSpPr/>
              <p:nvPr/>
            </p:nvGrpSpPr>
            <p:grpSpPr>
              <a:xfrm>
                <a:off x="2133000" y="1731619"/>
                <a:ext cx="1164050" cy="1016150"/>
                <a:chOff x="4286075" y="4175525"/>
                <a:chExt cx="1164050" cy="1016150"/>
              </a:xfrm>
            </p:grpSpPr>
            <p:sp>
              <p:nvSpPr>
                <p:cNvPr id="3315" name="Google Shape;3315;p2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2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29"/>
              <p:cNvGrpSpPr/>
              <p:nvPr/>
            </p:nvGrpSpPr>
            <p:grpSpPr>
              <a:xfrm rot="10800000">
                <a:off x="2292009" y="1870425"/>
                <a:ext cx="846032" cy="738538"/>
                <a:chOff x="4286075" y="4175525"/>
                <a:chExt cx="1164050" cy="1016150"/>
              </a:xfrm>
            </p:grpSpPr>
            <p:sp>
              <p:nvSpPr>
                <p:cNvPr id="3323" name="Google Shape;3323;p29"/>
                <p:cNvSpPr/>
                <p:nvPr/>
              </p:nvSpPr>
              <p:spPr>
                <a:xfrm>
                  <a:off x="4286075" y="4175525"/>
                  <a:ext cx="1164050" cy="1016150"/>
                </a:xfrm>
                <a:custGeom>
                  <a:rect b="b" l="l" r="r" t="t"/>
                  <a:pathLst>
                    <a:path extrusionOk="0" h="40646" w="46562">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9"/>
                <p:cNvSpPr/>
                <p:nvPr/>
              </p:nvSpPr>
              <p:spPr>
                <a:xfrm>
                  <a:off x="4503750" y="5042225"/>
                  <a:ext cx="5850" cy="4200"/>
                </a:xfrm>
                <a:custGeom>
                  <a:rect b="b" l="l" r="r" t="t"/>
                  <a:pathLst>
                    <a:path extrusionOk="0" h="168" w="234">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9"/>
                <p:cNvSpPr/>
                <p:nvPr/>
              </p:nvSpPr>
              <p:spPr>
                <a:xfrm>
                  <a:off x="4443825" y="4392550"/>
                  <a:ext cx="23275" cy="23850"/>
                </a:xfrm>
                <a:custGeom>
                  <a:rect b="b" l="l" r="r" t="t"/>
                  <a:pathLst>
                    <a:path extrusionOk="0" h="954" w="931">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9"/>
                <p:cNvSpPr/>
                <p:nvPr/>
              </p:nvSpPr>
              <p:spPr>
                <a:xfrm>
                  <a:off x="4443100" y="4420750"/>
                  <a:ext cx="7500" cy="8325"/>
                </a:xfrm>
                <a:custGeom>
                  <a:rect b="b" l="l" r="r" t="t"/>
                  <a:pathLst>
                    <a:path extrusionOk="0" h="333" w="30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9"/>
                <p:cNvSpPr/>
                <p:nvPr/>
              </p:nvSpPr>
              <p:spPr>
                <a:xfrm>
                  <a:off x="4422325" y="4458150"/>
                  <a:ext cx="6725" cy="4700"/>
                </a:xfrm>
                <a:custGeom>
                  <a:rect b="b" l="l" r="r" t="t"/>
                  <a:pathLst>
                    <a:path extrusionOk="0" h="188" w="269">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9"/>
                <p:cNvSpPr/>
                <p:nvPr/>
              </p:nvSpPr>
              <p:spPr>
                <a:xfrm>
                  <a:off x="4400725" y="4479950"/>
                  <a:ext cx="5350" cy="3625"/>
                </a:xfrm>
                <a:custGeom>
                  <a:rect b="b" l="l" r="r" t="t"/>
                  <a:pathLst>
                    <a:path extrusionOk="0" h="145" w="214">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9"/>
                <p:cNvSpPr/>
                <p:nvPr/>
              </p:nvSpPr>
              <p:spPr>
                <a:xfrm>
                  <a:off x="4619250" y="4286150"/>
                  <a:ext cx="9150" cy="10000"/>
                </a:xfrm>
                <a:custGeom>
                  <a:rect b="b" l="l" r="r" t="t"/>
                  <a:pathLst>
                    <a:path extrusionOk="0" h="400" w="366">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0" name="Google Shape;3330;p29"/>
            <p:cNvGrpSpPr/>
            <p:nvPr/>
          </p:nvGrpSpPr>
          <p:grpSpPr>
            <a:xfrm>
              <a:off x="7814622" y="2571749"/>
              <a:ext cx="424347" cy="431480"/>
              <a:chOff x="4023775" y="1855149"/>
              <a:chExt cx="1174825" cy="1194575"/>
            </a:xfrm>
          </p:grpSpPr>
          <p:grpSp>
            <p:nvGrpSpPr>
              <p:cNvPr id="3331" name="Google Shape;3331;p29"/>
              <p:cNvGrpSpPr/>
              <p:nvPr/>
            </p:nvGrpSpPr>
            <p:grpSpPr>
              <a:xfrm>
                <a:off x="4023775" y="1855149"/>
                <a:ext cx="1174825" cy="1194575"/>
                <a:chOff x="4023775" y="1778925"/>
                <a:chExt cx="1174825" cy="1194575"/>
              </a:xfrm>
            </p:grpSpPr>
            <p:sp>
              <p:nvSpPr>
                <p:cNvPr id="3332" name="Google Shape;3332;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8" name="Google Shape;3338;p29"/>
              <p:cNvGrpSpPr/>
              <p:nvPr/>
            </p:nvGrpSpPr>
            <p:grpSpPr>
              <a:xfrm rot="10800000">
                <a:off x="4212099" y="2046639"/>
                <a:ext cx="798176" cy="811594"/>
                <a:chOff x="4023775" y="1778925"/>
                <a:chExt cx="1174825" cy="1194575"/>
              </a:xfrm>
            </p:grpSpPr>
            <p:sp>
              <p:nvSpPr>
                <p:cNvPr id="3339" name="Google Shape;3339;p29"/>
                <p:cNvSpPr/>
                <p:nvPr/>
              </p:nvSpPr>
              <p:spPr>
                <a:xfrm>
                  <a:off x="4023775" y="1778925"/>
                  <a:ext cx="1174825" cy="1194575"/>
                </a:xfrm>
                <a:custGeom>
                  <a:rect b="b" l="l" r="r" t="t"/>
                  <a:pathLst>
                    <a:path extrusionOk="0" h="47783" w="46993">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9"/>
                <p:cNvSpPr/>
                <p:nvPr/>
              </p:nvSpPr>
              <p:spPr>
                <a:xfrm>
                  <a:off x="4282075" y="2792050"/>
                  <a:ext cx="51375" cy="25250"/>
                </a:xfrm>
                <a:custGeom>
                  <a:rect b="b" l="l" r="r" t="t"/>
                  <a:pathLst>
                    <a:path extrusionOk="0" h="1010" w="2055">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9"/>
                <p:cNvSpPr/>
                <p:nvPr/>
              </p:nvSpPr>
              <p:spPr>
                <a:xfrm>
                  <a:off x="4114075" y="2632525"/>
                  <a:ext cx="10625" cy="13450"/>
                </a:xfrm>
                <a:custGeom>
                  <a:rect b="b" l="l" r="r" t="t"/>
                  <a:pathLst>
                    <a:path extrusionOk="0" h="538" w="425">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9"/>
                <p:cNvSpPr/>
                <p:nvPr/>
              </p:nvSpPr>
              <p:spPr>
                <a:xfrm>
                  <a:off x="4363350" y="2832500"/>
                  <a:ext cx="8325" cy="7700"/>
                </a:xfrm>
                <a:custGeom>
                  <a:rect b="b" l="l" r="r" t="t"/>
                  <a:pathLst>
                    <a:path extrusionOk="0" h="308" w="333">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9"/>
                <p:cNvSpPr/>
                <p:nvPr/>
              </p:nvSpPr>
              <p:spPr>
                <a:xfrm>
                  <a:off x="4387425" y="2855125"/>
                  <a:ext cx="7525" cy="7775"/>
                </a:xfrm>
                <a:custGeom>
                  <a:rect b="b" l="l" r="r" t="t"/>
                  <a:pathLst>
                    <a:path extrusionOk="0" h="311" w="301">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9"/>
                <p:cNvSpPr/>
                <p:nvPr/>
              </p:nvSpPr>
              <p:spPr>
                <a:xfrm>
                  <a:off x="4154100" y="2683350"/>
                  <a:ext cx="5700" cy="5150"/>
                </a:xfrm>
                <a:custGeom>
                  <a:rect b="b" l="l" r="r" t="t"/>
                  <a:pathLst>
                    <a:path extrusionOk="0" h="206" w="228">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11400"/>
            <a:ext cx="7704000" cy="5922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Lexend Deca"/>
              <a:buNone/>
              <a:defRPr sz="3400">
                <a:solidFill>
                  <a:schemeClr val="dk1"/>
                </a:solidFill>
                <a:latin typeface="Lexend Deca"/>
                <a:ea typeface="Lexend Deca"/>
                <a:cs typeface="Lexend Deca"/>
                <a:sym typeface="Lexend Deca"/>
              </a:defRPr>
            </a:lvl1pPr>
            <a:lvl2pPr lvl="1"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2pPr>
            <a:lvl3pPr lvl="2"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3pPr>
            <a:lvl4pPr lvl="3"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4pPr>
            <a:lvl5pPr lvl="4"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5pPr>
            <a:lvl6pPr lvl="5"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6pPr>
            <a:lvl7pPr lvl="6"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7pPr>
            <a:lvl8pPr lvl="7"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8pPr>
            <a:lvl9pPr lvl="8" rtl="0" algn="ctr">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9pPr>
          </a:lstStyle>
          <a:p/>
        </p:txBody>
      </p:sp>
      <p:sp>
        <p:nvSpPr>
          <p:cNvPr id="7" name="Google Shape;7;p1"/>
          <p:cNvSpPr txBox="1"/>
          <p:nvPr>
            <p:ph idx="1" type="body"/>
          </p:nvPr>
        </p:nvSpPr>
        <p:spPr>
          <a:xfrm>
            <a:off x="720000" y="1300850"/>
            <a:ext cx="7704000" cy="3267900"/>
          </a:xfrm>
          <a:prstGeom prst="rect">
            <a:avLst/>
          </a:prstGeom>
          <a:noFill/>
          <a:ln>
            <a:noFill/>
          </a:ln>
        </p:spPr>
        <p:txBody>
          <a:bodyPr anchorCtr="0" anchor="ctr"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1pPr>
            <a:lvl2pPr indent="-330200" lvl="1" marL="9144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2pPr>
            <a:lvl3pPr indent="-330200" lvl="2" marL="13716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3pPr>
            <a:lvl4pPr indent="-330200" lvl="3" marL="18288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4pPr>
            <a:lvl5pPr indent="-330200" lvl="4" marL="22860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5pPr>
            <a:lvl6pPr indent="-330200" lvl="5" marL="27432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6pPr>
            <a:lvl7pPr indent="-330200" lvl="6" marL="32004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7pPr>
            <a:lvl8pPr indent="-330200" lvl="7" marL="36576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8pPr>
            <a:lvl9pPr indent="-330200" lvl="8" marL="4114800">
              <a:lnSpc>
                <a:spcPct val="100000"/>
              </a:lnSpc>
              <a:spcBef>
                <a:spcPts val="0"/>
              </a:spcBef>
              <a:spcAft>
                <a:spcPts val="0"/>
              </a:spcAft>
              <a:buClr>
                <a:schemeClr val="dk1"/>
              </a:buClr>
              <a:buSzPts val="1600"/>
              <a:buFont typeface="Lora"/>
              <a:buChar char="■"/>
              <a:defRPr sz="1600">
                <a:solidFill>
                  <a:schemeClr val="dk1"/>
                </a:solidFill>
                <a:latin typeface="Lora"/>
                <a:ea typeface="Lora"/>
                <a:cs typeface="Lora"/>
                <a:sym typeface="Lor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11.jpg"/><Relationship Id="rId4" Type="http://schemas.openxmlformats.org/officeDocument/2006/relationships/image" Target="../media/image1.jpg"/><Relationship Id="rId5" Type="http://schemas.openxmlformats.org/officeDocument/2006/relationships/image" Target="../media/image6.jpg"/><Relationship Id="rId6" Type="http://schemas.openxmlformats.org/officeDocument/2006/relationships/image" Target="../media/image4.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image" Target="../media/image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8.png"/><Relationship Id="rId6"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 Id="rId3"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 Id="rId3" Type="http://schemas.openxmlformats.org/officeDocument/2006/relationships/image" Target="../media/image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 Id="rId3"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image" Target="../media/image16.png"/><Relationship Id="rId4" Type="http://schemas.openxmlformats.org/officeDocument/2006/relationships/image" Target="../media/image18.png"/><Relationship Id="rId5" Type="http://schemas.openxmlformats.org/officeDocument/2006/relationships/image" Target="../media/image1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 Id="rId3" Type="http://schemas.openxmlformats.org/officeDocument/2006/relationships/image" Target="../media/image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 Id="rId3" Type="http://schemas.openxmlformats.org/officeDocument/2006/relationships/image" Target="../media/image10.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image" Target="../media/image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image" Target="../media/image14.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image" Target="../media/image1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 Id="rId3" Type="http://schemas.openxmlformats.org/officeDocument/2006/relationships/hyperlink" Target="https://drive.google.com/drive/folders/1U3fZB1M4jPjy3CI8M644i10GQhNrEh2M?usp=drive_link" TargetMode="External"/><Relationship Id="rId4" Type="http://schemas.openxmlformats.org/officeDocument/2006/relationships/hyperlink" Target="https://miro.com/welcomeonboard/N1ZOK1BsOFJwamxrK2NwOXVaMGdtcDNhK0lwbnVrMmJ4MUttQjB1Y1ZWWmdHcERJb1ZLRGNWTlV4Yi9Pd0RHakFCVnJkZVFjWTdNYlVnOU8wdUY4SGx0dGd1UW52Wm1VNDhUeHBmRnJsaHBWYTFTa1pSTjFwYW9Vbm5IMEViT2VzVXVvMm53MW9OWFg5bkJoVXZxdFhRPT0hdjE=?share_link_id=611431859237" TargetMode="External"/><Relationship Id="rId5" Type="http://schemas.openxmlformats.org/officeDocument/2006/relationships/hyperlink" Target="https://heymarvin.com/"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 Id="rId3" Type="http://schemas.openxmlformats.org/officeDocument/2006/relationships/image" Target="../media/image15.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 Id="rId3" Type="http://schemas.openxmlformats.org/officeDocument/2006/relationships/image" Target="../media/image12.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8" name="Shape 3348"/>
        <p:cNvGrpSpPr/>
        <p:nvPr/>
      </p:nvGrpSpPr>
      <p:grpSpPr>
        <a:xfrm>
          <a:off x="0" y="0"/>
          <a:ext cx="0" cy="0"/>
          <a:chOff x="0" y="0"/>
          <a:chExt cx="0" cy="0"/>
        </a:xfrm>
      </p:grpSpPr>
      <p:sp>
        <p:nvSpPr>
          <p:cNvPr id="3349" name="Google Shape;3349;p30"/>
          <p:cNvSpPr txBox="1"/>
          <p:nvPr>
            <p:ph type="ctrTitle"/>
          </p:nvPr>
        </p:nvSpPr>
        <p:spPr>
          <a:xfrm>
            <a:off x="1997850" y="1296307"/>
            <a:ext cx="5148300" cy="255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RememberAll </a:t>
            </a:r>
            <a:endParaRPr/>
          </a:p>
          <a:p>
            <a:pPr indent="0" lvl="0" marL="0" rtl="0" algn="ctr">
              <a:spcBef>
                <a:spcPts val="0"/>
              </a:spcBef>
              <a:spcAft>
                <a:spcPts val="0"/>
              </a:spcAft>
              <a:buNone/>
            </a:pPr>
            <a:r>
              <a:rPr lang="en" sz="4700">
                <a:solidFill>
                  <a:schemeClr val="accent1"/>
                </a:solidFill>
              </a:rPr>
              <a:t>A1: Needfinding</a:t>
            </a:r>
            <a:endParaRPr sz="4700">
              <a:solidFill>
                <a:schemeClr val="accent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3" name="Shape 3353"/>
        <p:cNvGrpSpPr/>
        <p:nvPr/>
      </p:nvGrpSpPr>
      <p:grpSpPr>
        <a:xfrm>
          <a:off x="0" y="0"/>
          <a:ext cx="0" cy="0"/>
          <a:chOff x="0" y="0"/>
          <a:chExt cx="0" cy="0"/>
        </a:xfrm>
      </p:grpSpPr>
      <p:grpSp>
        <p:nvGrpSpPr>
          <p:cNvPr id="3354" name="Google Shape;3354;p31"/>
          <p:cNvGrpSpPr/>
          <p:nvPr/>
        </p:nvGrpSpPr>
        <p:grpSpPr>
          <a:xfrm>
            <a:off x="780815" y="3068100"/>
            <a:ext cx="807233" cy="801043"/>
            <a:chOff x="1226350" y="2492082"/>
            <a:chExt cx="1662000" cy="1649255"/>
          </a:xfrm>
        </p:grpSpPr>
        <p:grpSp>
          <p:nvGrpSpPr>
            <p:cNvPr id="3355" name="Google Shape;3355;p31"/>
            <p:cNvGrpSpPr/>
            <p:nvPr/>
          </p:nvGrpSpPr>
          <p:grpSpPr>
            <a:xfrm>
              <a:off x="1226350" y="2492082"/>
              <a:ext cx="1662000" cy="1649255"/>
              <a:chOff x="1226350" y="2492021"/>
              <a:chExt cx="1662000" cy="1649255"/>
            </a:xfrm>
          </p:grpSpPr>
          <p:sp>
            <p:nvSpPr>
              <p:cNvPr id="3356" name="Google Shape;3356;p31"/>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1"/>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1"/>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1"/>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1"/>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31"/>
            <p:cNvGrpSpPr/>
            <p:nvPr/>
          </p:nvGrpSpPr>
          <p:grpSpPr>
            <a:xfrm>
              <a:off x="1342191" y="2607035"/>
              <a:ext cx="1430317" cy="1419349"/>
              <a:chOff x="1226350" y="2492021"/>
              <a:chExt cx="1662000" cy="1649255"/>
            </a:xfrm>
          </p:grpSpPr>
          <p:sp>
            <p:nvSpPr>
              <p:cNvPr id="3362" name="Google Shape;3362;p31"/>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1"/>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1"/>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1"/>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1"/>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7" name="Google Shape;3367;p31"/>
          <p:cNvGrpSpPr/>
          <p:nvPr/>
        </p:nvGrpSpPr>
        <p:grpSpPr>
          <a:xfrm>
            <a:off x="4650318" y="1574790"/>
            <a:ext cx="807168" cy="812669"/>
            <a:chOff x="3098939" y="547752"/>
            <a:chExt cx="1657770" cy="1669068"/>
          </a:xfrm>
        </p:grpSpPr>
        <p:grpSp>
          <p:nvGrpSpPr>
            <p:cNvPr id="3368" name="Google Shape;3368;p31"/>
            <p:cNvGrpSpPr/>
            <p:nvPr/>
          </p:nvGrpSpPr>
          <p:grpSpPr>
            <a:xfrm>
              <a:off x="3098939" y="547752"/>
              <a:ext cx="1657770" cy="1669068"/>
              <a:chOff x="3098939" y="547752"/>
              <a:chExt cx="1657770" cy="1669068"/>
            </a:xfrm>
          </p:grpSpPr>
          <p:sp>
            <p:nvSpPr>
              <p:cNvPr id="3369" name="Google Shape;3369;p31"/>
              <p:cNvSpPr/>
              <p:nvPr/>
            </p:nvSpPr>
            <p:spPr>
              <a:xfrm>
                <a:off x="3098939" y="547752"/>
                <a:ext cx="1657770" cy="1669068"/>
              </a:xfrm>
              <a:custGeom>
                <a:rect b="b" l="l" r="r" t="t"/>
                <a:pathLst>
                  <a:path extrusionOk="0" h="88792" w="88191">
                    <a:moveTo>
                      <a:pt x="77304" y="27193"/>
                    </a:moveTo>
                    <a:cubicBezTo>
                      <a:pt x="77346" y="27193"/>
                      <a:pt x="77358" y="27230"/>
                      <a:pt x="77321" y="27342"/>
                    </a:cubicBezTo>
                    <a:lnTo>
                      <a:pt x="77321" y="27230"/>
                    </a:lnTo>
                    <a:cubicBezTo>
                      <a:pt x="77209" y="27399"/>
                      <a:pt x="77125" y="27455"/>
                      <a:pt x="77055" y="27455"/>
                    </a:cubicBezTo>
                    <a:cubicBezTo>
                      <a:pt x="76985" y="27455"/>
                      <a:pt x="76929" y="27399"/>
                      <a:pt x="76873" y="27342"/>
                    </a:cubicBezTo>
                    <a:cubicBezTo>
                      <a:pt x="77022" y="27342"/>
                      <a:pt x="77221" y="27193"/>
                      <a:pt x="77304" y="27193"/>
                    </a:cubicBezTo>
                    <a:close/>
                    <a:moveTo>
                      <a:pt x="10294" y="27267"/>
                    </a:moveTo>
                    <a:cubicBezTo>
                      <a:pt x="10327" y="27267"/>
                      <a:pt x="10368" y="27289"/>
                      <a:pt x="10422" y="27342"/>
                    </a:cubicBezTo>
                    <a:lnTo>
                      <a:pt x="10310" y="27342"/>
                    </a:lnTo>
                    <a:cubicBezTo>
                      <a:pt x="10452" y="27556"/>
                      <a:pt x="10414" y="27634"/>
                      <a:pt x="10310" y="27634"/>
                    </a:cubicBezTo>
                    <a:cubicBezTo>
                      <a:pt x="10250" y="27634"/>
                      <a:pt x="10168" y="27608"/>
                      <a:pt x="10086" y="27567"/>
                    </a:cubicBezTo>
                    <a:cubicBezTo>
                      <a:pt x="10171" y="27481"/>
                      <a:pt x="10191" y="27267"/>
                      <a:pt x="10294" y="27267"/>
                    </a:cubicBezTo>
                    <a:close/>
                    <a:moveTo>
                      <a:pt x="8068" y="29584"/>
                    </a:moveTo>
                    <a:cubicBezTo>
                      <a:pt x="8143" y="29584"/>
                      <a:pt x="8068" y="29633"/>
                      <a:pt x="8010" y="29633"/>
                    </a:cubicBezTo>
                    <a:cubicBezTo>
                      <a:pt x="7981" y="29633"/>
                      <a:pt x="7956" y="29621"/>
                      <a:pt x="7956" y="29584"/>
                    </a:cubicBezTo>
                    <a:close/>
                    <a:moveTo>
                      <a:pt x="12215" y="30368"/>
                    </a:moveTo>
                    <a:cubicBezTo>
                      <a:pt x="12215" y="30368"/>
                      <a:pt x="12327" y="30480"/>
                      <a:pt x="12327" y="30480"/>
                    </a:cubicBezTo>
                    <a:lnTo>
                      <a:pt x="12215" y="30480"/>
                    </a:lnTo>
                    <a:lnTo>
                      <a:pt x="12215" y="30368"/>
                    </a:lnTo>
                    <a:close/>
                    <a:moveTo>
                      <a:pt x="74071" y="70765"/>
                    </a:moveTo>
                    <a:lnTo>
                      <a:pt x="74071" y="70821"/>
                    </a:lnTo>
                    <a:cubicBezTo>
                      <a:pt x="74015" y="70821"/>
                      <a:pt x="74043" y="70793"/>
                      <a:pt x="74071" y="70765"/>
                    </a:cubicBezTo>
                    <a:close/>
                    <a:moveTo>
                      <a:pt x="75080" y="73847"/>
                    </a:moveTo>
                    <a:cubicBezTo>
                      <a:pt x="75080" y="73847"/>
                      <a:pt x="74930" y="73897"/>
                      <a:pt x="74864" y="73897"/>
                    </a:cubicBezTo>
                    <a:cubicBezTo>
                      <a:pt x="74831" y="73897"/>
                      <a:pt x="74818" y="73884"/>
                      <a:pt x="74856" y="73847"/>
                    </a:cubicBezTo>
                    <a:close/>
                    <a:moveTo>
                      <a:pt x="39781" y="82027"/>
                    </a:moveTo>
                    <a:cubicBezTo>
                      <a:pt x="39781" y="82027"/>
                      <a:pt x="39669" y="82139"/>
                      <a:pt x="39557" y="82251"/>
                    </a:cubicBezTo>
                    <a:cubicBezTo>
                      <a:pt x="39557" y="82139"/>
                      <a:pt x="39669" y="82027"/>
                      <a:pt x="39781" y="82027"/>
                    </a:cubicBezTo>
                    <a:close/>
                    <a:moveTo>
                      <a:pt x="36531" y="85613"/>
                    </a:moveTo>
                    <a:cubicBezTo>
                      <a:pt x="36531" y="85613"/>
                      <a:pt x="36531" y="85837"/>
                      <a:pt x="36419" y="85837"/>
                    </a:cubicBezTo>
                    <a:cubicBezTo>
                      <a:pt x="36419" y="85725"/>
                      <a:pt x="36419" y="85613"/>
                      <a:pt x="36531" y="85613"/>
                    </a:cubicBezTo>
                    <a:close/>
                    <a:moveTo>
                      <a:pt x="45608" y="0"/>
                    </a:moveTo>
                    <a:lnTo>
                      <a:pt x="45608" y="0"/>
                    </a:lnTo>
                    <a:cubicBezTo>
                      <a:pt x="44787" y="456"/>
                      <a:pt x="45229" y="987"/>
                      <a:pt x="44575" y="987"/>
                    </a:cubicBezTo>
                    <a:cubicBezTo>
                      <a:pt x="44425" y="987"/>
                      <a:pt x="44219" y="959"/>
                      <a:pt x="43927" y="897"/>
                    </a:cubicBezTo>
                    <a:cubicBezTo>
                      <a:pt x="43504" y="715"/>
                      <a:pt x="43064" y="640"/>
                      <a:pt x="42621" y="640"/>
                    </a:cubicBezTo>
                    <a:cubicBezTo>
                      <a:pt x="41423" y="640"/>
                      <a:pt x="40202" y="1190"/>
                      <a:pt x="39221" y="1681"/>
                    </a:cubicBezTo>
                    <a:cubicBezTo>
                      <a:pt x="39041" y="964"/>
                      <a:pt x="38701" y="717"/>
                      <a:pt x="38266" y="717"/>
                    </a:cubicBezTo>
                    <a:cubicBezTo>
                      <a:pt x="37343" y="717"/>
                      <a:pt x="35993" y="1829"/>
                      <a:pt x="34851" y="1905"/>
                    </a:cubicBezTo>
                    <a:cubicBezTo>
                      <a:pt x="31937" y="2802"/>
                      <a:pt x="35747" y="5155"/>
                      <a:pt x="33730" y="5603"/>
                    </a:cubicBezTo>
                    <a:cubicBezTo>
                      <a:pt x="34402" y="3922"/>
                      <a:pt x="32497" y="5491"/>
                      <a:pt x="33058" y="3922"/>
                    </a:cubicBezTo>
                    <a:cubicBezTo>
                      <a:pt x="33194" y="3649"/>
                      <a:pt x="33122" y="3542"/>
                      <a:pt x="32956" y="3542"/>
                    </a:cubicBezTo>
                    <a:cubicBezTo>
                      <a:pt x="32578" y="3542"/>
                      <a:pt x="31713" y="4093"/>
                      <a:pt x="31713" y="4483"/>
                    </a:cubicBezTo>
                    <a:cubicBezTo>
                      <a:pt x="30391" y="5658"/>
                      <a:pt x="28641" y="5806"/>
                      <a:pt x="26800" y="5806"/>
                    </a:cubicBezTo>
                    <a:cubicBezTo>
                      <a:pt x="26179" y="5806"/>
                      <a:pt x="25547" y="5789"/>
                      <a:pt x="24918" y="5789"/>
                    </a:cubicBezTo>
                    <a:cubicBezTo>
                      <a:pt x="23144" y="5789"/>
                      <a:pt x="21391" y="5923"/>
                      <a:pt x="19947" y="6948"/>
                    </a:cubicBezTo>
                    <a:cubicBezTo>
                      <a:pt x="19386" y="7284"/>
                      <a:pt x="16585" y="8629"/>
                      <a:pt x="17818" y="9077"/>
                    </a:cubicBezTo>
                    <a:cubicBezTo>
                      <a:pt x="17930" y="8993"/>
                      <a:pt x="18042" y="8958"/>
                      <a:pt x="18140" y="8958"/>
                    </a:cubicBezTo>
                    <a:cubicBezTo>
                      <a:pt x="18434" y="8958"/>
                      <a:pt x="18602" y="9273"/>
                      <a:pt x="18266" y="9525"/>
                    </a:cubicBezTo>
                    <a:cubicBezTo>
                      <a:pt x="17994" y="9453"/>
                      <a:pt x="17754" y="9418"/>
                      <a:pt x="17538" y="9418"/>
                    </a:cubicBezTo>
                    <a:cubicBezTo>
                      <a:pt x="16422" y="9418"/>
                      <a:pt x="15955" y="10340"/>
                      <a:pt x="15016" y="11654"/>
                    </a:cubicBezTo>
                    <a:cubicBezTo>
                      <a:pt x="14263" y="11654"/>
                      <a:pt x="14749" y="12894"/>
                      <a:pt x="13996" y="12894"/>
                    </a:cubicBezTo>
                    <a:cubicBezTo>
                      <a:pt x="13965" y="12894"/>
                      <a:pt x="13931" y="12891"/>
                      <a:pt x="13896" y="12887"/>
                    </a:cubicBezTo>
                    <a:cubicBezTo>
                      <a:pt x="12551" y="16697"/>
                      <a:pt x="8517" y="24989"/>
                      <a:pt x="6388" y="29808"/>
                    </a:cubicBezTo>
                    <a:cubicBezTo>
                      <a:pt x="6051" y="30256"/>
                      <a:pt x="6051" y="30704"/>
                      <a:pt x="5939" y="31152"/>
                    </a:cubicBezTo>
                    <a:cubicBezTo>
                      <a:pt x="4931" y="41686"/>
                      <a:pt x="0" y="58943"/>
                      <a:pt x="7732" y="63537"/>
                    </a:cubicBezTo>
                    <a:cubicBezTo>
                      <a:pt x="8181" y="63874"/>
                      <a:pt x="7732" y="64322"/>
                      <a:pt x="7732" y="64434"/>
                    </a:cubicBezTo>
                    <a:cubicBezTo>
                      <a:pt x="7655" y="64426"/>
                      <a:pt x="7585" y="64422"/>
                      <a:pt x="7522" y="64422"/>
                    </a:cubicBezTo>
                    <a:cubicBezTo>
                      <a:pt x="5783" y="64422"/>
                      <a:pt x="9200" y="67238"/>
                      <a:pt x="10041" y="67238"/>
                    </a:cubicBezTo>
                    <a:cubicBezTo>
                      <a:pt x="10057" y="67238"/>
                      <a:pt x="10072" y="67237"/>
                      <a:pt x="10086" y="67235"/>
                    </a:cubicBezTo>
                    <a:lnTo>
                      <a:pt x="10086" y="67235"/>
                    </a:lnTo>
                    <a:cubicBezTo>
                      <a:pt x="8181" y="70597"/>
                      <a:pt x="10534" y="74743"/>
                      <a:pt x="13223" y="77545"/>
                    </a:cubicBezTo>
                    <a:cubicBezTo>
                      <a:pt x="13531" y="78084"/>
                      <a:pt x="13813" y="78292"/>
                      <a:pt x="14032" y="78292"/>
                    </a:cubicBezTo>
                    <a:cubicBezTo>
                      <a:pt x="14450" y="78292"/>
                      <a:pt x="14638" y="77534"/>
                      <a:pt x="14344" y="76872"/>
                    </a:cubicBezTo>
                    <a:lnTo>
                      <a:pt x="14344" y="76872"/>
                    </a:lnTo>
                    <a:cubicBezTo>
                      <a:pt x="14081" y="77036"/>
                      <a:pt x="13886" y="77104"/>
                      <a:pt x="13764" y="77104"/>
                    </a:cubicBezTo>
                    <a:cubicBezTo>
                      <a:pt x="13468" y="77104"/>
                      <a:pt x="13598" y="76708"/>
                      <a:pt x="14232" y="76312"/>
                    </a:cubicBezTo>
                    <a:cubicBezTo>
                      <a:pt x="14386" y="76222"/>
                      <a:pt x="14534" y="76182"/>
                      <a:pt x="14674" y="76182"/>
                    </a:cubicBezTo>
                    <a:cubicBezTo>
                      <a:pt x="15750" y="76182"/>
                      <a:pt x="16293" y="78553"/>
                      <a:pt x="14904" y="78553"/>
                    </a:cubicBezTo>
                    <a:cubicBezTo>
                      <a:pt x="13855" y="78634"/>
                      <a:pt x="15481" y="79994"/>
                      <a:pt x="16053" y="79994"/>
                    </a:cubicBezTo>
                    <a:cubicBezTo>
                      <a:pt x="16275" y="79994"/>
                      <a:pt x="16338" y="79789"/>
                      <a:pt x="16025" y="79226"/>
                    </a:cubicBezTo>
                    <a:cubicBezTo>
                      <a:pt x="15883" y="77882"/>
                      <a:pt x="17482" y="77252"/>
                      <a:pt x="18822" y="77252"/>
                    </a:cubicBezTo>
                    <a:cubicBezTo>
                      <a:pt x="19606" y="77252"/>
                      <a:pt x="20300" y="77467"/>
                      <a:pt x="20507" y="77881"/>
                    </a:cubicBezTo>
                    <a:cubicBezTo>
                      <a:pt x="20347" y="77864"/>
                      <a:pt x="20207" y="77856"/>
                      <a:pt x="20086" y="77856"/>
                    </a:cubicBezTo>
                    <a:cubicBezTo>
                      <a:pt x="17989" y="77856"/>
                      <a:pt x="21482" y="80278"/>
                      <a:pt x="23180" y="80278"/>
                    </a:cubicBezTo>
                    <a:cubicBezTo>
                      <a:pt x="23309" y="80278"/>
                      <a:pt x="23428" y="80264"/>
                      <a:pt x="23533" y="80234"/>
                    </a:cubicBezTo>
                    <a:cubicBezTo>
                      <a:pt x="23657" y="80565"/>
                      <a:pt x="23827" y="80652"/>
                      <a:pt x="24003" y="80652"/>
                    </a:cubicBezTo>
                    <a:cubicBezTo>
                      <a:pt x="24196" y="80652"/>
                      <a:pt x="24397" y="80548"/>
                      <a:pt x="24553" y="80548"/>
                    </a:cubicBezTo>
                    <a:cubicBezTo>
                      <a:pt x="24641" y="80548"/>
                      <a:pt x="24714" y="80581"/>
                      <a:pt x="24765" y="80682"/>
                    </a:cubicBezTo>
                    <a:cubicBezTo>
                      <a:pt x="24653" y="81467"/>
                      <a:pt x="25550" y="81243"/>
                      <a:pt x="25886" y="81691"/>
                    </a:cubicBezTo>
                    <a:cubicBezTo>
                      <a:pt x="27567" y="82587"/>
                      <a:pt x="27903" y="81243"/>
                      <a:pt x="28575" y="83372"/>
                    </a:cubicBezTo>
                    <a:cubicBezTo>
                      <a:pt x="29206" y="82867"/>
                      <a:pt x="29796" y="82669"/>
                      <a:pt x="30349" y="82669"/>
                    </a:cubicBezTo>
                    <a:cubicBezTo>
                      <a:pt x="32251" y="82669"/>
                      <a:pt x="33696" y="85016"/>
                      <a:pt x="34738" y="85277"/>
                    </a:cubicBezTo>
                    <a:cubicBezTo>
                      <a:pt x="35104" y="85825"/>
                      <a:pt x="35735" y="86109"/>
                      <a:pt x="36361" y="86109"/>
                    </a:cubicBezTo>
                    <a:cubicBezTo>
                      <a:pt x="36886" y="86109"/>
                      <a:pt x="37406" y="85910"/>
                      <a:pt x="37764" y="85501"/>
                    </a:cubicBezTo>
                    <a:cubicBezTo>
                      <a:pt x="37892" y="86903"/>
                      <a:pt x="38744" y="87181"/>
                      <a:pt x="39724" y="87181"/>
                    </a:cubicBezTo>
                    <a:cubicBezTo>
                      <a:pt x="40369" y="87181"/>
                      <a:pt x="41069" y="87061"/>
                      <a:pt x="41654" y="87061"/>
                    </a:cubicBezTo>
                    <a:cubicBezTo>
                      <a:pt x="41742" y="87061"/>
                      <a:pt x="41828" y="87063"/>
                      <a:pt x="41910" y="87070"/>
                    </a:cubicBezTo>
                    <a:cubicBezTo>
                      <a:pt x="42488" y="88225"/>
                      <a:pt x="44242" y="88792"/>
                      <a:pt x="45951" y="88792"/>
                    </a:cubicBezTo>
                    <a:cubicBezTo>
                      <a:pt x="47226" y="88792"/>
                      <a:pt x="48476" y="88476"/>
                      <a:pt x="49194" y="87854"/>
                    </a:cubicBezTo>
                    <a:cubicBezTo>
                      <a:pt x="49552" y="87952"/>
                      <a:pt x="49915" y="87993"/>
                      <a:pt x="50278" y="87993"/>
                    </a:cubicBezTo>
                    <a:cubicBezTo>
                      <a:pt x="52162" y="87993"/>
                      <a:pt x="54063" y="86892"/>
                      <a:pt x="55405" y="86892"/>
                    </a:cubicBezTo>
                    <a:cubicBezTo>
                      <a:pt x="55587" y="86892"/>
                      <a:pt x="55758" y="86912"/>
                      <a:pt x="55918" y="86958"/>
                    </a:cubicBezTo>
                    <a:cubicBezTo>
                      <a:pt x="55963" y="86962"/>
                      <a:pt x="56006" y="86964"/>
                      <a:pt x="56049" y="86964"/>
                    </a:cubicBezTo>
                    <a:cubicBezTo>
                      <a:pt x="56984" y="86964"/>
                      <a:pt x="57347" y="85924"/>
                      <a:pt x="57985" y="85924"/>
                    </a:cubicBezTo>
                    <a:cubicBezTo>
                      <a:pt x="58040" y="85924"/>
                      <a:pt x="58098" y="85932"/>
                      <a:pt x="58159" y="85949"/>
                    </a:cubicBezTo>
                    <a:cubicBezTo>
                      <a:pt x="58281" y="86054"/>
                      <a:pt x="58398" y="86096"/>
                      <a:pt x="58512" y="86096"/>
                    </a:cubicBezTo>
                    <a:cubicBezTo>
                      <a:pt x="58989" y="86096"/>
                      <a:pt x="59430" y="85368"/>
                      <a:pt x="60078" y="85368"/>
                    </a:cubicBezTo>
                    <a:cubicBezTo>
                      <a:pt x="60276" y="85368"/>
                      <a:pt x="60493" y="85436"/>
                      <a:pt x="60736" y="85613"/>
                    </a:cubicBezTo>
                    <a:cubicBezTo>
                      <a:pt x="60826" y="85677"/>
                      <a:pt x="60895" y="85705"/>
                      <a:pt x="60949" y="85705"/>
                    </a:cubicBezTo>
                    <a:cubicBezTo>
                      <a:pt x="61260" y="85705"/>
                      <a:pt x="61050" y="84789"/>
                      <a:pt x="61301" y="84789"/>
                    </a:cubicBezTo>
                    <a:cubicBezTo>
                      <a:pt x="61385" y="84789"/>
                      <a:pt x="61521" y="84891"/>
                      <a:pt x="61745" y="85165"/>
                    </a:cubicBezTo>
                    <a:cubicBezTo>
                      <a:pt x="61866" y="85191"/>
                      <a:pt x="61951" y="85204"/>
                      <a:pt x="62010" y="85204"/>
                    </a:cubicBezTo>
                    <a:cubicBezTo>
                      <a:pt x="62441" y="85204"/>
                      <a:pt x="61431" y="84537"/>
                      <a:pt x="62417" y="84044"/>
                    </a:cubicBezTo>
                    <a:cubicBezTo>
                      <a:pt x="64210" y="83820"/>
                      <a:pt x="67572" y="83708"/>
                      <a:pt x="69028" y="82027"/>
                    </a:cubicBezTo>
                    <a:cubicBezTo>
                      <a:pt x="69028" y="82228"/>
                      <a:pt x="69210" y="82339"/>
                      <a:pt x="69419" y="82339"/>
                    </a:cubicBezTo>
                    <a:cubicBezTo>
                      <a:pt x="69676" y="82339"/>
                      <a:pt x="69975" y="82173"/>
                      <a:pt x="70037" y="81803"/>
                    </a:cubicBezTo>
                    <a:cubicBezTo>
                      <a:pt x="70709" y="81355"/>
                      <a:pt x="72166" y="81915"/>
                      <a:pt x="73063" y="80682"/>
                    </a:cubicBezTo>
                    <a:cubicBezTo>
                      <a:pt x="73399" y="79898"/>
                      <a:pt x="75304" y="78665"/>
                      <a:pt x="74743" y="76536"/>
                    </a:cubicBezTo>
                    <a:cubicBezTo>
                      <a:pt x="76200" y="75303"/>
                      <a:pt x="77433" y="73847"/>
                      <a:pt x="78441" y="72278"/>
                    </a:cubicBezTo>
                    <a:cubicBezTo>
                      <a:pt x="80683" y="70709"/>
                      <a:pt x="82476" y="68468"/>
                      <a:pt x="83372" y="65779"/>
                    </a:cubicBezTo>
                    <a:cubicBezTo>
                      <a:pt x="84156" y="65106"/>
                      <a:pt x="84268" y="63537"/>
                      <a:pt x="84941" y="62753"/>
                    </a:cubicBezTo>
                    <a:cubicBezTo>
                      <a:pt x="85097" y="62812"/>
                      <a:pt x="85212" y="62836"/>
                      <a:pt x="85294" y="62836"/>
                    </a:cubicBezTo>
                    <a:cubicBezTo>
                      <a:pt x="85681" y="62836"/>
                      <a:pt x="85311" y="62285"/>
                      <a:pt x="84941" y="62193"/>
                    </a:cubicBezTo>
                    <a:cubicBezTo>
                      <a:pt x="86398" y="61184"/>
                      <a:pt x="86286" y="60064"/>
                      <a:pt x="86622" y="58271"/>
                    </a:cubicBezTo>
                    <a:cubicBezTo>
                      <a:pt x="86958" y="55693"/>
                      <a:pt x="86173" y="54461"/>
                      <a:pt x="86286" y="52668"/>
                    </a:cubicBezTo>
                    <a:cubicBezTo>
                      <a:pt x="86622" y="51771"/>
                      <a:pt x="87518" y="49642"/>
                      <a:pt x="86622" y="49082"/>
                    </a:cubicBezTo>
                    <a:cubicBezTo>
                      <a:pt x="87182" y="48409"/>
                      <a:pt x="88191" y="46617"/>
                      <a:pt x="87182" y="45944"/>
                    </a:cubicBezTo>
                    <a:cubicBezTo>
                      <a:pt x="85925" y="45557"/>
                      <a:pt x="87505" y="43168"/>
                      <a:pt x="86234" y="43168"/>
                    </a:cubicBezTo>
                    <a:cubicBezTo>
                      <a:pt x="86032" y="43168"/>
                      <a:pt x="85758" y="43229"/>
                      <a:pt x="85389" y="43367"/>
                    </a:cubicBezTo>
                    <a:cubicBezTo>
                      <a:pt x="85389" y="42470"/>
                      <a:pt x="86846" y="42022"/>
                      <a:pt x="85837" y="40789"/>
                    </a:cubicBezTo>
                    <a:cubicBezTo>
                      <a:pt x="85277" y="40341"/>
                      <a:pt x="86510" y="40005"/>
                      <a:pt x="85613" y="39557"/>
                    </a:cubicBezTo>
                    <a:lnTo>
                      <a:pt x="85613" y="39557"/>
                    </a:lnTo>
                    <a:cubicBezTo>
                      <a:pt x="84829" y="39669"/>
                      <a:pt x="85837" y="40789"/>
                      <a:pt x="84941" y="40902"/>
                    </a:cubicBezTo>
                    <a:cubicBezTo>
                      <a:pt x="83596" y="40005"/>
                      <a:pt x="85501" y="39109"/>
                      <a:pt x="85389" y="38436"/>
                    </a:cubicBezTo>
                    <a:cubicBezTo>
                      <a:pt x="85389" y="38085"/>
                      <a:pt x="85298" y="37979"/>
                      <a:pt x="85174" y="37979"/>
                    </a:cubicBezTo>
                    <a:cubicBezTo>
                      <a:pt x="84982" y="37979"/>
                      <a:pt x="84713" y="38237"/>
                      <a:pt x="84592" y="38237"/>
                    </a:cubicBezTo>
                    <a:cubicBezTo>
                      <a:pt x="84493" y="38237"/>
                      <a:pt x="84493" y="38063"/>
                      <a:pt x="84717" y="37428"/>
                    </a:cubicBezTo>
                    <a:cubicBezTo>
                      <a:pt x="84941" y="36083"/>
                      <a:pt x="84605" y="34738"/>
                      <a:pt x="83596" y="33730"/>
                    </a:cubicBezTo>
                    <a:cubicBezTo>
                      <a:pt x="85277" y="33057"/>
                      <a:pt x="81019" y="30704"/>
                      <a:pt x="83372" y="30480"/>
                    </a:cubicBezTo>
                    <a:cubicBezTo>
                      <a:pt x="83484" y="29920"/>
                      <a:pt x="81019" y="29135"/>
                      <a:pt x="82924" y="28351"/>
                    </a:cubicBezTo>
                    <a:cubicBezTo>
                      <a:pt x="82924" y="27342"/>
                      <a:pt x="82588" y="26446"/>
                      <a:pt x="81915" y="25774"/>
                    </a:cubicBezTo>
                    <a:lnTo>
                      <a:pt x="81915" y="25774"/>
                    </a:lnTo>
                    <a:cubicBezTo>
                      <a:pt x="82046" y="25861"/>
                      <a:pt x="82148" y="25899"/>
                      <a:pt x="82227" y="25899"/>
                    </a:cubicBezTo>
                    <a:cubicBezTo>
                      <a:pt x="82753" y="25899"/>
                      <a:pt x="82193" y="24176"/>
                      <a:pt x="81803" y="23981"/>
                    </a:cubicBezTo>
                    <a:cubicBezTo>
                      <a:pt x="81534" y="24192"/>
                      <a:pt x="81328" y="24278"/>
                      <a:pt x="81163" y="24278"/>
                    </a:cubicBezTo>
                    <a:cubicBezTo>
                      <a:pt x="80434" y="24278"/>
                      <a:pt x="80522" y="22590"/>
                      <a:pt x="79615" y="22590"/>
                    </a:cubicBezTo>
                    <a:cubicBezTo>
                      <a:pt x="79532" y="22590"/>
                      <a:pt x="79440" y="22605"/>
                      <a:pt x="79338" y="22636"/>
                    </a:cubicBezTo>
                    <a:cubicBezTo>
                      <a:pt x="79338" y="21934"/>
                      <a:pt x="80683" y="19619"/>
                      <a:pt x="79764" y="19619"/>
                    </a:cubicBezTo>
                    <a:cubicBezTo>
                      <a:pt x="79655" y="19619"/>
                      <a:pt x="79515" y="19652"/>
                      <a:pt x="79338" y="19723"/>
                    </a:cubicBezTo>
                    <a:cubicBezTo>
                      <a:pt x="80571" y="18154"/>
                      <a:pt x="77433" y="18826"/>
                      <a:pt x="78329" y="17145"/>
                    </a:cubicBezTo>
                    <a:cubicBezTo>
                      <a:pt x="78553" y="15576"/>
                      <a:pt x="75864" y="16025"/>
                      <a:pt x="76088" y="15128"/>
                    </a:cubicBezTo>
                    <a:cubicBezTo>
                      <a:pt x="76985" y="14904"/>
                      <a:pt x="75528" y="14680"/>
                      <a:pt x="75640" y="14120"/>
                    </a:cubicBezTo>
                    <a:cubicBezTo>
                      <a:pt x="73119" y="11270"/>
                      <a:pt x="67170" y="6492"/>
                      <a:pt x="63555" y="6492"/>
                    </a:cubicBezTo>
                    <a:cubicBezTo>
                      <a:pt x="63473" y="6492"/>
                      <a:pt x="63393" y="6495"/>
                      <a:pt x="63313" y="6500"/>
                    </a:cubicBezTo>
                    <a:cubicBezTo>
                      <a:pt x="61134" y="5566"/>
                      <a:pt x="57128" y="2517"/>
                      <a:pt x="54412" y="2517"/>
                    </a:cubicBezTo>
                    <a:cubicBezTo>
                      <a:pt x="54195" y="2517"/>
                      <a:pt x="53987" y="2536"/>
                      <a:pt x="53788" y="2578"/>
                    </a:cubicBezTo>
                    <a:cubicBezTo>
                      <a:pt x="53059" y="1994"/>
                      <a:pt x="50570" y="650"/>
                      <a:pt x="49047" y="650"/>
                    </a:cubicBezTo>
                    <a:cubicBezTo>
                      <a:pt x="48232" y="650"/>
                      <a:pt x="47693" y="1035"/>
                      <a:pt x="47849" y="2129"/>
                    </a:cubicBezTo>
                    <a:cubicBezTo>
                      <a:pt x="47976" y="2090"/>
                      <a:pt x="48090" y="2073"/>
                      <a:pt x="48191" y="2073"/>
                    </a:cubicBezTo>
                    <a:cubicBezTo>
                      <a:pt x="49262" y="2073"/>
                      <a:pt x="49004" y="4044"/>
                      <a:pt x="48186" y="4146"/>
                    </a:cubicBezTo>
                    <a:cubicBezTo>
                      <a:pt x="44936" y="3362"/>
                      <a:pt x="47065" y="2129"/>
                      <a:pt x="45608"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1"/>
              <p:cNvSpPr/>
              <p:nvPr/>
            </p:nvSpPr>
            <p:spPr>
              <a:xfrm>
                <a:off x="3505296" y="2083727"/>
                <a:ext cx="57558" cy="22463"/>
              </a:xfrm>
              <a:custGeom>
                <a:rect b="b" l="l" r="r" t="t"/>
                <a:pathLst>
                  <a:path extrusionOk="0" h="1195" w="3062">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1"/>
              <p:cNvSpPr/>
              <p:nvPr/>
            </p:nvSpPr>
            <p:spPr>
              <a:xfrm>
                <a:off x="3561311" y="2093840"/>
                <a:ext cx="43178" cy="12500"/>
              </a:xfrm>
              <a:custGeom>
                <a:rect b="b" l="l" r="r" t="t"/>
                <a:pathLst>
                  <a:path extrusionOk="0" h="665" w="2297">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1"/>
              <p:cNvSpPr/>
              <p:nvPr/>
            </p:nvSpPr>
            <p:spPr>
              <a:xfrm>
                <a:off x="3442269" y="2061058"/>
                <a:ext cx="25301" cy="9793"/>
              </a:xfrm>
              <a:custGeom>
                <a:rect b="b" l="l" r="r" t="t"/>
                <a:pathLst>
                  <a:path extrusionOk="0" h="521" w="1346">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1"/>
              <p:cNvSpPr/>
              <p:nvPr/>
            </p:nvSpPr>
            <p:spPr>
              <a:xfrm>
                <a:off x="3490728" y="2076847"/>
                <a:ext cx="15771" cy="15376"/>
              </a:xfrm>
              <a:custGeom>
                <a:rect b="b" l="l" r="r" t="t"/>
                <a:pathLst>
                  <a:path extrusionOk="0" h="818" w="839">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1"/>
              <p:cNvSpPr/>
              <p:nvPr/>
            </p:nvSpPr>
            <p:spPr>
              <a:xfrm>
                <a:off x="3436611" y="2008200"/>
                <a:ext cx="9887" cy="5301"/>
              </a:xfrm>
              <a:custGeom>
                <a:rect b="b" l="l" r="r" t="t"/>
                <a:pathLst>
                  <a:path extrusionOk="0" h="282" w="526">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1"/>
              <p:cNvSpPr/>
              <p:nvPr/>
            </p:nvSpPr>
            <p:spPr>
              <a:xfrm>
                <a:off x="4663970" y="1126123"/>
                <a:ext cx="4248" cy="4812"/>
              </a:xfrm>
              <a:custGeom>
                <a:rect b="b" l="l" r="r" t="t"/>
                <a:pathLst>
                  <a:path extrusionOk="0" h="256" w="226">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1"/>
              <p:cNvSpPr/>
              <p:nvPr/>
            </p:nvSpPr>
            <p:spPr>
              <a:xfrm>
                <a:off x="3374862" y="2009929"/>
                <a:ext cx="6354" cy="5978"/>
              </a:xfrm>
              <a:custGeom>
                <a:rect b="b" l="l" r="r" t="t"/>
                <a:pathLst>
                  <a:path extrusionOk="0" h="318" w="338">
                    <a:moveTo>
                      <a:pt x="179" y="1"/>
                    </a:moveTo>
                    <a:cubicBezTo>
                      <a:pt x="113" y="1"/>
                      <a:pt x="1" y="159"/>
                      <a:pt x="1" y="318"/>
                    </a:cubicBezTo>
                    <a:cubicBezTo>
                      <a:pt x="113" y="318"/>
                      <a:pt x="337" y="318"/>
                      <a:pt x="225" y="94"/>
                    </a:cubicBezTo>
                    <a:cubicBezTo>
                      <a:pt x="225" y="28"/>
                      <a:pt x="206" y="1"/>
                      <a:pt x="17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1"/>
              <p:cNvSpPr/>
              <p:nvPr/>
            </p:nvSpPr>
            <p:spPr>
              <a:xfrm>
                <a:off x="3829847" y="558278"/>
                <a:ext cx="5470" cy="3515"/>
              </a:xfrm>
              <a:custGeom>
                <a:rect b="b" l="l" r="r" t="t"/>
                <a:pathLst>
                  <a:path extrusionOk="0" h="187" w="291">
                    <a:moveTo>
                      <a:pt x="225" y="1"/>
                    </a:moveTo>
                    <a:cubicBezTo>
                      <a:pt x="225" y="1"/>
                      <a:pt x="1" y="1"/>
                      <a:pt x="1" y="113"/>
                    </a:cubicBezTo>
                    <a:cubicBezTo>
                      <a:pt x="1" y="159"/>
                      <a:pt x="58" y="186"/>
                      <a:pt x="118" y="186"/>
                    </a:cubicBezTo>
                    <a:cubicBezTo>
                      <a:pt x="202" y="186"/>
                      <a:pt x="290" y="132"/>
                      <a:pt x="225"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1"/>
              <p:cNvSpPr/>
              <p:nvPr/>
            </p:nvSpPr>
            <p:spPr>
              <a:xfrm>
                <a:off x="4735587" y="1459811"/>
                <a:ext cx="2124" cy="1598"/>
              </a:xfrm>
              <a:custGeom>
                <a:rect b="b" l="l" r="r" t="t"/>
                <a:pathLst>
                  <a:path extrusionOk="0" h="85" w="113">
                    <a:moveTo>
                      <a:pt x="1" y="1"/>
                    </a:moveTo>
                    <a:cubicBezTo>
                      <a:pt x="57" y="57"/>
                      <a:pt x="85" y="85"/>
                      <a:pt x="99" y="85"/>
                    </a:cubicBezTo>
                    <a:cubicBezTo>
                      <a:pt x="113" y="85"/>
                      <a:pt x="113" y="57"/>
                      <a:pt x="113"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31"/>
            <p:cNvGrpSpPr/>
            <p:nvPr/>
          </p:nvGrpSpPr>
          <p:grpSpPr>
            <a:xfrm rot="10800000">
              <a:off x="3267534" y="717413"/>
              <a:ext cx="1320580" cy="1329746"/>
              <a:chOff x="3098939" y="547752"/>
              <a:chExt cx="1657770" cy="1669068"/>
            </a:xfrm>
          </p:grpSpPr>
          <p:sp>
            <p:nvSpPr>
              <p:cNvPr id="3380" name="Google Shape;3380;p31"/>
              <p:cNvSpPr/>
              <p:nvPr/>
            </p:nvSpPr>
            <p:spPr>
              <a:xfrm>
                <a:off x="3098939" y="547752"/>
                <a:ext cx="1657770" cy="1669068"/>
              </a:xfrm>
              <a:custGeom>
                <a:rect b="b" l="l" r="r" t="t"/>
                <a:pathLst>
                  <a:path extrusionOk="0" h="88792" w="88191">
                    <a:moveTo>
                      <a:pt x="77304" y="27193"/>
                    </a:moveTo>
                    <a:cubicBezTo>
                      <a:pt x="77346" y="27193"/>
                      <a:pt x="77358" y="27230"/>
                      <a:pt x="77321" y="27342"/>
                    </a:cubicBezTo>
                    <a:lnTo>
                      <a:pt x="77321" y="27230"/>
                    </a:lnTo>
                    <a:cubicBezTo>
                      <a:pt x="77209" y="27399"/>
                      <a:pt x="77125" y="27455"/>
                      <a:pt x="77055" y="27455"/>
                    </a:cubicBezTo>
                    <a:cubicBezTo>
                      <a:pt x="76985" y="27455"/>
                      <a:pt x="76929" y="27399"/>
                      <a:pt x="76873" y="27342"/>
                    </a:cubicBezTo>
                    <a:cubicBezTo>
                      <a:pt x="77022" y="27342"/>
                      <a:pt x="77221" y="27193"/>
                      <a:pt x="77304" y="27193"/>
                    </a:cubicBezTo>
                    <a:close/>
                    <a:moveTo>
                      <a:pt x="10294" y="27267"/>
                    </a:moveTo>
                    <a:cubicBezTo>
                      <a:pt x="10327" y="27267"/>
                      <a:pt x="10368" y="27289"/>
                      <a:pt x="10422" y="27342"/>
                    </a:cubicBezTo>
                    <a:lnTo>
                      <a:pt x="10310" y="27342"/>
                    </a:lnTo>
                    <a:cubicBezTo>
                      <a:pt x="10452" y="27556"/>
                      <a:pt x="10414" y="27634"/>
                      <a:pt x="10310" y="27634"/>
                    </a:cubicBezTo>
                    <a:cubicBezTo>
                      <a:pt x="10250" y="27634"/>
                      <a:pt x="10168" y="27608"/>
                      <a:pt x="10086" y="27567"/>
                    </a:cubicBezTo>
                    <a:cubicBezTo>
                      <a:pt x="10171" y="27481"/>
                      <a:pt x="10191" y="27267"/>
                      <a:pt x="10294" y="27267"/>
                    </a:cubicBezTo>
                    <a:close/>
                    <a:moveTo>
                      <a:pt x="8068" y="29584"/>
                    </a:moveTo>
                    <a:cubicBezTo>
                      <a:pt x="8143" y="29584"/>
                      <a:pt x="8068" y="29633"/>
                      <a:pt x="8010" y="29633"/>
                    </a:cubicBezTo>
                    <a:cubicBezTo>
                      <a:pt x="7981" y="29633"/>
                      <a:pt x="7956" y="29621"/>
                      <a:pt x="7956" y="29584"/>
                    </a:cubicBezTo>
                    <a:close/>
                    <a:moveTo>
                      <a:pt x="12215" y="30368"/>
                    </a:moveTo>
                    <a:cubicBezTo>
                      <a:pt x="12215" y="30368"/>
                      <a:pt x="12327" y="30480"/>
                      <a:pt x="12327" y="30480"/>
                    </a:cubicBezTo>
                    <a:lnTo>
                      <a:pt x="12215" y="30480"/>
                    </a:lnTo>
                    <a:lnTo>
                      <a:pt x="12215" y="30368"/>
                    </a:lnTo>
                    <a:close/>
                    <a:moveTo>
                      <a:pt x="74071" y="70765"/>
                    </a:moveTo>
                    <a:lnTo>
                      <a:pt x="74071" y="70821"/>
                    </a:lnTo>
                    <a:cubicBezTo>
                      <a:pt x="74015" y="70821"/>
                      <a:pt x="74043" y="70793"/>
                      <a:pt x="74071" y="70765"/>
                    </a:cubicBezTo>
                    <a:close/>
                    <a:moveTo>
                      <a:pt x="75080" y="73847"/>
                    </a:moveTo>
                    <a:cubicBezTo>
                      <a:pt x="75080" y="73847"/>
                      <a:pt x="74930" y="73897"/>
                      <a:pt x="74864" y="73897"/>
                    </a:cubicBezTo>
                    <a:cubicBezTo>
                      <a:pt x="74831" y="73897"/>
                      <a:pt x="74818" y="73884"/>
                      <a:pt x="74856" y="73847"/>
                    </a:cubicBezTo>
                    <a:close/>
                    <a:moveTo>
                      <a:pt x="39781" y="82027"/>
                    </a:moveTo>
                    <a:cubicBezTo>
                      <a:pt x="39781" y="82027"/>
                      <a:pt x="39669" y="82139"/>
                      <a:pt x="39557" y="82251"/>
                    </a:cubicBezTo>
                    <a:cubicBezTo>
                      <a:pt x="39557" y="82139"/>
                      <a:pt x="39669" y="82027"/>
                      <a:pt x="39781" y="82027"/>
                    </a:cubicBezTo>
                    <a:close/>
                    <a:moveTo>
                      <a:pt x="36531" y="85613"/>
                    </a:moveTo>
                    <a:cubicBezTo>
                      <a:pt x="36531" y="85613"/>
                      <a:pt x="36531" y="85837"/>
                      <a:pt x="36419" y="85837"/>
                    </a:cubicBezTo>
                    <a:cubicBezTo>
                      <a:pt x="36419" y="85725"/>
                      <a:pt x="36419" y="85613"/>
                      <a:pt x="36531" y="85613"/>
                    </a:cubicBezTo>
                    <a:close/>
                    <a:moveTo>
                      <a:pt x="45608" y="0"/>
                    </a:moveTo>
                    <a:lnTo>
                      <a:pt x="45608" y="0"/>
                    </a:lnTo>
                    <a:cubicBezTo>
                      <a:pt x="44787" y="456"/>
                      <a:pt x="45229" y="987"/>
                      <a:pt x="44575" y="987"/>
                    </a:cubicBezTo>
                    <a:cubicBezTo>
                      <a:pt x="44425" y="987"/>
                      <a:pt x="44219" y="959"/>
                      <a:pt x="43927" y="897"/>
                    </a:cubicBezTo>
                    <a:cubicBezTo>
                      <a:pt x="43504" y="715"/>
                      <a:pt x="43064" y="640"/>
                      <a:pt x="42621" y="640"/>
                    </a:cubicBezTo>
                    <a:cubicBezTo>
                      <a:pt x="41423" y="640"/>
                      <a:pt x="40202" y="1190"/>
                      <a:pt x="39221" y="1681"/>
                    </a:cubicBezTo>
                    <a:cubicBezTo>
                      <a:pt x="39041" y="964"/>
                      <a:pt x="38701" y="717"/>
                      <a:pt x="38266" y="717"/>
                    </a:cubicBezTo>
                    <a:cubicBezTo>
                      <a:pt x="37343" y="717"/>
                      <a:pt x="35993" y="1829"/>
                      <a:pt x="34851" y="1905"/>
                    </a:cubicBezTo>
                    <a:cubicBezTo>
                      <a:pt x="31937" y="2802"/>
                      <a:pt x="35747" y="5155"/>
                      <a:pt x="33730" y="5603"/>
                    </a:cubicBezTo>
                    <a:cubicBezTo>
                      <a:pt x="34402" y="3922"/>
                      <a:pt x="32497" y="5491"/>
                      <a:pt x="33058" y="3922"/>
                    </a:cubicBezTo>
                    <a:cubicBezTo>
                      <a:pt x="33194" y="3649"/>
                      <a:pt x="33122" y="3542"/>
                      <a:pt x="32956" y="3542"/>
                    </a:cubicBezTo>
                    <a:cubicBezTo>
                      <a:pt x="32578" y="3542"/>
                      <a:pt x="31713" y="4093"/>
                      <a:pt x="31713" y="4483"/>
                    </a:cubicBezTo>
                    <a:cubicBezTo>
                      <a:pt x="30391" y="5658"/>
                      <a:pt x="28641" y="5806"/>
                      <a:pt x="26800" y="5806"/>
                    </a:cubicBezTo>
                    <a:cubicBezTo>
                      <a:pt x="26179" y="5806"/>
                      <a:pt x="25547" y="5789"/>
                      <a:pt x="24918" y="5789"/>
                    </a:cubicBezTo>
                    <a:cubicBezTo>
                      <a:pt x="23144" y="5789"/>
                      <a:pt x="21391" y="5923"/>
                      <a:pt x="19947" y="6948"/>
                    </a:cubicBezTo>
                    <a:cubicBezTo>
                      <a:pt x="19386" y="7284"/>
                      <a:pt x="16585" y="8629"/>
                      <a:pt x="17818" y="9077"/>
                    </a:cubicBezTo>
                    <a:cubicBezTo>
                      <a:pt x="17930" y="8993"/>
                      <a:pt x="18042" y="8958"/>
                      <a:pt x="18140" y="8958"/>
                    </a:cubicBezTo>
                    <a:cubicBezTo>
                      <a:pt x="18434" y="8958"/>
                      <a:pt x="18602" y="9273"/>
                      <a:pt x="18266" y="9525"/>
                    </a:cubicBezTo>
                    <a:cubicBezTo>
                      <a:pt x="17994" y="9453"/>
                      <a:pt x="17754" y="9418"/>
                      <a:pt x="17538" y="9418"/>
                    </a:cubicBezTo>
                    <a:cubicBezTo>
                      <a:pt x="16422" y="9418"/>
                      <a:pt x="15955" y="10340"/>
                      <a:pt x="15016" y="11654"/>
                    </a:cubicBezTo>
                    <a:cubicBezTo>
                      <a:pt x="14263" y="11654"/>
                      <a:pt x="14749" y="12894"/>
                      <a:pt x="13996" y="12894"/>
                    </a:cubicBezTo>
                    <a:cubicBezTo>
                      <a:pt x="13965" y="12894"/>
                      <a:pt x="13931" y="12891"/>
                      <a:pt x="13896" y="12887"/>
                    </a:cubicBezTo>
                    <a:cubicBezTo>
                      <a:pt x="12551" y="16697"/>
                      <a:pt x="8517" y="24989"/>
                      <a:pt x="6388" y="29808"/>
                    </a:cubicBezTo>
                    <a:cubicBezTo>
                      <a:pt x="6051" y="30256"/>
                      <a:pt x="6051" y="30704"/>
                      <a:pt x="5939" y="31152"/>
                    </a:cubicBezTo>
                    <a:cubicBezTo>
                      <a:pt x="4931" y="41686"/>
                      <a:pt x="0" y="58943"/>
                      <a:pt x="7732" y="63537"/>
                    </a:cubicBezTo>
                    <a:cubicBezTo>
                      <a:pt x="8181" y="63874"/>
                      <a:pt x="7732" y="64322"/>
                      <a:pt x="7732" y="64434"/>
                    </a:cubicBezTo>
                    <a:cubicBezTo>
                      <a:pt x="7655" y="64426"/>
                      <a:pt x="7585" y="64422"/>
                      <a:pt x="7522" y="64422"/>
                    </a:cubicBezTo>
                    <a:cubicBezTo>
                      <a:pt x="5783" y="64422"/>
                      <a:pt x="9200" y="67238"/>
                      <a:pt x="10041" y="67238"/>
                    </a:cubicBezTo>
                    <a:cubicBezTo>
                      <a:pt x="10057" y="67238"/>
                      <a:pt x="10072" y="67237"/>
                      <a:pt x="10086" y="67235"/>
                    </a:cubicBezTo>
                    <a:lnTo>
                      <a:pt x="10086" y="67235"/>
                    </a:lnTo>
                    <a:cubicBezTo>
                      <a:pt x="8181" y="70597"/>
                      <a:pt x="10534" y="74743"/>
                      <a:pt x="13223" y="77545"/>
                    </a:cubicBezTo>
                    <a:cubicBezTo>
                      <a:pt x="13531" y="78084"/>
                      <a:pt x="13813" y="78292"/>
                      <a:pt x="14032" y="78292"/>
                    </a:cubicBezTo>
                    <a:cubicBezTo>
                      <a:pt x="14450" y="78292"/>
                      <a:pt x="14638" y="77534"/>
                      <a:pt x="14344" y="76872"/>
                    </a:cubicBezTo>
                    <a:lnTo>
                      <a:pt x="14344" y="76872"/>
                    </a:lnTo>
                    <a:cubicBezTo>
                      <a:pt x="14081" y="77036"/>
                      <a:pt x="13886" y="77104"/>
                      <a:pt x="13764" y="77104"/>
                    </a:cubicBezTo>
                    <a:cubicBezTo>
                      <a:pt x="13468" y="77104"/>
                      <a:pt x="13598" y="76708"/>
                      <a:pt x="14232" y="76312"/>
                    </a:cubicBezTo>
                    <a:cubicBezTo>
                      <a:pt x="14386" y="76222"/>
                      <a:pt x="14534" y="76182"/>
                      <a:pt x="14674" y="76182"/>
                    </a:cubicBezTo>
                    <a:cubicBezTo>
                      <a:pt x="15750" y="76182"/>
                      <a:pt x="16293" y="78553"/>
                      <a:pt x="14904" y="78553"/>
                    </a:cubicBezTo>
                    <a:cubicBezTo>
                      <a:pt x="13855" y="78634"/>
                      <a:pt x="15481" y="79994"/>
                      <a:pt x="16053" y="79994"/>
                    </a:cubicBezTo>
                    <a:cubicBezTo>
                      <a:pt x="16275" y="79994"/>
                      <a:pt x="16338" y="79789"/>
                      <a:pt x="16025" y="79226"/>
                    </a:cubicBezTo>
                    <a:cubicBezTo>
                      <a:pt x="15883" y="77882"/>
                      <a:pt x="17482" y="77252"/>
                      <a:pt x="18822" y="77252"/>
                    </a:cubicBezTo>
                    <a:cubicBezTo>
                      <a:pt x="19606" y="77252"/>
                      <a:pt x="20300" y="77467"/>
                      <a:pt x="20507" y="77881"/>
                    </a:cubicBezTo>
                    <a:cubicBezTo>
                      <a:pt x="20347" y="77864"/>
                      <a:pt x="20207" y="77856"/>
                      <a:pt x="20086" y="77856"/>
                    </a:cubicBezTo>
                    <a:cubicBezTo>
                      <a:pt x="17989" y="77856"/>
                      <a:pt x="21482" y="80278"/>
                      <a:pt x="23180" y="80278"/>
                    </a:cubicBezTo>
                    <a:cubicBezTo>
                      <a:pt x="23309" y="80278"/>
                      <a:pt x="23428" y="80264"/>
                      <a:pt x="23533" y="80234"/>
                    </a:cubicBezTo>
                    <a:cubicBezTo>
                      <a:pt x="23657" y="80565"/>
                      <a:pt x="23827" y="80652"/>
                      <a:pt x="24003" y="80652"/>
                    </a:cubicBezTo>
                    <a:cubicBezTo>
                      <a:pt x="24196" y="80652"/>
                      <a:pt x="24397" y="80548"/>
                      <a:pt x="24553" y="80548"/>
                    </a:cubicBezTo>
                    <a:cubicBezTo>
                      <a:pt x="24641" y="80548"/>
                      <a:pt x="24714" y="80581"/>
                      <a:pt x="24765" y="80682"/>
                    </a:cubicBezTo>
                    <a:cubicBezTo>
                      <a:pt x="24653" y="81467"/>
                      <a:pt x="25550" y="81243"/>
                      <a:pt x="25886" y="81691"/>
                    </a:cubicBezTo>
                    <a:cubicBezTo>
                      <a:pt x="27567" y="82587"/>
                      <a:pt x="27903" y="81243"/>
                      <a:pt x="28575" y="83372"/>
                    </a:cubicBezTo>
                    <a:cubicBezTo>
                      <a:pt x="29206" y="82867"/>
                      <a:pt x="29796" y="82669"/>
                      <a:pt x="30349" y="82669"/>
                    </a:cubicBezTo>
                    <a:cubicBezTo>
                      <a:pt x="32251" y="82669"/>
                      <a:pt x="33696" y="85016"/>
                      <a:pt x="34738" y="85277"/>
                    </a:cubicBezTo>
                    <a:cubicBezTo>
                      <a:pt x="35104" y="85825"/>
                      <a:pt x="35735" y="86109"/>
                      <a:pt x="36361" y="86109"/>
                    </a:cubicBezTo>
                    <a:cubicBezTo>
                      <a:pt x="36886" y="86109"/>
                      <a:pt x="37406" y="85910"/>
                      <a:pt x="37764" y="85501"/>
                    </a:cubicBezTo>
                    <a:cubicBezTo>
                      <a:pt x="37892" y="86903"/>
                      <a:pt x="38744" y="87181"/>
                      <a:pt x="39724" y="87181"/>
                    </a:cubicBezTo>
                    <a:cubicBezTo>
                      <a:pt x="40369" y="87181"/>
                      <a:pt x="41069" y="87061"/>
                      <a:pt x="41654" y="87061"/>
                    </a:cubicBezTo>
                    <a:cubicBezTo>
                      <a:pt x="41742" y="87061"/>
                      <a:pt x="41828" y="87063"/>
                      <a:pt x="41910" y="87070"/>
                    </a:cubicBezTo>
                    <a:cubicBezTo>
                      <a:pt x="42488" y="88225"/>
                      <a:pt x="44242" y="88792"/>
                      <a:pt x="45951" y="88792"/>
                    </a:cubicBezTo>
                    <a:cubicBezTo>
                      <a:pt x="47226" y="88792"/>
                      <a:pt x="48476" y="88476"/>
                      <a:pt x="49194" y="87854"/>
                    </a:cubicBezTo>
                    <a:cubicBezTo>
                      <a:pt x="49552" y="87952"/>
                      <a:pt x="49915" y="87993"/>
                      <a:pt x="50278" y="87993"/>
                    </a:cubicBezTo>
                    <a:cubicBezTo>
                      <a:pt x="52162" y="87993"/>
                      <a:pt x="54063" y="86892"/>
                      <a:pt x="55405" y="86892"/>
                    </a:cubicBezTo>
                    <a:cubicBezTo>
                      <a:pt x="55587" y="86892"/>
                      <a:pt x="55758" y="86912"/>
                      <a:pt x="55918" y="86958"/>
                    </a:cubicBezTo>
                    <a:cubicBezTo>
                      <a:pt x="55963" y="86962"/>
                      <a:pt x="56006" y="86964"/>
                      <a:pt x="56049" y="86964"/>
                    </a:cubicBezTo>
                    <a:cubicBezTo>
                      <a:pt x="56984" y="86964"/>
                      <a:pt x="57347" y="85924"/>
                      <a:pt x="57985" y="85924"/>
                    </a:cubicBezTo>
                    <a:cubicBezTo>
                      <a:pt x="58040" y="85924"/>
                      <a:pt x="58098" y="85932"/>
                      <a:pt x="58159" y="85949"/>
                    </a:cubicBezTo>
                    <a:cubicBezTo>
                      <a:pt x="58281" y="86054"/>
                      <a:pt x="58398" y="86096"/>
                      <a:pt x="58512" y="86096"/>
                    </a:cubicBezTo>
                    <a:cubicBezTo>
                      <a:pt x="58989" y="86096"/>
                      <a:pt x="59430" y="85368"/>
                      <a:pt x="60078" y="85368"/>
                    </a:cubicBezTo>
                    <a:cubicBezTo>
                      <a:pt x="60276" y="85368"/>
                      <a:pt x="60493" y="85436"/>
                      <a:pt x="60736" y="85613"/>
                    </a:cubicBezTo>
                    <a:cubicBezTo>
                      <a:pt x="60826" y="85677"/>
                      <a:pt x="60895" y="85705"/>
                      <a:pt x="60949" y="85705"/>
                    </a:cubicBezTo>
                    <a:cubicBezTo>
                      <a:pt x="61260" y="85705"/>
                      <a:pt x="61050" y="84789"/>
                      <a:pt x="61301" y="84789"/>
                    </a:cubicBezTo>
                    <a:cubicBezTo>
                      <a:pt x="61385" y="84789"/>
                      <a:pt x="61521" y="84891"/>
                      <a:pt x="61745" y="85165"/>
                    </a:cubicBezTo>
                    <a:cubicBezTo>
                      <a:pt x="61866" y="85191"/>
                      <a:pt x="61951" y="85204"/>
                      <a:pt x="62010" y="85204"/>
                    </a:cubicBezTo>
                    <a:cubicBezTo>
                      <a:pt x="62441" y="85204"/>
                      <a:pt x="61431" y="84537"/>
                      <a:pt x="62417" y="84044"/>
                    </a:cubicBezTo>
                    <a:cubicBezTo>
                      <a:pt x="64210" y="83820"/>
                      <a:pt x="67572" y="83708"/>
                      <a:pt x="69028" y="82027"/>
                    </a:cubicBezTo>
                    <a:cubicBezTo>
                      <a:pt x="69028" y="82228"/>
                      <a:pt x="69210" y="82339"/>
                      <a:pt x="69419" y="82339"/>
                    </a:cubicBezTo>
                    <a:cubicBezTo>
                      <a:pt x="69676" y="82339"/>
                      <a:pt x="69975" y="82173"/>
                      <a:pt x="70037" y="81803"/>
                    </a:cubicBezTo>
                    <a:cubicBezTo>
                      <a:pt x="70709" y="81355"/>
                      <a:pt x="72166" y="81915"/>
                      <a:pt x="73063" y="80682"/>
                    </a:cubicBezTo>
                    <a:cubicBezTo>
                      <a:pt x="73399" y="79898"/>
                      <a:pt x="75304" y="78665"/>
                      <a:pt x="74743" y="76536"/>
                    </a:cubicBezTo>
                    <a:cubicBezTo>
                      <a:pt x="76200" y="75303"/>
                      <a:pt x="77433" y="73847"/>
                      <a:pt x="78441" y="72278"/>
                    </a:cubicBezTo>
                    <a:cubicBezTo>
                      <a:pt x="80683" y="70709"/>
                      <a:pt x="82476" y="68468"/>
                      <a:pt x="83372" y="65779"/>
                    </a:cubicBezTo>
                    <a:cubicBezTo>
                      <a:pt x="84156" y="65106"/>
                      <a:pt x="84268" y="63537"/>
                      <a:pt x="84941" y="62753"/>
                    </a:cubicBezTo>
                    <a:cubicBezTo>
                      <a:pt x="85097" y="62812"/>
                      <a:pt x="85212" y="62836"/>
                      <a:pt x="85294" y="62836"/>
                    </a:cubicBezTo>
                    <a:cubicBezTo>
                      <a:pt x="85681" y="62836"/>
                      <a:pt x="85311" y="62285"/>
                      <a:pt x="84941" y="62193"/>
                    </a:cubicBezTo>
                    <a:cubicBezTo>
                      <a:pt x="86398" y="61184"/>
                      <a:pt x="86286" y="60064"/>
                      <a:pt x="86622" y="58271"/>
                    </a:cubicBezTo>
                    <a:cubicBezTo>
                      <a:pt x="86958" y="55693"/>
                      <a:pt x="86173" y="54461"/>
                      <a:pt x="86286" y="52668"/>
                    </a:cubicBezTo>
                    <a:cubicBezTo>
                      <a:pt x="86622" y="51771"/>
                      <a:pt x="87518" y="49642"/>
                      <a:pt x="86622" y="49082"/>
                    </a:cubicBezTo>
                    <a:cubicBezTo>
                      <a:pt x="87182" y="48409"/>
                      <a:pt x="88191" y="46617"/>
                      <a:pt x="87182" y="45944"/>
                    </a:cubicBezTo>
                    <a:cubicBezTo>
                      <a:pt x="85925" y="45557"/>
                      <a:pt x="87505" y="43168"/>
                      <a:pt x="86234" y="43168"/>
                    </a:cubicBezTo>
                    <a:cubicBezTo>
                      <a:pt x="86032" y="43168"/>
                      <a:pt x="85758" y="43229"/>
                      <a:pt x="85389" y="43367"/>
                    </a:cubicBezTo>
                    <a:cubicBezTo>
                      <a:pt x="85389" y="42470"/>
                      <a:pt x="86846" y="42022"/>
                      <a:pt x="85837" y="40789"/>
                    </a:cubicBezTo>
                    <a:cubicBezTo>
                      <a:pt x="85277" y="40341"/>
                      <a:pt x="86510" y="40005"/>
                      <a:pt x="85613" y="39557"/>
                    </a:cubicBezTo>
                    <a:lnTo>
                      <a:pt x="85613" y="39557"/>
                    </a:lnTo>
                    <a:cubicBezTo>
                      <a:pt x="84829" y="39669"/>
                      <a:pt x="85837" y="40789"/>
                      <a:pt x="84941" y="40902"/>
                    </a:cubicBezTo>
                    <a:cubicBezTo>
                      <a:pt x="83596" y="40005"/>
                      <a:pt x="85501" y="39109"/>
                      <a:pt x="85389" y="38436"/>
                    </a:cubicBezTo>
                    <a:cubicBezTo>
                      <a:pt x="85389" y="38085"/>
                      <a:pt x="85298" y="37979"/>
                      <a:pt x="85174" y="37979"/>
                    </a:cubicBezTo>
                    <a:cubicBezTo>
                      <a:pt x="84982" y="37979"/>
                      <a:pt x="84713" y="38237"/>
                      <a:pt x="84592" y="38237"/>
                    </a:cubicBezTo>
                    <a:cubicBezTo>
                      <a:pt x="84493" y="38237"/>
                      <a:pt x="84493" y="38063"/>
                      <a:pt x="84717" y="37428"/>
                    </a:cubicBezTo>
                    <a:cubicBezTo>
                      <a:pt x="84941" y="36083"/>
                      <a:pt x="84605" y="34738"/>
                      <a:pt x="83596" y="33730"/>
                    </a:cubicBezTo>
                    <a:cubicBezTo>
                      <a:pt x="85277" y="33057"/>
                      <a:pt x="81019" y="30704"/>
                      <a:pt x="83372" y="30480"/>
                    </a:cubicBezTo>
                    <a:cubicBezTo>
                      <a:pt x="83484" y="29920"/>
                      <a:pt x="81019" y="29135"/>
                      <a:pt x="82924" y="28351"/>
                    </a:cubicBezTo>
                    <a:cubicBezTo>
                      <a:pt x="82924" y="27342"/>
                      <a:pt x="82588" y="26446"/>
                      <a:pt x="81915" y="25774"/>
                    </a:cubicBezTo>
                    <a:lnTo>
                      <a:pt x="81915" y="25774"/>
                    </a:lnTo>
                    <a:cubicBezTo>
                      <a:pt x="82046" y="25861"/>
                      <a:pt x="82148" y="25899"/>
                      <a:pt x="82227" y="25899"/>
                    </a:cubicBezTo>
                    <a:cubicBezTo>
                      <a:pt x="82753" y="25899"/>
                      <a:pt x="82193" y="24176"/>
                      <a:pt x="81803" y="23981"/>
                    </a:cubicBezTo>
                    <a:cubicBezTo>
                      <a:pt x="81534" y="24192"/>
                      <a:pt x="81328" y="24278"/>
                      <a:pt x="81163" y="24278"/>
                    </a:cubicBezTo>
                    <a:cubicBezTo>
                      <a:pt x="80434" y="24278"/>
                      <a:pt x="80522" y="22590"/>
                      <a:pt x="79615" y="22590"/>
                    </a:cubicBezTo>
                    <a:cubicBezTo>
                      <a:pt x="79532" y="22590"/>
                      <a:pt x="79440" y="22605"/>
                      <a:pt x="79338" y="22636"/>
                    </a:cubicBezTo>
                    <a:cubicBezTo>
                      <a:pt x="79338" y="21934"/>
                      <a:pt x="80683" y="19619"/>
                      <a:pt x="79764" y="19619"/>
                    </a:cubicBezTo>
                    <a:cubicBezTo>
                      <a:pt x="79655" y="19619"/>
                      <a:pt x="79515" y="19652"/>
                      <a:pt x="79338" y="19723"/>
                    </a:cubicBezTo>
                    <a:cubicBezTo>
                      <a:pt x="80571" y="18154"/>
                      <a:pt x="77433" y="18826"/>
                      <a:pt x="78329" y="17145"/>
                    </a:cubicBezTo>
                    <a:cubicBezTo>
                      <a:pt x="78553" y="15576"/>
                      <a:pt x="75864" y="16025"/>
                      <a:pt x="76088" y="15128"/>
                    </a:cubicBezTo>
                    <a:cubicBezTo>
                      <a:pt x="76985" y="14904"/>
                      <a:pt x="75528" y="14680"/>
                      <a:pt x="75640" y="14120"/>
                    </a:cubicBezTo>
                    <a:cubicBezTo>
                      <a:pt x="73119" y="11270"/>
                      <a:pt x="67170" y="6492"/>
                      <a:pt x="63555" y="6492"/>
                    </a:cubicBezTo>
                    <a:cubicBezTo>
                      <a:pt x="63473" y="6492"/>
                      <a:pt x="63393" y="6495"/>
                      <a:pt x="63313" y="6500"/>
                    </a:cubicBezTo>
                    <a:cubicBezTo>
                      <a:pt x="61134" y="5566"/>
                      <a:pt x="57128" y="2517"/>
                      <a:pt x="54412" y="2517"/>
                    </a:cubicBezTo>
                    <a:cubicBezTo>
                      <a:pt x="54195" y="2517"/>
                      <a:pt x="53987" y="2536"/>
                      <a:pt x="53788" y="2578"/>
                    </a:cubicBezTo>
                    <a:cubicBezTo>
                      <a:pt x="53059" y="1994"/>
                      <a:pt x="50570" y="650"/>
                      <a:pt x="49047" y="650"/>
                    </a:cubicBezTo>
                    <a:cubicBezTo>
                      <a:pt x="48232" y="650"/>
                      <a:pt x="47693" y="1035"/>
                      <a:pt x="47849" y="2129"/>
                    </a:cubicBezTo>
                    <a:cubicBezTo>
                      <a:pt x="47976" y="2090"/>
                      <a:pt x="48090" y="2073"/>
                      <a:pt x="48191" y="2073"/>
                    </a:cubicBezTo>
                    <a:cubicBezTo>
                      <a:pt x="49262" y="2073"/>
                      <a:pt x="49004" y="4044"/>
                      <a:pt x="48186" y="4146"/>
                    </a:cubicBezTo>
                    <a:cubicBezTo>
                      <a:pt x="44936" y="3362"/>
                      <a:pt x="47065" y="2129"/>
                      <a:pt x="45608"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1"/>
              <p:cNvSpPr/>
              <p:nvPr/>
            </p:nvSpPr>
            <p:spPr>
              <a:xfrm>
                <a:off x="3505296" y="2083727"/>
                <a:ext cx="57558" cy="22463"/>
              </a:xfrm>
              <a:custGeom>
                <a:rect b="b" l="l" r="r" t="t"/>
                <a:pathLst>
                  <a:path extrusionOk="0" h="1195" w="3062">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1"/>
              <p:cNvSpPr/>
              <p:nvPr/>
            </p:nvSpPr>
            <p:spPr>
              <a:xfrm>
                <a:off x="3561311" y="2093840"/>
                <a:ext cx="43178" cy="12500"/>
              </a:xfrm>
              <a:custGeom>
                <a:rect b="b" l="l" r="r" t="t"/>
                <a:pathLst>
                  <a:path extrusionOk="0" h="665" w="2297">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1"/>
              <p:cNvSpPr/>
              <p:nvPr/>
            </p:nvSpPr>
            <p:spPr>
              <a:xfrm>
                <a:off x="3442269" y="2061058"/>
                <a:ext cx="25301" cy="9793"/>
              </a:xfrm>
              <a:custGeom>
                <a:rect b="b" l="l" r="r" t="t"/>
                <a:pathLst>
                  <a:path extrusionOk="0" h="521" w="1346">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1"/>
              <p:cNvSpPr/>
              <p:nvPr/>
            </p:nvSpPr>
            <p:spPr>
              <a:xfrm>
                <a:off x="3490728" y="2076847"/>
                <a:ext cx="15771" cy="15376"/>
              </a:xfrm>
              <a:custGeom>
                <a:rect b="b" l="l" r="r" t="t"/>
                <a:pathLst>
                  <a:path extrusionOk="0" h="818" w="839">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1"/>
              <p:cNvSpPr/>
              <p:nvPr/>
            </p:nvSpPr>
            <p:spPr>
              <a:xfrm>
                <a:off x="3436611" y="2008200"/>
                <a:ext cx="9887" cy="5301"/>
              </a:xfrm>
              <a:custGeom>
                <a:rect b="b" l="l" r="r" t="t"/>
                <a:pathLst>
                  <a:path extrusionOk="0" h="282" w="526">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1"/>
              <p:cNvSpPr/>
              <p:nvPr/>
            </p:nvSpPr>
            <p:spPr>
              <a:xfrm>
                <a:off x="4663970" y="1126123"/>
                <a:ext cx="4248" cy="4812"/>
              </a:xfrm>
              <a:custGeom>
                <a:rect b="b" l="l" r="r" t="t"/>
                <a:pathLst>
                  <a:path extrusionOk="0" h="256" w="226">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1"/>
              <p:cNvSpPr/>
              <p:nvPr/>
            </p:nvSpPr>
            <p:spPr>
              <a:xfrm>
                <a:off x="3374862" y="2009929"/>
                <a:ext cx="6354" cy="5978"/>
              </a:xfrm>
              <a:custGeom>
                <a:rect b="b" l="l" r="r" t="t"/>
                <a:pathLst>
                  <a:path extrusionOk="0" h="318" w="338">
                    <a:moveTo>
                      <a:pt x="179" y="1"/>
                    </a:moveTo>
                    <a:cubicBezTo>
                      <a:pt x="113" y="1"/>
                      <a:pt x="1" y="159"/>
                      <a:pt x="1" y="318"/>
                    </a:cubicBezTo>
                    <a:cubicBezTo>
                      <a:pt x="113" y="318"/>
                      <a:pt x="337" y="318"/>
                      <a:pt x="225" y="94"/>
                    </a:cubicBezTo>
                    <a:cubicBezTo>
                      <a:pt x="225" y="28"/>
                      <a:pt x="206" y="1"/>
                      <a:pt x="179"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1"/>
              <p:cNvSpPr/>
              <p:nvPr/>
            </p:nvSpPr>
            <p:spPr>
              <a:xfrm>
                <a:off x="3829847" y="558278"/>
                <a:ext cx="5470" cy="3515"/>
              </a:xfrm>
              <a:custGeom>
                <a:rect b="b" l="l" r="r" t="t"/>
                <a:pathLst>
                  <a:path extrusionOk="0" h="187" w="291">
                    <a:moveTo>
                      <a:pt x="225" y="1"/>
                    </a:moveTo>
                    <a:cubicBezTo>
                      <a:pt x="225" y="1"/>
                      <a:pt x="1" y="1"/>
                      <a:pt x="1" y="113"/>
                    </a:cubicBezTo>
                    <a:cubicBezTo>
                      <a:pt x="1" y="159"/>
                      <a:pt x="58" y="186"/>
                      <a:pt x="118" y="186"/>
                    </a:cubicBezTo>
                    <a:cubicBezTo>
                      <a:pt x="202" y="186"/>
                      <a:pt x="290" y="132"/>
                      <a:pt x="225"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1"/>
              <p:cNvSpPr/>
              <p:nvPr/>
            </p:nvSpPr>
            <p:spPr>
              <a:xfrm>
                <a:off x="4735587" y="1459811"/>
                <a:ext cx="2124" cy="1598"/>
              </a:xfrm>
              <a:custGeom>
                <a:rect b="b" l="l" r="r" t="t"/>
                <a:pathLst>
                  <a:path extrusionOk="0" h="85" w="113">
                    <a:moveTo>
                      <a:pt x="1" y="1"/>
                    </a:moveTo>
                    <a:cubicBezTo>
                      <a:pt x="57" y="57"/>
                      <a:pt x="85" y="85"/>
                      <a:pt x="99" y="85"/>
                    </a:cubicBezTo>
                    <a:cubicBezTo>
                      <a:pt x="113" y="85"/>
                      <a:pt x="113" y="57"/>
                      <a:pt x="113"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0" name="Google Shape;3390;p31"/>
          <p:cNvGrpSpPr/>
          <p:nvPr/>
        </p:nvGrpSpPr>
        <p:grpSpPr>
          <a:xfrm>
            <a:off x="4634924" y="3059324"/>
            <a:ext cx="837956" cy="818596"/>
            <a:chOff x="4832486" y="539500"/>
            <a:chExt cx="1691474" cy="1652394"/>
          </a:xfrm>
        </p:grpSpPr>
        <p:grpSp>
          <p:nvGrpSpPr>
            <p:cNvPr id="3391" name="Google Shape;3391;p31"/>
            <p:cNvGrpSpPr/>
            <p:nvPr/>
          </p:nvGrpSpPr>
          <p:grpSpPr>
            <a:xfrm>
              <a:off x="4832486" y="539500"/>
              <a:ext cx="1691474" cy="1652394"/>
              <a:chOff x="4832486" y="539500"/>
              <a:chExt cx="1691474" cy="1652394"/>
            </a:xfrm>
          </p:grpSpPr>
          <p:sp>
            <p:nvSpPr>
              <p:cNvPr id="3392" name="Google Shape;3392;p31"/>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1"/>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1"/>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1"/>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1"/>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1"/>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31"/>
            <p:cNvGrpSpPr/>
            <p:nvPr/>
          </p:nvGrpSpPr>
          <p:grpSpPr>
            <a:xfrm rot="5400000">
              <a:off x="5036504" y="660212"/>
              <a:ext cx="1383118" cy="1351163"/>
              <a:chOff x="4832486" y="539500"/>
              <a:chExt cx="1691474" cy="1652394"/>
            </a:xfrm>
          </p:grpSpPr>
          <p:sp>
            <p:nvSpPr>
              <p:cNvPr id="3399" name="Google Shape;3399;p31"/>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1"/>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1"/>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1"/>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1"/>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1"/>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5" name="Google Shape;3405;p31"/>
          <p:cNvGrpSpPr/>
          <p:nvPr/>
        </p:nvGrpSpPr>
        <p:grpSpPr>
          <a:xfrm>
            <a:off x="765436" y="1577493"/>
            <a:ext cx="837991" cy="807264"/>
            <a:chOff x="1226350" y="572639"/>
            <a:chExt cx="1763077" cy="1698072"/>
          </a:xfrm>
        </p:grpSpPr>
        <p:grpSp>
          <p:nvGrpSpPr>
            <p:cNvPr id="3406" name="Google Shape;3406;p31"/>
            <p:cNvGrpSpPr/>
            <p:nvPr/>
          </p:nvGrpSpPr>
          <p:grpSpPr>
            <a:xfrm>
              <a:off x="1226350" y="572639"/>
              <a:ext cx="1763077" cy="1698072"/>
              <a:chOff x="1226350" y="572639"/>
              <a:chExt cx="1763077" cy="1698072"/>
            </a:xfrm>
          </p:grpSpPr>
          <p:sp>
            <p:nvSpPr>
              <p:cNvPr id="3407" name="Google Shape;3407;p31"/>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1"/>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1"/>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1"/>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1"/>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1"/>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1"/>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1"/>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1"/>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1"/>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1"/>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1"/>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1"/>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0" name="Google Shape;3420;p31"/>
            <p:cNvGrpSpPr/>
            <p:nvPr/>
          </p:nvGrpSpPr>
          <p:grpSpPr>
            <a:xfrm rot="5400000">
              <a:off x="1409181" y="748730"/>
              <a:ext cx="1397415" cy="1345892"/>
              <a:chOff x="1226350" y="572639"/>
              <a:chExt cx="1763077" cy="1698072"/>
            </a:xfrm>
          </p:grpSpPr>
          <p:sp>
            <p:nvSpPr>
              <p:cNvPr id="3421" name="Google Shape;3421;p31"/>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1"/>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1"/>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1"/>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1"/>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1"/>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1"/>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1"/>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1"/>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1"/>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1"/>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1"/>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1"/>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34" name="Google Shape;3434;p31"/>
          <p:cNvSpPr txBox="1"/>
          <p:nvPr>
            <p:ph idx="9" type="title"/>
          </p:nvPr>
        </p:nvSpPr>
        <p:spPr>
          <a:xfrm>
            <a:off x="721913"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Today, we’ll cover…</a:t>
            </a:r>
            <a:endParaRPr/>
          </a:p>
        </p:txBody>
      </p:sp>
      <p:sp>
        <p:nvSpPr>
          <p:cNvPr id="3435" name="Google Shape;3435;p31"/>
          <p:cNvSpPr txBox="1"/>
          <p:nvPr>
            <p:ph type="title"/>
          </p:nvPr>
        </p:nvSpPr>
        <p:spPr>
          <a:xfrm>
            <a:off x="800431" y="1717425"/>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1</a:t>
            </a:r>
            <a:endParaRPr/>
          </a:p>
        </p:txBody>
      </p:sp>
      <p:sp>
        <p:nvSpPr>
          <p:cNvPr id="3436" name="Google Shape;3436;p31"/>
          <p:cNvSpPr txBox="1"/>
          <p:nvPr>
            <p:ph idx="1" type="subTitle"/>
          </p:nvPr>
        </p:nvSpPr>
        <p:spPr>
          <a:xfrm>
            <a:off x="1695210" y="1497731"/>
            <a:ext cx="2789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437" name="Google Shape;3437;p31"/>
          <p:cNvSpPr txBox="1"/>
          <p:nvPr>
            <p:ph idx="2" type="subTitle"/>
          </p:nvPr>
        </p:nvSpPr>
        <p:spPr>
          <a:xfrm>
            <a:off x="1695210" y="1836784"/>
            <a:ext cx="2789400" cy="69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Meet the Team!</a:t>
            </a:r>
            <a:endParaRPr/>
          </a:p>
        </p:txBody>
      </p:sp>
      <p:sp>
        <p:nvSpPr>
          <p:cNvPr id="3438" name="Google Shape;3438;p31"/>
          <p:cNvSpPr txBox="1"/>
          <p:nvPr>
            <p:ph idx="3" type="title"/>
          </p:nvPr>
        </p:nvSpPr>
        <p:spPr>
          <a:xfrm>
            <a:off x="800431" y="3204922"/>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2</a:t>
            </a:r>
            <a:endParaRPr/>
          </a:p>
        </p:txBody>
      </p:sp>
      <p:sp>
        <p:nvSpPr>
          <p:cNvPr id="3439" name="Google Shape;3439;p31"/>
          <p:cNvSpPr txBox="1"/>
          <p:nvPr>
            <p:ph idx="4" type="subTitle"/>
          </p:nvPr>
        </p:nvSpPr>
        <p:spPr>
          <a:xfrm>
            <a:off x="1695210" y="2994597"/>
            <a:ext cx="2789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Interviews</a:t>
            </a:r>
            <a:r>
              <a:rPr lang="en"/>
              <a:t> </a:t>
            </a:r>
            <a:endParaRPr/>
          </a:p>
        </p:txBody>
      </p:sp>
      <p:sp>
        <p:nvSpPr>
          <p:cNvPr id="3440" name="Google Shape;3440;p31"/>
          <p:cNvSpPr txBox="1"/>
          <p:nvPr>
            <p:ph idx="5" type="subTitle"/>
          </p:nvPr>
        </p:nvSpPr>
        <p:spPr>
          <a:xfrm>
            <a:off x="1695210" y="3333650"/>
            <a:ext cx="2789400" cy="69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Meet our recruits!</a:t>
            </a:r>
            <a:endParaRPr/>
          </a:p>
        </p:txBody>
      </p:sp>
      <p:sp>
        <p:nvSpPr>
          <p:cNvPr id="3441" name="Google Shape;3441;p31"/>
          <p:cNvSpPr txBox="1"/>
          <p:nvPr>
            <p:ph idx="6" type="title"/>
          </p:nvPr>
        </p:nvSpPr>
        <p:spPr>
          <a:xfrm>
            <a:off x="4694382" y="1717425"/>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3</a:t>
            </a:r>
            <a:endParaRPr/>
          </a:p>
        </p:txBody>
      </p:sp>
      <p:sp>
        <p:nvSpPr>
          <p:cNvPr id="3442" name="Google Shape;3442;p31"/>
          <p:cNvSpPr txBox="1"/>
          <p:nvPr>
            <p:ph idx="7" type="subTitle"/>
          </p:nvPr>
        </p:nvSpPr>
        <p:spPr>
          <a:xfrm>
            <a:off x="5589164" y="1497731"/>
            <a:ext cx="2789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Empathy Maps</a:t>
            </a:r>
            <a:endParaRPr/>
          </a:p>
        </p:txBody>
      </p:sp>
      <p:sp>
        <p:nvSpPr>
          <p:cNvPr id="3443" name="Google Shape;3443;p31"/>
          <p:cNvSpPr txBox="1"/>
          <p:nvPr>
            <p:ph idx="8" type="subTitle"/>
          </p:nvPr>
        </p:nvSpPr>
        <p:spPr>
          <a:xfrm>
            <a:off x="5589164" y="1836778"/>
            <a:ext cx="2789400" cy="69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dive deeper…</a:t>
            </a:r>
            <a:endParaRPr/>
          </a:p>
        </p:txBody>
      </p:sp>
      <p:sp>
        <p:nvSpPr>
          <p:cNvPr id="3444" name="Google Shape;3444;p31"/>
          <p:cNvSpPr txBox="1"/>
          <p:nvPr>
            <p:ph idx="13" type="title"/>
          </p:nvPr>
        </p:nvSpPr>
        <p:spPr>
          <a:xfrm>
            <a:off x="4694389" y="3204922"/>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445" name="Google Shape;3445;p31"/>
          <p:cNvSpPr txBox="1"/>
          <p:nvPr>
            <p:ph idx="14" type="subTitle"/>
          </p:nvPr>
        </p:nvSpPr>
        <p:spPr>
          <a:xfrm>
            <a:off x="5589175" y="2994575"/>
            <a:ext cx="34887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Moving towards A2 →</a:t>
            </a:r>
            <a:endParaRPr/>
          </a:p>
        </p:txBody>
      </p:sp>
      <p:sp>
        <p:nvSpPr>
          <p:cNvPr id="3446" name="Google Shape;3446;p31"/>
          <p:cNvSpPr txBox="1"/>
          <p:nvPr>
            <p:ph idx="15" type="subTitle"/>
          </p:nvPr>
        </p:nvSpPr>
        <p:spPr>
          <a:xfrm>
            <a:off x="5589164" y="3333650"/>
            <a:ext cx="2789400" cy="69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preliminary insights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0" name="Shape 3450"/>
        <p:cNvGrpSpPr/>
        <p:nvPr/>
      </p:nvGrpSpPr>
      <p:grpSpPr>
        <a:xfrm>
          <a:off x="0" y="0"/>
          <a:ext cx="0" cy="0"/>
          <a:chOff x="0" y="0"/>
          <a:chExt cx="0" cy="0"/>
        </a:xfrm>
      </p:grpSpPr>
      <p:grpSp>
        <p:nvGrpSpPr>
          <p:cNvPr id="3451" name="Google Shape;3451;p32"/>
          <p:cNvGrpSpPr/>
          <p:nvPr/>
        </p:nvGrpSpPr>
        <p:grpSpPr>
          <a:xfrm>
            <a:off x="1736536" y="1628463"/>
            <a:ext cx="1901162" cy="1886583"/>
            <a:chOff x="1226350" y="2492082"/>
            <a:chExt cx="1662000" cy="1649255"/>
          </a:xfrm>
        </p:grpSpPr>
        <p:grpSp>
          <p:nvGrpSpPr>
            <p:cNvPr id="3452" name="Google Shape;3452;p32"/>
            <p:cNvGrpSpPr/>
            <p:nvPr/>
          </p:nvGrpSpPr>
          <p:grpSpPr>
            <a:xfrm>
              <a:off x="1226350" y="2492082"/>
              <a:ext cx="1662000" cy="1649255"/>
              <a:chOff x="1226350" y="2492021"/>
              <a:chExt cx="1662000" cy="1649255"/>
            </a:xfrm>
          </p:grpSpPr>
          <p:sp>
            <p:nvSpPr>
              <p:cNvPr id="3453" name="Google Shape;3453;p32"/>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32"/>
            <p:cNvGrpSpPr/>
            <p:nvPr/>
          </p:nvGrpSpPr>
          <p:grpSpPr>
            <a:xfrm>
              <a:off x="1342191" y="2607035"/>
              <a:ext cx="1430317" cy="1419349"/>
              <a:chOff x="1226350" y="2492021"/>
              <a:chExt cx="1662000" cy="1649255"/>
            </a:xfrm>
          </p:grpSpPr>
          <p:sp>
            <p:nvSpPr>
              <p:cNvPr id="3459" name="Google Shape;3459;p32"/>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64" name="Google Shape;3464;p32"/>
          <p:cNvSpPr txBox="1"/>
          <p:nvPr>
            <p:ph type="title"/>
          </p:nvPr>
        </p:nvSpPr>
        <p:spPr>
          <a:xfrm>
            <a:off x="4019102" y="1920250"/>
            <a:ext cx="3389400" cy="61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3465" name="Google Shape;3465;p32"/>
          <p:cNvSpPr txBox="1"/>
          <p:nvPr>
            <p:ph idx="2" type="title"/>
          </p:nvPr>
        </p:nvSpPr>
        <p:spPr>
          <a:xfrm>
            <a:off x="2030577" y="2080650"/>
            <a:ext cx="1313100" cy="98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500"/>
              <a:t>01</a:t>
            </a:r>
            <a:endParaRPr sz="7500"/>
          </a:p>
        </p:txBody>
      </p:sp>
      <p:sp>
        <p:nvSpPr>
          <p:cNvPr id="3466" name="Google Shape;3466;p32"/>
          <p:cNvSpPr txBox="1"/>
          <p:nvPr>
            <p:ph idx="1" type="subTitle"/>
          </p:nvPr>
        </p:nvSpPr>
        <p:spPr>
          <a:xfrm>
            <a:off x="4019100" y="2571750"/>
            <a:ext cx="4040700" cy="65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Who we are, and what we’re focusing 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0" name="Shape 3470"/>
        <p:cNvGrpSpPr/>
        <p:nvPr/>
      </p:nvGrpSpPr>
      <p:grpSpPr>
        <a:xfrm>
          <a:off x="0" y="0"/>
          <a:ext cx="0" cy="0"/>
          <a:chOff x="0" y="0"/>
          <a:chExt cx="0" cy="0"/>
        </a:xfrm>
      </p:grpSpPr>
      <p:sp>
        <p:nvSpPr>
          <p:cNvPr id="3471" name="Google Shape;3471;p33"/>
          <p:cNvSpPr txBox="1"/>
          <p:nvPr>
            <p:ph idx="1" type="subTitle"/>
          </p:nvPr>
        </p:nvSpPr>
        <p:spPr>
          <a:xfrm>
            <a:off x="245904" y="686500"/>
            <a:ext cx="2413500" cy="9120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n"/>
              <a:t>Meet the Team!</a:t>
            </a:r>
            <a:endParaRPr/>
          </a:p>
        </p:txBody>
      </p:sp>
      <p:grpSp>
        <p:nvGrpSpPr>
          <p:cNvPr id="3472" name="Google Shape;3472;p33"/>
          <p:cNvGrpSpPr/>
          <p:nvPr/>
        </p:nvGrpSpPr>
        <p:grpSpPr>
          <a:xfrm rot="10800000">
            <a:off x="636301" y="1705871"/>
            <a:ext cx="1734253" cy="1728970"/>
            <a:chOff x="4901998" y="2390685"/>
            <a:chExt cx="1653560" cy="1648522"/>
          </a:xfrm>
        </p:grpSpPr>
        <p:grpSp>
          <p:nvGrpSpPr>
            <p:cNvPr id="3473" name="Google Shape;3473;p33"/>
            <p:cNvGrpSpPr/>
            <p:nvPr/>
          </p:nvGrpSpPr>
          <p:grpSpPr>
            <a:xfrm>
              <a:off x="4901998" y="2390685"/>
              <a:ext cx="1653560" cy="1648522"/>
              <a:chOff x="4901998" y="2390685"/>
              <a:chExt cx="1653560" cy="1648522"/>
            </a:xfrm>
          </p:grpSpPr>
          <p:sp>
            <p:nvSpPr>
              <p:cNvPr id="3474" name="Google Shape;3474;p3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75" name="Google Shape;3475;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76" name="Google Shape;3476;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77" name="Google Shape;3477;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78" name="Google Shape;3478;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79" name="Google Shape;3479;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0" name="Google Shape;3480;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1" name="Google Shape;3481;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2" name="Google Shape;3482;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3" name="Google Shape;3483;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4" name="Google Shape;3484;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5" name="Google Shape;3485;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6" name="Google Shape;3486;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7" name="Google Shape;3487;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8" name="Google Shape;3488;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89" name="Google Shape;3489;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3490" name="Google Shape;3490;p33"/>
            <p:cNvGrpSpPr/>
            <p:nvPr/>
          </p:nvGrpSpPr>
          <p:grpSpPr>
            <a:xfrm rot="5400000">
              <a:off x="5105235" y="2699251"/>
              <a:ext cx="1291457" cy="1157431"/>
              <a:chOff x="5062901" y="2528281"/>
              <a:chExt cx="1475782" cy="1322627"/>
            </a:xfrm>
          </p:grpSpPr>
          <p:sp>
            <p:nvSpPr>
              <p:cNvPr id="3491" name="Google Shape;3491;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2" name="Google Shape;3492;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3" name="Google Shape;3493;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4" name="Google Shape;3494;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5" name="Google Shape;3495;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6" name="Google Shape;3496;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7" name="Google Shape;3497;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8" name="Google Shape;3498;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499" name="Google Shape;3499;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0" name="Google Shape;3500;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1" name="Google Shape;3501;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2" name="Google Shape;3502;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3" name="Google Shape;3503;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4" name="Google Shape;3504;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5" name="Google Shape;3505;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3506" name="Google Shape;3506;p33"/>
          <p:cNvGrpSpPr/>
          <p:nvPr/>
        </p:nvGrpSpPr>
        <p:grpSpPr>
          <a:xfrm rot="10800000">
            <a:off x="6662366" y="1687198"/>
            <a:ext cx="1734253" cy="1728970"/>
            <a:chOff x="4901998" y="2390685"/>
            <a:chExt cx="1653560" cy="1648522"/>
          </a:xfrm>
        </p:grpSpPr>
        <p:grpSp>
          <p:nvGrpSpPr>
            <p:cNvPr id="3507" name="Google Shape;3507;p33"/>
            <p:cNvGrpSpPr/>
            <p:nvPr/>
          </p:nvGrpSpPr>
          <p:grpSpPr>
            <a:xfrm>
              <a:off x="4901998" y="2390685"/>
              <a:ext cx="1653560" cy="1648522"/>
              <a:chOff x="4901998" y="2390685"/>
              <a:chExt cx="1653560" cy="1648522"/>
            </a:xfrm>
          </p:grpSpPr>
          <p:sp>
            <p:nvSpPr>
              <p:cNvPr id="3508" name="Google Shape;3508;p3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09" name="Google Shape;3509;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0" name="Google Shape;3510;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1" name="Google Shape;3511;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2" name="Google Shape;3512;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3" name="Google Shape;3513;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4" name="Google Shape;3514;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5" name="Google Shape;3515;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6" name="Google Shape;3516;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7" name="Google Shape;3517;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8" name="Google Shape;3518;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19" name="Google Shape;3519;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0" name="Google Shape;3520;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1" name="Google Shape;3521;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2" name="Google Shape;3522;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3" name="Google Shape;3523;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3524" name="Google Shape;3524;p33"/>
            <p:cNvGrpSpPr/>
            <p:nvPr/>
          </p:nvGrpSpPr>
          <p:grpSpPr>
            <a:xfrm rot="5400000">
              <a:off x="5105235" y="2699251"/>
              <a:ext cx="1291457" cy="1157431"/>
              <a:chOff x="5062901" y="2528281"/>
              <a:chExt cx="1475782" cy="1322627"/>
            </a:xfrm>
          </p:grpSpPr>
          <p:sp>
            <p:nvSpPr>
              <p:cNvPr id="3525" name="Google Shape;3525;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6" name="Google Shape;3526;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7" name="Google Shape;3527;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8" name="Google Shape;3528;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29" name="Google Shape;3529;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0" name="Google Shape;3530;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1" name="Google Shape;3531;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2" name="Google Shape;3532;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3" name="Google Shape;3533;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4" name="Google Shape;3534;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5" name="Google Shape;3535;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6" name="Google Shape;3536;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7" name="Google Shape;3537;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8" name="Google Shape;3538;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39" name="Google Shape;3539;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3540" name="Google Shape;3540;p33"/>
          <p:cNvGrpSpPr/>
          <p:nvPr/>
        </p:nvGrpSpPr>
        <p:grpSpPr>
          <a:xfrm rot="10800000">
            <a:off x="4592039" y="1705868"/>
            <a:ext cx="1734253" cy="1728970"/>
            <a:chOff x="4901998" y="2390685"/>
            <a:chExt cx="1653560" cy="1648522"/>
          </a:xfrm>
        </p:grpSpPr>
        <p:grpSp>
          <p:nvGrpSpPr>
            <p:cNvPr id="3541" name="Google Shape;3541;p33"/>
            <p:cNvGrpSpPr/>
            <p:nvPr/>
          </p:nvGrpSpPr>
          <p:grpSpPr>
            <a:xfrm>
              <a:off x="4901998" y="2390685"/>
              <a:ext cx="1653560" cy="1648522"/>
              <a:chOff x="4901998" y="2390685"/>
              <a:chExt cx="1653560" cy="1648522"/>
            </a:xfrm>
          </p:grpSpPr>
          <p:sp>
            <p:nvSpPr>
              <p:cNvPr id="3542" name="Google Shape;3542;p3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3" name="Google Shape;3543;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4" name="Google Shape;3544;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5" name="Google Shape;3545;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6" name="Google Shape;3546;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7" name="Google Shape;3547;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8" name="Google Shape;3548;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49" name="Google Shape;3549;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0" name="Google Shape;3550;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1" name="Google Shape;3551;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2" name="Google Shape;3552;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3" name="Google Shape;3553;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4" name="Google Shape;3554;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5" name="Google Shape;3555;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6" name="Google Shape;3556;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57" name="Google Shape;3557;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3558" name="Google Shape;3558;p33"/>
            <p:cNvGrpSpPr/>
            <p:nvPr/>
          </p:nvGrpSpPr>
          <p:grpSpPr>
            <a:xfrm rot="5400000">
              <a:off x="5105235" y="2699251"/>
              <a:ext cx="1291457" cy="1157431"/>
              <a:chOff x="5062901" y="2528281"/>
              <a:chExt cx="1475782" cy="1322627"/>
            </a:xfrm>
          </p:grpSpPr>
          <p:sp>
            <p:nvSpPr>
              <p:cNvPr id="3559" name="Google Shape;3559;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0" name="Google Shape;3560;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1" name="Google Shape;3561;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2" name="Google Shape;3562;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3" name="Google Shape;3563;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4" name="Google Shape;3564;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5" name="Google Shape;3565;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6" name="Google Shape;3566;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7" name="Google Shape;3567;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8" name="Google Shape;3568;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69" name="Google Shape;3569;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0" name="Google Shape;3570;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1" name="Google Shape;3571;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2" name="Google Shape;3572;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3" name="Google Shape;3573;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3574" name="Google Shape;3574;p33"/>
          <p:cNvGrpSpPr/>
          <p:nvPr/>
        </p:nvGrpSpPr>
        <p:grpSpPr>
          <a:xfrm rot="10800000">
            <a:off x="2553918" y="1705880"/>
            <a:ext cx="1734253" cy="1728970"/>
            <a:chOff x="4901998" y="2390685"/>
            <a:chExt cx="1653560" cy="1648522"/>
          </a:xfrm>
        </p:grpSpPr>
        <p:grpSp>
          <p:nvGrpSpPr>
            <p:cNvPr id="3575" name="Google Shape;3575;p33"/>
            <p:cNvGrpSpPr/>
            <p:nvPr/>
          </p:nvGrpSpPr>
          <p:grpSpPr>
            <a:xfrm>
              <a:off x="4901998" y="2390685"/>
              <a:ext cx="1653560" cy="1648522"/>
              <a:chOff x="4901998" y="2390685"/>
              <a:chExt cx="1653560" cy="1648522"/>
            </a:xfrm>
          </p:grpSpPr>
          <p:sp>
            <p:nvSpPr>
              <p:cNvPr id="3576" name="Google Shape;3576;p3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7" name="Google Shape;3577;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8" name="Google Shape;3578;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79" name="Google Shape;3579;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0" name="Google Shape;3580;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1" name="Google Shape;3581;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2" name="Google Shape;3582;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3" name="Google Shape;3583;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4" name="Google Shape;3584;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5" name="Google Shape;3585;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6" name="Google Shape;3586;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7" name="Google Shape;3587;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8" name="Google Shape;3588;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89" name="Google Shape;3589;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0" name="Google Shape;3590;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1" name="Google Shape;3591;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3592" name="Google Shape;3592;p33"/>
            <p:cNvGrpSpPr/>
            <p:nvPr/>
          </p:nvGrpSpPr>
          <p:grpSpPr>
            <a:xfrm rot="5400000">
              <a:off x="5105235" y="2699251"/>
              <a:ext cx="1291457" cy="1157431"/>
              <a:chOff x="5062901" y="2528281"/>
              <a:chExt cx="1475782" cy="1322627"/>
            </a:xfrm>
          </p:grpSpPr>
          <p:sp>
            <p:nvSpPr>
              <p:cNvPr id="3593" name="Google Shape;3593;p3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4" name="Google Shape;3594;p3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5" name="Google Shape;3595;p3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6" name="Google Shape;3596;p3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7" name="Google Shape;3597;p3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8" name="Google Shape;3598;p3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599" name="Google Shape;3599;p3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0" name="Google Shape;3600;p3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1" name="Google Shape;3601;p3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2" name="Google Shape;3602;p3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3" name="Google Shape;3603;p3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4" name="Google Shape;3604;p3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5" name="Google Shape;3605;p3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6" name="Google Shape;3606;p3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3607" name="Google Shape;3607;p3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pic>
        <p:nvPicPr>
          <p:cNvPr id="3608" name="Google Shape;3608;p33" title="02.25.23_Viennese_Ball_1.jpg"/>
          <p:cNvPicPr preferRelativeResize="0"/>
          <p:nvPr/>
        </p:nvPicPr>
        <p:blipFill>
          <a:blip r:embed="rId3">
            <a:alphaModFix/>
          </a:blip>
          <a:stretch>
            <a:fillRect/>
          </a:stretch>
        </p:blipFill>
        <p:spPr>
          <a:xfrm>
            <a:off x="742513" y="1816665"/>
            <a:ext cx="1508700" cy="1508700"/>
          </a:xfrm>
          <a:prstGeom prst="ellipse">
            <a:avLst/>
          </a:prstGeom>
          <a:noFill/>
          <a:ln>
            <a:noFill/>
          </a:ln>
        </p:spPr>
      </p:pic>
      <p:pic>
        <p:nvPicPr>
          <p:cNvPr id="3609" name="Google Shape;3609;p33" title="IMG_2129.JPG"/>
          <p:cNvPicPr preferRelativeResize="0"/>
          <p:nvPr/>
        </p:nvPicPr>
        <p:blipFill rotWithShape="1">
          <a:blip r:embed="rId4">
            <a:alphaModFix/>
          </a:blip>
          <a:srcRect b="0" l="7837" r="19923" t="10762"/>
          <a:stretch/>
        </p:blipFill>
        <p:spPr>
          <a:xfrm>
            <a:off x="2667288" y="1793304"/>
            <a:ext cx="1508700" cy="1533600"/>
          </a:xfrm>
          <a:prstGeom prst="ellipse">
            <a:avLst/>
          </a:prstGeom>
          <a:noFill/>
          <a:ln>
            <a:noFill/>
          </a:ln>
        </p:spPr>
      </p:pic>
      <p:pic>
        <p:nvPicPr>
          <p:cNvPr id="3610" name="Google Shape;3610;p33"/>
          <p:cNvPicPr preferRelativeResize="0"/>
          <p:nvPr/>
        </p:nvPicPr>
        <p:blipFill rotWithShape="1">
          <a:blip r:embed="rId5">
            <a:alphaModFix/>
          </a:blip>
          <a:srcRect b="27911" l="40633" r="37144" t="38473"/>
          <a:stretch/>
        </p:blipFill>
        <p:spPr>
          <a:xfrm>
            <a:off x="4705822" y="1792810"/>
            <a:ext cx="1508700" cy="1514100"/>
          </a:xfrm>
          <a:prstGeom prst="ellipse">
            <a:avLst/>
          </a:prstGeom>
          <a:noFill/>
          <a:ln>
            <a:noFill/>
          </a:ln>
        </p:spPr>
      </p:pic>
      <p:pic>
        <p:nvPicPr>
          <p:cNvPr id="3611" name="Google Shape;3611;p33"/>
          <p:cNvPicPr preferRelativeResize="0"/>
          <p:nvPr/>
        </p:nvPicPr>
        <p:blipFill rotWithShape="1">
          <a:blip r:embed="rId6">
            <a:alphaModFix/>
          </a:blip>
          <a:srcRect b="3239" l="8779" r="8787" t="14326"/>
          <a:stretch/>
        </p:blipFill>
        <p:spPr>
          <a:xfrm>
            <a:off x="6775150" y="1795499"/>
            <a:ext cx="1508700" cy="1508700"/>
          </a:xfrm>
          <a:prstGeom prst="ellipse">
            <a:avLst/>
          </a:prstGeom>
          <a:noFill/>
          <a:ln>
            <a:noFill/>
          </a:ln>
        </p:spPr>
      </p:pic>
      <p:sp>
        <p:nvSpPr>
          <p:cNvPr id="3612" name="Google Shape;3612;p33"/>
          <p:cNvSpPr txBox="1"/>
          <p:nvPr>
            <p:ph idx="1" type="subTitle"/>
          </p:nvPr>
        </p:nvSpPr>
        <p:spPr>
          <a:xfrm>
            <a:off x="408575" y="3304200"/>
            <a:ext cx="21897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Ananya Navale</a:t>
            </a:r>
            <a:endParaRPr sz="1700"/>
          </a:p>
        </p:txBody>
      </p:sp>
      <p:sp>
        <p:nvSpPr>
          <p:cNvPr id="3613" name="Google Shape;3613;p33"/>
          <p:cNvSpPr txBox="1"/>
          <p:nvPr>
            <p:ph idx="1" type="subTitle"/>
          </p:nvPr>
        </p:nvSpPr>
        <p:spPr>
          <a:xfrm>
            <a:off x="2614151" y="3304200"/>
            <a:ext cx="17343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Ayana Griffin</a:t>
            </a:r>
            <a:endParaRPr sz="1700"/>
          </a:p>
        </p:txBody>
      </p:sp>
      <p:sp>
        <p:nvSpPr>
          <p:cNvPr id="3614" name="Google Shape;3614;p33"/>
          <p:cNvSpPr txBox="1"/>
          <p:nvPr>
            <p:ph idx="1" type="subTitle"/>
          </p:nvPr>
        </p:nvSpPr>
        <p:spPr>
          <a:xfrm>
            <a:off x="4638550" y="3304200"/>
            <a:ext cx="19020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Anthony Chu</a:t>
            </a:r>
            <a:endParaRPr sz="1700"/>
          </a:p>
        </p:txBody>
      </p:sp>
      <p:sp>
        <p:nvSpPr>
          <p:cNvPr id="3615" name="Google Shape;3615;p33"/>
          <p:cNvSpPr txBox="1"/>
          <p:nvPr>
            <p:ph idx="1" type="subTitle"/>
          </p:nvPr>
        </p:nvSpPr>
        <p:spPr>
          <a:xfrm>
            <a:off x="6830650" y="3304200"/>
            <a:ext cx="1397700" cy="69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Felix Zhan</a:t>
            </a:r>
            <a:endParaRPr sz="1700"/>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9" name="Shape 3619"/>
        <p:cNvGrpSpPr/>
        <p:nvPr/>
      </p:nvGrpSpPr>
      <p:grpSpPr>
        <a:xfrm>
          <a:off x="0" y="0"/>
          <a:ext cx="0" cy="0"/>
          <a:chOff x="0" y="0"/>
          <a:chExt cx="0" cy="0"/>
        </a:xfrm>
      </p:grpSpPr>
      <p:sp>
        <p:nvSpPr>
          <p:cNvPr id="3620" name="Google Shape;3620;p34"/>
          <p:cNvSpPr txBox="1"/>
          <p:nvPr>
            <p:ph type="title"/>
          </p:nvPr>
        </p:nvSpPr>
        <p:spPr>
          <a:xfrm>
            <a:off x="821800" y="3227200"/>
            <a:ext cx="2784900" cy="74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Who are underserved learners?</a:t>
            </a:r>
            <a:endParaRPr sz="1800"/>
          </a:p>
        </p:txBody>
      </p:sp>
      <p:sp>
        <p:nvSpPr>
          <p:cNvPr id="3621" name="Google Shape;3621;p34"/>
          <p:cNvSpPr txBox="1"/>
          <p:nvPr>
            <p:ph idx="2" type="title"/>
          </p:nvPr>
        </p:nvSpPr>
        <p:spPr>
          <a:xfrm>
            <a:off x="3156750" y="1583925"/>
            <a:ext cx="2830500" cy="74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Where could we make an actual impact?</a:t>
            </a:r>
            <a:endParaRPr sz="1800"/>
          </a:p>
        </p:txBody>
      </p:sp>
      <p:sp>
        <p:nvSpPr>
          <p:cNvPr id="3622" name="Google Shape;3622;p34"/>
          <p:cNvSpPr txBox="1"/>
          <p:nvPr>
            <p:ph idx="4" type="title"/>
          </p:nvPr>
        </p:nvSpPr>
        <p:spPr>
          <a:xfrm>
            <a:off x="5791700" y="3227200"/>
            <a:ext cx="2530500" cy="74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Who already has some tech literacy?</a:t>
            </a:r>
            <a:endParaRPr sz="1800"/>
          </a:p>
        </p:txBody>
      </p:sp>
      <p:grpSp>
        <p:nvGrpSpPr>
          <p:cNvPr id="3623" name="Google Shape;3623;p34"/>
          <p:cNvGrpSpPr/>
          <p:nvPr/>
        </p:nvGrpSpPr>
        <p:grpSpPr>
          <a:xfrm>
            <a:off x="6637961" y="2326334"/>
            <a:ext cx="837980" cy="804672"/>
            <a:chOff x="1226350" y="2492082"/>
            <a:chExt cx="1662000" cy="1649255"/>
          </a:xfrm>
        </p:grpSpPr>
        <p:grpSp>
          <p:nvGrpSpPr>
            <p:cNvPr id="3624" name="Google Shape;3624;p34"/>
            <p:cNvGrpSpPr/>
            <p:nvPr/>
          </p:nvGrpSpPr>
          <p:grpSpPr>
            <a:xfrm>
              <a:off x="1226350" y="2492082"/>
              <a:ext cx="1662000" cy="1649255"/>
              <a:chOff x="1226350" y="2492021"/>
              <a:chExt cx="1662000" cy="1649255"/>
            </a:xfrm>
          </p:grpSpPr>
          <p:sp>
            <p:nvSpPr>
              <p:cNvPr id="3625" name="Google Shape;3625;p34"/>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34"/>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34"/>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34"/>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34"/>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34"/>
            <p:cNvGrpSpPr/>
            <p:nvPr/>
          </p:nvGrpSpPr>
          <p:grpSpPr>
            <a:xfrm>
              <a:off x="1342191" y="2607035"/>
              <a:ext cx="1430317" cy="1419349"/>
              <a:chOff x="1226350" y="2492021"/>
              <a:chExt cx="1662000" cy="1649255"/>
            </a:xfrm>
          </p:grpSpPr>
          <p:sp>
            <p:nvSpPr>
              <p:cNvPr id="3631" name="Google Shape;3631;p34"/>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34"/>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34"/>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34"/>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34"/>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6" name="Google Shape;3636;p34"/>
          <p:cNvGrpSpPr/>
          <p:nvPr/>
        </p:nvGrpSpPr>
        <p:grpSpPr>
          <a:xfrm>
            <a:off x="1668059" y="2323742"/>
            <a:ext cx="837991" cy="807264"/>
            <a:chOff x="1226350" y="572639"/>
            <a:chExt cx="1763077" cy="1698072"/>
          </a:xfrm>
        </p:grpSpPr>
        <p:grpSp>
          <p:nvGrpSpPr>
            <p:cNvPr id="3637" name="Google Shape;3637;p34"/>
            <p:cNvGrpSpPr/>
            <p:nvPr/>
          </p:nvGrpSpPr>
          <p:grpSpPr>
            <a:xfrm>
              <a:off x="1226350" y="572639"/>
              <a:ext cx="1763077" cy="1698072"/>
              <a:chOff x="1226350" y="572639"/>
              <a:chExt cx="1763077" cy="1698072"/>
            </a:xfrm>
          </p:grpSpPr>
          <p:sp>
            <p:nvSpPr>
              <p:cNvPr id="3638" name="Google Shape;3638;p34"/>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34"/>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34"/>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34"/>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34"/>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34"/>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34"/>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34"/>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34"/>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34"/>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34"/>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34"/>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34"/>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1" name="Google Shape;3651;p34"/>
            <p:cNvGrpSpPr/>
            <p:nvPr/>
          </p:nvGrpSpPr>
          <p:grpSpPr>
            <a:xfrm rot="5400000">
              <a:off x="1409181" y="748730"/>
              <a:ext cx="1397415" cy="1345892"/>
              <a:chOff x="1226350" y="572639"/>
              <a:chExt cx="1763077" cy="1698072"/>
            </a:xfrm>
          </p:grpSpPr>
          <p:sp>
            <p:nvSpPr>
              <p:cNvPr id="3652" name="Google Shape;3652;p34"/>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34"/>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34"/>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34"/>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34"/>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34"/>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34"/>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34"/>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34"/>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34"/>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34"/>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34"/>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34"/>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E5AC8F">
                  <a:alpha val="72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5" name="Google Shape;3665;p34"/>
          <p:cNvGrpSpPr/>
          <p:nvPr/>
        </p:nvGrpSpPr>
        <p:grpSpPr>
          <a:xfrm>
            <a:off x="4168347" y="704304"/>
            <a:ext cx="807306" cy="806565"/>
            <a:chOff x="3023111" y="2454464"/>
            <a:chExt cx="1720968" cy="1719389"/>
          </a:xfrm>
        </p:grpSpPr>
        <p:grpSp>
          <p:nvGrpSpPr>
            <p:cNvPr id="3666" name="Google Shape;3666;p34"/>
            <p:cNvGrpSpPr/>
            <p:nvPr/>
          </p:nvGrpSpPr>
          <p:grpSpPr>
            <a:xfrm>
              <a:off x="3023111" y="2454464"/>
              <a:ext cx="1720968" cy="1719389"/>
              <a:chOff x="3023111" y="2454464"/>
              <a:chExt cx="1720968" cy="1719389"/>
            </a:xfrm>
          </p:grpSpPr>
          <p:sp>
            <p:nvSpPr>
              <p:cNvPr id="3667" name="Google Shape;3667;p34"/>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34"/>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34"/>
            <p:cNvGrpSpPr/>
            <p:nvPr/>
          </p:nvGrpSpPr>
          <p:grpSpPr>
            <a:xfrm>
              <a:off x="3157927" y="2587824"/>
              <a:ext cx="1451336" cy="1452669"/>
              <a:chOff x="3023901" y="2453675"/>
              <a:chExt cx="1719389" cy="1720968"/>
            </a:xfrm>
          </p:grpSpPr>
          <p:sp>
            <p:nvSpPr>
              <p:cNvPr id="3670" name="Google Shape;3670;p34"/>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34"/>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2" name="Google Shape;3672;p34"/>
          <p:cNvGrpSpPr/>
          <p:nvPr/>
        </p:nvGrpSpPr>
        <p:grpSpPr>
          <a:xfrm>
            <a:off x="4377983" y="913625"/>
            <a:ext cx="388038" cy="387917"/>
            <a:chOff x="5642475" y="1435075"/>
            <a:chExt cx="481975" cy="481825"/>
          </a:xfrm>
        </p:grpSpPr>
        <p:sp>
          <p:nvSpPr>
            <p:cNvPr id="3673" name="Google Shape;3673;p3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4" name="Google Shape;3674;p3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5" name="Google Shape;3675;p3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6" name="Google Shape;3676;p34"/>
          <p:cNvGrpSpPr/>
          <p:nvPr/>
        </p:nvGrpSpPr>
        <p:grpSpPr>
          <a:xfrm>
            <a:off x="1890699" y="2534682"/>
            <a:ext cx="392708" cy="387958"/>
            <a:chOff x="3858100" y="1435075"/>
            <a:chExt cx="487775" cy="481875"/>
          </a:xfrm>
        </p:grpSpPr>
        <p:sp>
          <p:nvSpPr>
            <p:cNvPr id="3677" name="Google Shape;3677;p3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8" name="Google Shape;3678;p3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9" name="Google Shape;3679;p3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0" name="Google Shape;3680;p3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1" name="Google Shape;3681;p3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2" name="Google Shape;3682;p34"/>
          <p:cNvGrpSpPr/>
          <p:nvPr/>
        </p:nvGrpSpPr>
        <p:grpSpPr>
          <a:xfrm>
            <a:off x="6917793" y="2559040"/>
            <a:ext cx="278296" cy="339253"/>
            <a:chOff x="3907325" y="2620775"/>
            <a:chExt cx="395250" cy="481825"/>
          </a:xfrm>
        </p:grpSpPr>
        <p:sp>
          <p:nvSpPr>
            <p:cNvPr id="3683" name="Google Shape;3683;p3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4" name="Google Shape;3684;p3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5" name="Google Shape;3685;p3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6" name="Google Shape;3686;p3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0" name="Shape 3690"/>
        <p:cNvGrpSpPr/>
        <p:nvPr/>
      </p:nvGrpSpPr>
      <p:grpSpPr>
        <a:xfrm>
          <a:off x="0" y="0"/>
          <a:ext cx="0" cy="0"/>
          <a:chOff x="0" y="0"/>
          <a:chExt cx="0" cy="0"/>
        </a:xfrm>
      </p:grpSpPr>
      <p:sp>
        <p:nvSpPr>
          <p:cNvPr id="3691" name="Google Shape;3691;p35"/>
          <p:cNvSpPr txBox="1"/>
          <p:nvPr>
            <p:ph idx="1" type="subTitle"/>
          </p:nvPr>
        </p:nvSpPr>
        <p:spPr>
          <a:xfrm>
            <a:off x="2165475" y="2334410"/>
            <a:ext cx="4812900" cy="11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Neurodivergent learners who use technology on a daily basis, specifically diagnosed with ADHD.</a:t>
            </a:r>
            <a:endParaRPr sz="1800"/>
          </a:p>
        </p:txBody>
      </p:sp>
      <p:sp>
        <p:nvSpPr>
          <p:cNvPr id="3692" name="Google Shape;3692;p35"/>
          <p:cNvSpPr txBox="1"/>
          <p:nvPr>
            <p:ph type="title"/>
          </p:nvPr>
        </p:nvSpPr>
        <p:spPr>
          <a:xfrm>
            <a:off x="2165625" y="1578410"/>
            <a:ext cx="4812900" cy="7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Domain: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6" name="Shape 3696"/>
        <p:cNvGrpSpPr/>
        <p:nvPr/>
      </p:nvGrpSpPr>
      <p:grpSpPr>
        <a:xfrm>
          <a:off x="0" y="0"/>
          <a:ext cx="0" cy="0"/>
          <a:chOff x="0" y="0"/>
          <a:chExt cx="0" cy="0"/>
        </a:xfrm>
      </p:grpSpPr>
      <p:grpSp>
        <p:nvGrpSpPr>
          <p:cNvPr id="3697" name="Google Shape;3697;p36"/>
          <p:cNvGrpSpPr/>
          <p:nvPr/>
        </p:nvGrpSpPr>
        <p:grpSpPr>
          <a:xfrm>
            <a:off x="1736536" y="1628463"/>
            <a:ext cx="1901162" cy="1886583"/>
            <a:chOff x="1226350" y="2492082"/>
            <a:chExt cx="1662000" cy="1649255"/>
          </a:xfrm>
        </p:grpSpPr>
        <p:grpSp>
          <p:nvGrpSpPr>
            <p:cNvPr id="3698" name="Google Shape;3698;p36"/>
            <p:cNvGrpSpPr/>
            <p:nvPr/>
          </p:nvGrpSpPr>
          <p:grpSpPr>
            <a:xfrm>
              <a:off x="1226350" y="2492082"/>
              <a:ext cx="1662000" cy="1649255"/>
              <a:chOff x="1226350" y="2492021"/>
              <a:chExt cx="1662000" cy="1649255"/>
            </a:xfrm>
          </p:grpSpPr>
          <p:sp>
            <p:nvSpPr>
              <p:cNvPr id="3699" name="Google Shape;3699;p36"/>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36"/>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36"/>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36"/>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36"/>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36"/>
            <p:cNvGrpSpPr/>
            <p:nvPr/>
          </p:nvGrpSpPr>
          <p:grpSpPr>
            <a:xfrm>
              <a:off x="1342191" y="2607035"/>
              <a:ext cx="1430317" cy="1419349"/>
              <a:chOff x="1226350" y="2492021"/>
              <a:chExt cx="1662000" cy="1649255"/>
            </a:xfrm>
          </p:grpSpPr>
          <p:sp>
            <p:nvSpPr>
              <p:cNvPr id="3705" name="Google Shape;3705;p36"/>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36"/>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36"/>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36"/>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36"/>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10" name="Google Shape;3710;p36"/>
          <p:cNvSpPr txBox="1"/>
          <p:nvPr>
            <p:ph type="title"/>
          </p:nvPr>
        </p:nvSpPr>
        <p:spPr>
          <a:xfrm>
            <a:off x="4019102" y="1920250"/>
            <a:ext cx="3389400" cy="61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Interviews</a:t>
            </a:r>
            <a:endParaRPr/>
          </a:p>
        </p:txBody>
      </p:sp>
      <p:sp>
        <p:nvSpPr>
          <p:cNvPr id="3711" name="Google Shape;3711;p36"/>
          <p:cNvSpPr txBox="1"/>
          <p:nvPr>
            <p:ph idx="2" type="title"/>
          </p:nvPr>
        </p:nvSpPr>
        <p:spPr>
          <a:xfrm>
            <a:off x="2030577" y="2080650"/>
            <a:ext cx="1313100" cy="98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500"/>
              <a:t>02</a:t>
            </a:r>
            <a:endParaRPr sz="7500"/>
          </a:p>
        </p:txBody>
      </p:sp>
      <p:sp>
        <p:nvSpPr>
          <p:cNvPr id="3712" name="Google Shape;3712;p36"/>
          <p:cNvSpPr txBox="1"/>
          <p:nvPr>
            <p:ph idx="1" type="subTitle"/>
          </p:nvPr>
        </p:nvSpPr>
        <p:spPr>
          <a:xfrm>
            <a:off x="4019100" y="2571750"/>
            <a:ext cx="4040700" cy="65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Participants, extreme users, what we asked, and what we found out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6" name="Shape 3716"/>
        <p:cNvGrpSpPr/>
        <p:nvPr/>
      </p:nvGrpSpPr>
      <p:grpSpPr>
        <a:xfrm>
          <a:off x="0" y="0"/>
          <a:ext cx="0" cy="0"/>
          <a:chOff x="0" y="0"/>
          <a:chExt cx="0" cy="0"/>
        </a:xfrm>
      </p:grpSpPr>
      <p:sp>
        <p:nvSpPr>
          <p:cNvPr id="3717" name="Google Shape;3717;p37"/>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participants</a:t>
            </a:r>
            <a:endParaRPr>
              <a:solidFill>
                <a:schemeClr val="dk1"/>
              </a:solidFill>
            </a:endParaRPr>
          </a:p>
        </p:txBody>
      </p:sp>
      <p:sp>
        <p:nvSpPr>
          <p:cNvPr id="3718" name="Google Shape;3718;p37"/>
          <p:cNvSpPr txBox="1"/>
          <p:nvPr>
            <p:ph idx="4294967295" type="subTitle"/>
          </p:nvPr>
        </p:nvSpPr>
        <p:spPr>
          <a:xfrm flipH="1">
            <a:off x="479375" y="1565350"/>
            <a:ext cx="27042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3 high school students</a:t>
            </a:r>
            <a:endParaRPr sz="2400">
              <a:solidFill>
                <a:schemeClr val="accent1"/>
              </a:solidFill>
              <a:latin typeface="Lexend Deca"/>
              <a:ea typeface="Lexend Deca"/>
              <a:cs typeface="Lexend Deca"/>
              <a:sym typeface="Lexend Deca"/>
            </a:endParaRPr>
          </a:p>
        </p:txBody>
      </p:sp>
      <p:sp>
        <p:nvSpPr>
          <p:cNvPr id="3719" name="Google Shape;3719;p37"/>
          <p:cNvSpPr txBox="1"/>
          <p:nvPr>
            <p:ph idx="4294967295" type="subTitle"/>
          </p:nvPr>
        </p:nvSpPr>
        <p:spPr>
          <a:xfrm flipH="1">
            <a:off x="189875" y="2005500"/>
            <a:ext cx="29937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a:p>
          <a:p>
            <a:pPr indent="0" lvl="0" marL="0" rtl="0" algn="r">
              <a:spcBef>
                <a:spcPts val="0"/>
              </a:spcBef>
              <a:spcAft>
                <a:spcPts val="0"/>
              </a:spcAft>
              <a:buNone/>
            </a:pPr>
            <a:r>
              <a:rPr lang="en" sz="1400"/>
              <a:t>Connection to SF high school with program for learning disabilities </a:t>
            </a:r>
            <a:endParaRPr sz="1400"/>
          </a:p>
        </p:txBody>
      </p:sp>
      <p:sp>
        <p:nvSpPr>
          <p:cNvPr id="3720" name="Google Shape;3720;p37"/>
          <p:cNvSpPr txBox="1"/>
          <p:nvPr>
            <p:ph idx="4294967295" type="subTitle"/>
          </p:nvPr>
        </p:nvSpPr>
        <p:spPr>
          <a:xfrm flipH="1">
            <a:off x="249575" y="3143850"/>
            <a:ext cx="29340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1 early in career learner</a:t>
            </a:r>
            <a:endParaRPr sz="2400">
              <a:solidFill>
                <a:schemeClr val="accent1"/>
              </a:solidFill>
              <a:latin typeface="Lexend Deca"/>
              <a:ea typeface="Lexend Deca"/>
              <a:cs typeface="Lexend Deca"/>
              <a:sym typeface="Lexend Deca"/>
            </a:endParaRPr>
          </a:p>
        </p:txBody>
      </p:sp>
      <p:sp>
        <p:nvSpPr>
          <p:cNvPr id="3721" name="Google Shape;3721;p37"/>
          <p:cNvSpPr txBox="1"/>
          <p:nvPr>
            <p:ph idx="4294967295" type="subTitle"/>
          </p:nvPr>
        </p:nvSpPr>
        <p:spPr>
          <a:xfrm flipH="1">
            <a:off x="399575" y="3584025"/>
            <a:ext cx="27840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sz="1400"/>
          </a:p>
          <a:p>
            <a:pPr indent="0" lvl="0" marL="0" rtl="0" algn="r">
              <a:spcBef>
                <a:spcPts val="0"/>
              </a:spcBef>
              <a:spcAft>
                <a:spcPts val="0"/>
              </a:spcAft>
              <a:buNone/>
            </a:pPr>
            <a:r>
              <a:rPr lang="en" sz="1400"/>
              <a:t>Recently in school, but now does not have the structure school provides</a:t>
            </a:r>
            <a:endParaRPr sz="1400"/>
          </a:p>
        </p:txBody>
      </p:sp>
      <p:sp>
        <p:nvSpPr>
          <p:cNvPr id="3722" name="Google Shape;3722;p37"/>
          <p:cNvSpPr txBox="1"/>
          <p:nvPr>
            <p:ph idx="4294967295" type="subTitle"/>
          </p:nvPr>
        </p:nvSpPr>
        <p:spPr>
          <a:xfrm flipH="1">
            <a:off x="5960500" y="1565350"/>
            <a:ext cx="2828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2 domain experts</a:t>
            </a:r>
            <a:endParaRPr sz="2400">
              <a:solidFill>
                <a:schemeClr val="accent1"/>
              </a:solidFill>
              <a:latin typeface="Lexend Deca"/>
              <a:ea typeface="Lexend Deca"/>
              <a:cs typeface="Lexend Deca"/>
              <a:sym typeface="Lexend Deca"/>
            </a:endParaRPr>
          </a:p>
        </p:txBody>
      </p:sp>
      <p:sp>
        <p:nvSpPr>
          <p:cNvPr id="3723" name="Google Shape;3723;p37"/>
          <p:cNvSpPr txBox="1"/>
          <p:nvPr>
            <p:ph idx="4294967295" type="subTitle"/>
          </p:nvPr>
        </p:nvSpPr>
        <p:spPr>
          <a:xfrm flipH="1">
            <a:off x="5960575" y="2005525"/>
            <a:ext cx="2598600" cy="50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Who work with students with ADHD daily</a:t>
            </a:r>
            <a:endParaRPr sz="1400"/>
          </a:p>
        </p:txBody>
      </p:sp>
      <p:sp>
        <p:nvSpPr>
          <p:cNvPr id="3724" name="Google Shape;3724;p37"/>
          <p:cNvSpPr txBox="1"/>
          <p:nvPr>
            <p:ph idx="4294967295" type="subTitle"/>
          </p:nvPr>
        </p:nvSpPr>
        <p:spPr>
          <a:xfrm flipH="1">
            <a:off x="5960425" y="3143875"/>
            <a:ext cx="25986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1 adult learner</a:t>
            </a:r>
            <a:endParaRPr sz="2400">
              <a:solidFill>
                <a:schemeClr val="accent1"/>
              </a:solidFill>
              <a:latin typeface="Lexend Deca"/>
              <a:ea typeface="Lexend Deca"/>
              <a:cs typeface="Lexend Deca"/>
              <a:sym typeface="Lexend Deca"/>
            </a:endParaRPr>
          </a:p>
        </p:txBody>
      </p:sp>
      <p:sp>
        <p:nvSpPr>
          <p:cNvPr id="3725" name="Google Shape;3725;p37"/>
          <p:cNvSpPr txBox="1"/>
          <p:nvPr>
            <p:ph idx="4294967295" type="subTitle"/>
          </p:nvPr>
        </p:nvSpPr>
        <p:spPr>
          <a:xfrm flipH="1">
            <a:off x="5960425" y="3584025"/>
            <a:ext cx="2648700" cy="50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Longer, more nuanced relationship with ADHD</a:t>
            </a:r>
            <a:endParaRPr sz="1400"/>
          </a:p>
        </p:txBody>
      </p:sp>
      <p:grpSp>
        <p:nvGrpSpPr>
          <p:cNvPr id="3726" name="Google Shape;3726;p37"/>
          <p:cNvGrpSpPr/>
          <p:nvPr/>
        </p:nvGrpSpPr>
        <p:grpSpPr>
          <a:xfrm>
            <a:off x="3321234" y="1643343"/>
            <a:ext cx="864005" cy="807360"/>
            <a:chOff x="4832486" y="539500"/>
            <a:chExt cx="1691474" cy="1652394"/>
          </a:xfrm>
        </p:grpSpPr>
        <p:grpSp>
          <p:nvGrpSpPr>
            <p:cNvPr id="3727" name="Google Shape;3727;p37"/>
            <p:cNvGrpSpPr/>
            <p:nvPr/>
          </p:nvGrpSpPr>
          <p:grpSpPr>
            <a:xfrm>
              <a:off x="4832486" y="539500"/>
              <a:ext cx="1691474" cy="1652394"/>
              <a:chOff x="4832486" y="539500"/>
              <a:chExt cx="1691474" cy="1652394"/>
            </a:xfrm>
          </p:grpSpPr>
          <p:sp>
            <p:nvSpPr>
              <p:cNvPr id="3728" name="Google Shape;3728;p37"/>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37"/>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37"/>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37"/>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37"/>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37"/>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 name="Google Shape;3734;p37"/>
            <p:cNvGrpSpPr/>
            <p:nvPr/>
          </p:nvGrpSpPr>
          <p:grpSpPr>
            <a:xfrm rot="5400000">
              <a:off x="5036504" y="660212"/>
              <a:ext cx="1383118" cy="1351163"/>
              <a:chOff x="4832486" y="539500"/>
              <a:chExt cx="1691474" cy="1652394"/>
            </a:xfrm>
          </p:grpSpPr>
          <p:sp>
            <p:nvSpPr>
              <p:cNvPr id="3735" name="Google Shape;3735;p37"/>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37"/>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37"/>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37"/>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37"/>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37"/>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1" name="Google Shape;3741;p37"/>
          <p:cNvGrpSpPr/>
          <p:nvPr/>
        </p:nvGrpSpPr>
        <p:grpSpPr>
          <a:xfrm>
            <a:off x="3369529" y="3226178"/>
            <a:ext cx="807306" cy="806565"/>
            <a:chOff x="3023111" y="2454464"/>
            <a:chExt cx="1720968" cy="1719389"/>
          </a:xfrm>
        </p:grpSpPr>
        <p:grpSp>
          <p:nvGrpSpPr>
            <p:cNvPr id="3742" name="Google Shape;3742;p37"/>
            <p:cNvGrpSpPr/>
            <p:nvPr/>
          </p:nvGrpSpPr>
          <p:grpSpPr>
            <a:xfrm>
              <a:off x="3023111" y="2454464"/>
              <a:ext cx="1720968" cy="1719389"/>
              <a:chOff x="3023111" y="2454464"/>
              <a:chExt cx="1720968" cy="1719389"/>
            </a:xfrm>
          </p:grpSpPr>
          <p:sp>
            <p:nvSpPr>
              <p:cNvPr id="3743" name="Google Shape;3743;p37"/>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37"/>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37"/>
            <p:cNvGrpSpPr/>
            <p:nvPr/>
          </p:nvGrpSpPr>
          <p:grpSpPr>
            <a:xfrm>
              <a:off x="3157927" y="2587824"/>
              <a:ext cx="1451336" cy="1452669"/>
              <a:chOff x="3023901" y="2453675"/>
              <a:chExt cx="1719389" cy="1720968"/>
            </a:xfrm>
          </p:grpSpPr>
          <p:sp>
            <p:nvSpPr>
              <p:cNvPr id="3746" name="Google Shape;3746;p37"/>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37"/>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8" name="Google Shape;3748;p37"/>
          <p:cNvGrpSpPr/>
          <p:nvPr/>
        </p:nvGrpSpPr>
        <p:grpSpPr>
          <a:xfrm>
            <a:off x="4949622" y="1643741"/>
            <a:ext cx="807306" cy="806565"/>
            <a:chOff x="3023111" y="2454464"/>
            <a:chExt cx="1720968" cy="1719389"/>
          </a:xfrm>
        </p:grpSpPr>
        <p:grpSp>
          <p:nvGrpSpPr>
            <p:cNvPr id="3749" name="Google Shape;3749;p37"/>
            <p:cNvGrpSpPr/>
            <p:nvPr/>
          </p:nvGrpSpPr>
          <p:grpSpPr>
            <a:xfrm>
              <a:off x="3023111" y="2454464"/>
              <a:ext cx="1720968" cy="1719389"/>
              <a:chOff x="3023111" y="2454464"/>
              <a:chExt cx="1720968" cy="1719389"/>
            </a:xfrm>
          </p:grpSpPr>
          <p:sp>
            <p:nvSpPr>
              <p:cNvPr id="3750" name="Google Shape;3750;p37"/>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37"/>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37"/>
            <p:cNvGrpSpPr/>
            <p:nvPr/>
          </p:nvGrpSpPr>
          <p:grpSpPr>
            <a:xfrm>
              <a:off x="3157927" y="2587824"/>
              <a:ext cx="1451336" cy="1452669"/>
              <a:chOff x="3023901" y="2453675"/>
              <a:chExt cx="1719389" cy="1720968"/>
            </a:xfrm>
          </p:grpSpPr>
          <p:sp>
            <p:nvSpPr>
              <p:cNvPr id="3753" name="Google Shape;3753;p37"/>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37"/>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5" name="Google Shape;3755;p37"/>
          <p:cNvGrpSpPr/>
          <p:nvPr/>
        </p:nvGrpSpPr>
        <p:grpSpPr>
          <a:xfrm>
            <a:off x="4892927" y="3225781"/>
            <a:ext cx="864005" cy="807360"/>
            <a:chOff x="4832486" y="539500"/>
            <a:chExt cx="1691474" cy="1652394"/>
          </a:xfrm>
        </p:grpSpPr>
        <p:grpSp>
          <p:nvGrpSpPr>
            <p:cNvPr id="3756" name="Google Shape;3756;p37"/>
            <p:cNvGrpSpPr/>
            <p:nvPr/>
          </p:nvGrpSpPr>
          <p:grpSpPr>
            <a:xfrm>
              <a:off x="4832486" y="539500"/>
              <a:ext cx="1691474" cy="1652394"/>
              <a:chOff x="4832486" y="539500"/>
              <a:chExt cx="1691474" cy="1652394"/>
            </a:xfrm>
          </p:grpSpPr>
          <p:sp>
            <p:nvSpPr>
              <p:cNvPr id="3757" name="Google Shape;3757;p37"/>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37"/>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37"/>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37"/>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37"/>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37"/>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37"/>
            <p:cNvGrpSpPr/>
            <p:nvPr/>
          </p:nvGrpSpPr>
          <p:grpSpPr>
            <a:xfrm rot="5400000">
              <a:off x="5036504" y="660212"/>
              <a:ext cx="1383118" cy="1351163"/>
              <a:chOff x="4832486" y="539500"/>
              <a:chExt cx="1691474" cy="1652394"/>
            </a:xfrm>
          </p:grpSpPr>
          <p:sp>
            <p:nvSpPr>
              <p:cNvPr id="3764" name="Google Shape;3764;p37"/>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37"/>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37"/>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37"/>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37"/>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37"/>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0" name="Google Shape;3770;p37"/>
          <p:cNvGrpSpPr/>
          <p:nvPr/>
        </p:nvGrpSpPr>
        <p:grpSpPr>
          <a:xfrm>
            <a:off x="3457800" y="1709955"/>
            <a:ext cx="2228400" cy="2242688"/>
            <a:chOff x="3457797" y="1709955"/>
            <a:chExt cx="2228400" cy="2242688"/>
          </a:xfrm>
        </p:grpSpPr>
        <p:sp>
          <p:nvSpPr>
            <p:cNvPr id="3771" name="Google Shape;3771;p37"/>
            <p:cNvSpPr/>
            <p:nvPr/>
          </p:nvSpPr>
          <p:spPr>
            <a:xfrm>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37"/>
            <p:cNvSpPr/>
            <p:nvPr/>
          </p:nvSpPr>
          <p:spPr>
            <a:xfrm rot="54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37"/>
            <p:cNvSpPr/>
            <p:nvPr/>
          </p:nvSpPr>
          <p:spPr>
            <a:xfrm rot="108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37"/>
            <p:cNvSpPr/>
            <p:nvPr/>
          </p:nvSpPr>
          <p:spPr>
            <a:xfrm rot="-5400000">
              <a:off x="3457797" y="1724243"/>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37"/>
          <p:cNvGrpSpPr/>
          <p:nvPr/>
        </p:nvGrpSpPr>
        <p:grpSpPr>
          <a:xfrm>
            <a:off x="4048013" y="2326632"/>
            <a:ext cx="1047973" cy="1009334"/>
            <a:chOff x="1226350" y="572639"/>
            <a:chExt cx="1763077" cy="1698072"/>
          </a:xfrm>
        </p:grpSpPr>
        <p:grpSp>
          <p:nvGrpSpPr>
            <p:cNvPr id="3776" name="Google Shape;3776;p37"/>
            <p:cNvGrpSpPr/>
            <p:nvPr/>
          </p:nvGrpSpPr>
          <p:grpSpPr>
            <a:xfrm>
              <a:off x="1226350" y="572639"/>
              <a:ext cx="1763077" cy="1698072"/>
              <a:chOff x="1226350" y="572639"/>
              <a:chExt cx="1763077" cy="1698072"/>
            </a:xfrm>
          </p:grpSpPr>
          <p:sp>
            <p:nvSpPr>
              <p:cNvPr id="3777" name="Google Shape;3777;p37"/>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37"/>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37"/>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37"/>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37"/>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37"/>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37"/>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37"/>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37"/>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37"/>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37"/>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37"/>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37"/>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37"/>
            <p:cNvGrpSpPr/>
            <p:nvPr/>
          </p:nvGrpSpPr>
          <p:grpSpPr>
            <a:xfrm rot="5400000">
              <a:off x="1409181" y="748730"/>
              <a:ext cx="1397415" cy="1345892"/>
              <a:chOff x="1226350" y="572639"/>
              <a:chExt cx="1763077" cy="1698072"/>
            </a:xfrm>
          </p:grpSpPr>
          <p:sp>
            <p:nvSpPr>
              <p:cNvPr id="3791" name="Google Shape;3791;p37"/>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37"/>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37"/>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37"/>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37"/>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37"/>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7"/>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37"/>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37"/>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37"/>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37"/>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37"/>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37"/>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04" name="Google Shape;3804;p37"/>
          <p:cNvSpPr txBox="1"/>
          <p:nvPr>
            <p:ph idx="4294967295" type="title"/>
          </p:nvPr>
        </p:nvSpPr>
        <p:spPr>
          <a:xfrm flipH="1">
            <a:off x="3415282"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3805" name="Google Shape;3805;p37"/>
          <p:cNvSpPr txBox="1"/>
          <p:nvPr>
            <p:ph idx="4294967295" type="title"/>
          </p:nvPr>
        </p:nvSpPr>
        <p:spPr>
          <a:xfrm flipH="1">
            <a:off x="3415282"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3806" name="Google Shape;3806;p37"/>
          <p:cNvSpPr txBox="1"/>
          <p:nvPr>
            <p:ph idx="4294967295" type="title"/>
          </p:nvPr>
        </p:nvSpPr>
        <p:spPr>
          <a:xfrm flipH="1">
            <a:off x="4995375"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3807" name="Google Shape;3807;p37"/>
          <p:cNvSpPr txBox="1"/>
          <p:nvPr>
            <p:ph idx="4294967295" type="title"/>
          </p:nvPr>
        </p:nvSpPr>
        <p:spPr>
          <a:xfrm flipH="1">
            <a:off x="4995375"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04</a:t>
            </a:r>
            <a:endParaRPr sz="3000"/>
          </a:p>
        </p:txBody>
      </p:sp>
      <p:sp>
        <p:nvSpPr>
          <p:cNvPr id="3808" name="Google Shape;3808;p37"/>
          <p:cNvSpPr/>
          <p:nvPr/>
        </p:nvSpPr>
        <p:spPr>
          <a:xfrm>
            <a:off x="4389781" y="26465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2" name="Shape 3812"/>
        <p:cNvGrpSpPr/>
        <p:nvPr/>
      </p:nvGrpSpPr>
      <p:grpSpPr>
        <a:xfrm>
          <a:off x="0" y="0"/>
          <a:ext cx="0" cy="0"/>
          <a:chOff x="0" y="0"/>
          <a:chExt cx="0" cy="0"/>
        </a:xfrm>
      </p:grpSpPr>
      <p:sp>
        <p:nvSpPr>
          <p:cNvPr id="3813" name="Google Shape;3813;p38"/>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participants</a:t>
            </a:r>
            <a:endParaRPr>
              <a:solidFill>
                <a:schemeClr val="dk1"/>
              </a:solidFill>
            </a:endParaRPr>
          </a:p>
        </p:txBody>
      </p:sp>
      <p:sp>
        <p:nvSpPr>
          <p:cNvPr id="3814" name="Google Shape;3814;p38"/>
          <p:cNvSpPr txBox="1"/>
          <p:nvPr>
            <p:ph idx="4294967295" type="subTitle"/>
          </p:nvPr>
        </p:nvSpPr>
        <p:spPr>
          <a:xfrm flipH="1">
            <a:off x="479375" y="1565350"/>
            <a:ext cx="27042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3 high school students</a:t>
            </a:r>
            <a:endParaRPr sz="2400">
              <a:solidFill>
                <a:schemeClr val="accent1"/>
              </a:solidFill>
              <a:latin typeface="Lexend Deca"/>
              <a:ea typeface="Lexend Deca"/>
              <a:cs typeface="Lexend Deca"/>
              <a:sym typeface="Lexend Deca"/>
            </a:endParaRPr>
          </a:p>
        </p:txBody>
      </p:sp>
      <p:sp>
        <p:nvSpPr>
          <p:cNvPr id="3815" name="Google Shape;3815;p38"/>
          <p:cNvSpPr txBox="1"/>
          <p:nvPr>
            <p:ph idx="4294967295" type="subTitle"/>
          </p:nvPr>
        </p:nvSpPr>
        <p:spPr>
          <a:xfrm flipH="1">
            <a:off x="189875" y="2005500"/>
            <a:ext cx="29937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a:p>
          <a:p>
            <a:pPr indent="0" lvl="0" marL="0" rtl="0" algn="r">
              <a:spcBef>
                <a:spcPts val="0"/>
              </a:spcBef>
              <a:spcAft>
                <a:spcPts val="0"/>
              </a:spcAft>
              <a:buNone/>
            </a:pPr>
            <a:r>
              <a:rPr lang="en" sz="1400"/>
              <a:t>Connection to SF high school with program for learning disabilities </a:t>
            </a:r>
            <a:endParaRPr sz="1400"/>
          </a:p>
        </p:txBody>
      </p:sp>
      <p:sp>
        <p:nvSpPr>
          <p:cNvPr id="3816" name="Google Shape;3816;p38"/>
          <p:cNvSpPr txBox="1"/>
          <p:nvPr>
            <p:ph idx="4294967295" type="subTitle"/>
          </p:nvPr>
        </p:nvSpPr>
        <p:spPr>
          <a:xfrm flipH="1">
            <a:off x="249575" y="3143850"/>
            <a:ext cx="29340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1 early in career learner</a:t>
            </a:r>
            <a:endParaRPr sz="2400">
              <a:solidFill>
                <a:schemeClr val="accent1"/>
              </a:solidFill>
              <a:latin typeface="Lexend Deca"/>
              <a:ea typeface="Lexend Deca"/>
              <a:cs typeface="Lexend Deca"/>
              <a:sym typeface="Lexend Deca"/>
            </a:endParaRPr>
          </a:p>
        </p:txBody>
      </p:sp>
      <p:sp>
        <p:nvSpPr>
          <p:cNvPr id="3817" name="Google Shape;3817;p38"/>
          <p:cNvSpPr txBox="1"/>
          <p:nvPr>
            <p:ph idx="4294967295" type="subTitle"/>
          </p:nvPr>
        </p:nvSpPr>
        <p:spPr>
          <a:xfrm flipH="1">
            <a:off x="399575" y="3584025"/>
            <a:ext cx="27840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sz="1400"/>
          </a:p>
          <a:p>
            <a:pPr indent="0" lvl="0" marL="0" rtl="0" algn="r">
              <a:spcBef>
                <a:spcPts val="0"/>
              </a:spcBef>
              <a:spcAft>
                <a:spcPts val="0"/>
              </a:spcAft>
              <a:buNone/>
            </a:pPr>
            <a:r>
              <a:rPr lang="en" sz="1400"/>
              <a:t>Recently in school, but now does not have the structure school provides</a:t>
            </a:r>
            <a:endParaRPr sz="1400"/>
          </a:p>
        </p:txBody>
      </p:sp>
      <p:sp>
        <p:nvSpPr>
          <p:cNvPr id="3818" name="Google Shape;3818;p38"/>
          <p:cNvSpPr txBox="1"/>
          <p:nvPr>
            <p:ph idx="4294967295" type="subTitle"/>
          </p:nvPr>
        </p:nvSpPr>
        <p:spPr>
          <a:xfrm flipH="1">
            <a:off x="5960500" y="1565350"/>
            <a:ext cx="2828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2 domain experts</a:t>
            </a:r>
            <a:endParaRPr sz="2400">
              <a:solidFill>
                <a:schemeClr val="accent1"/>
              </a:solidFill>
              <a:latin typeface="Lexend Deca"/>
              <a:ea typeface="Lexend Deca"/>
              <a:cs typeface="Lexend Deca"/>
              <a:sym typeface="Lexend Deca"/>
            </a:endParaRPr>
          </a:p>
        </p:txBody>
      </p:sp>
      <p:sp>
        <p:nvSpPr>
          <p:cNvPr id="3819" name="Google Shape;3819;p38"/>
          <p:cNvSpPr txBox="1"/>
          <p:nvPr>
            <p:ph idx="4294967295" type="subTitle"/>
          </p:nvPr>
        </p:nvSpPr>
        <p:spPr>
          <a:xfrm flipH="1">
            <a:off x="5960575" y="2005525"/>
            <a:ext cx="2598600" cy="50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Who work with students with ADHD daily</a:t>
            </a:r>
            <a:endParaRPr sz="1400"/>
          </a:p>
        </p:txBody>
      </p:sp>
      <p:sp>
        <p:nvSpPr>
          <p:cNvPr id="3820" name="Google Shape;3820;p38"/>
          <p:cNvSpPr txBox="1"/>
          <p:nvPr>
            <p:ph idx="4294967295" type="subTitle"/>
          </p:nvPr>
        </p:nvSpPr>
        <p:spPr>
          <a:xfrm flipH="1">
            <a:off x="5960425" y="3143875"/>
            <a:ext cx="25986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1 adult learner</a:t>
            </a:r>
            <a:endParaRPr sz="2400">
              <a:solidFill>
                <a:schemeClr val="accent1"/>
              </a:solidFill>
              <a:latin typeface="Lexend Deca"/>
              <a:ea typeface="Lexend Deca"/>
              <a:cs typeface="Lexend Deca"/>
              <a:sym typeface="Lexend Deca"/>
            </a:endParaRPr>
          </a:p>
        </p:txBody>
      </p:sp>
      <p:sp>
        <p:nvSpPr>
          <p:cNvPr id="3821" name="Google Shape;3821;p38"/>
          <p:cNvSpPr txBox="1"/>
          <p:nvPr>
            <p:ph idx="4294967295" type="subTitle"/>
          </p:nvPr>
        </p:nvSpPr>
        <p:spPr>
          <a:xfrm flipH="1">
            <a:off x="5960425" y="3584025"/>
            <a:ext cx="2648700" cy="50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Longer, more nuanced relationship with ADHD</a:t>
            </a:r>
            <a:endParaRPr sz="1400"/>
          </a:p>
        </p:txBody>
      </p:sp>
      <p:grpSp>
        <p:nvGrpSpPr>
          <p:cNvPr id="3822" name="Google Shape;3822;p38"/>
          <p:cNvGrpSpPr/>
          <p:nvPr/>
        </p:nvGrpSpPr>
        <p:grpSpPr>
          <a:xfrm>
            <a:off x="3321234" y="1643343"/>
            <a:ext cx="864005" cy="807360"/>
            <a:chOff x="4832486" y="539500"/>
            <a:chExt cx="1691474" cy="1652394"/>
          </a:xfrm>
        </p:grpSpPr>
        <p:grpSp>
          <p:nvGrpSpPr>
            <p:cNvPr id="3823" name="Google Shape;3823;p38"/>
            <p:cNvGrpSpPr/>
            <p:nvPr/>
          </p:nvGrpSpPr>
          <p:grpSpPr>
            <a:xfrm>
              <a:off x="4832486" y="539500"/>
              <a:ext cx="1691474" cy="1652394"/>
              <a:chOff x="4832486" y="539500"/>
              <a:chExt cx="1691474" cy="1652394"/>
            </a:xfrm>
          </p:grpSpPr>
          <p:sp>
            <p:nvSpPr>
              <p:cNvPr id="3824" name="Google Shape;3824;p38"/>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38"/>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8"/>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8"/>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8"/>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8"/>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38"/>
            <p:cNvGrpSpPr/>
            <p:nvPr/>
          </p:nvGrpSpPr>
          <p:grpSpPr>
            <a:xfrm rot="5400000">
              <a:off x="5036504" y="660212"/>
              <a:ext cx="1383118" cy="1351163"/>
              <a:chOff x="4832486" y="539500"/>
              <a:chExt cx="1691474" cy="1652394"/>
            </a:xfrm>
          </p:grpSpPr>
          <p:sp>
            <p:nvSpPr>
              <p:cNvPr id="3831" name="Google Shape;3831;p38"/>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8"/>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8"/>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8"/>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8"/>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8"/>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7" name="Google Shape;3837;p38"/>
          <p:cNvGrpSpPr/>
          <p:nvPr/>
        </p:nvGrpSpPr>
        <p:grpSpPr>
          <a:xfrm>
            <a:off x="3369529" y="3226178"/>
            <a:ext cx="807306" cy="806565"/>
            <a:chOff x="3023111" y="2454464"/>
            <a:chExt cx="1720968" cy="1719389"/>
          </a:xfrm>
        </p:grpSpPr>
        <p:grpSp>
          <p:nvGrpSpPr>
            <p:cNvPr id="3838" name="Google Shape;3838;p38"/>
            <p:cNvGrpSpPr/>
            <p:nvPr/>
          </p:nvGrpSpPr>
          <p:grpSpPr>
            <a:xfrm>
              <a:off x="3023111" y="2454464"/>
              <a:ext cx="1720968" cy="1719389"/>
              <a:chOff x="3023111" y="2454464"/>
              <a:chExt cx="1720968" cy="1719389"/>
            </a:xfrm>
          </p:grpSpPr>
          <p:sp>
            <p:nvSpPr>
              <p:cNvPr id="3839" name="Google Shape;3839;p38"/>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8"/>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38"/>
            <p:cNvGrpSpPr/>
            <p:nvPr/>
          </p:nvGrpSpPr>
          <p:grpSpPr>
            <a:xfrm>
              <a:off x="3157927" y="2587824"/>
              <a:ext cx="1451336" cy="1452669"/>
              <a:chOff x="3023901" y="2453675"/>
              <a:chExt cx="1719389" cy="1720968"/>
            </a:xfrm>
          </p:grpSpPr>
          <p:sp>
            <p:nvSpPr>
              <p:cNvPr id="3842" name="Google Shape;3842;p38"/>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8"/>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44" name="Google Shape;3844;p38"/>
          <p:cNvGrpSpPr/>
          <p:nvPr/>
        </p:nvGrpSpPr>
        <p:grpSpPr>
          <a:xfrm>
            <a:off x="4949622" y="1643741"/>
            <a:ext cx="807306" cy="806565"/>
            <a:chOff x="3023111" y="2454464"/>
            <a:chExt cx="1720968" cy="1719389"/>
          </a:xfrm>
        </p:grpSpPr>
        <p:grpSp>
          <p:nvGrpSpPr>
            <p:cNvPr id="3845" name="Google Shape;3845;p38"/>
            <p:cNvGrpSpPr/>
            <p:nvPr/>
          </p:nvGrpSpPr>
          <p:grpSpPr>
            <a:xfrm>
              <a:off x="3023111" y="2454464"/>
              <a:ext cx="1720968" cy="1719389"/>
              <a:chOff x="3023111" y="2454464"/>
              <a:chExt cx="1720968" cy="1719389"/>
            </a:xfrm>
          </p:grpSpPr>
          <p:sp>
            <p:nvSpPr>
              <p:cNvPr id="3846" name="Google Shape;3846;p38"/>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8"/>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38"/>
            <p:cNvGrpSpPr/>
            <p:nvPr/>
          </p:nvGrpSpPr>
          <p:grpSpPr>
            <a:xfrm>
              <a:off x="3157927" y="2587824"/>
              <a:ext cx="1451336" cy="1452669"/>
              <a:chOff x="3023901" y="2453675"/>
              <a:chExt cx="1719389" cy="1720968"/>
            </a:xfrm>
          </p:grpSpPr>
          <p:sp>
            <p:nvSpPr>
              <p:cNvPr id="3849" name="Google Shape;3849;p38"/>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8"/>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1" name="Google Shape;3851;p38"/>
          <p:cNvGrpSpPr/>
          <p:nvPr/>
        </p:nvGrpSpPr>
        <p:grpSpPr>
          <a:xfrm>
            <a:off x="4892927" y="3225781"/>
            <a:ext cx="864005" cy="807360"/>
            <a:chOff x="4832486" y="539500"/>
            <a:chExt cx="1691474" cy="1652394"/>
          </a:xfrm>
        </p:grpSpPr>
        <p:grpSp>
          <p:nvGrpSpPr>
            <p:cNvPr id="3852" name="Google Shape;3852;p38"/>
            <p:cNvGrpSpPr/>
            <p:nvPr/>
          </p:nvGrpSpPr>
          <p:grpSpPr>
            <a:xfrm>
              <a:off x="4832486" y="539500"/>
              <a:ext cx="1691474" cy="1652394"/>
              <a:chOff x="4832486" y="539500"/>
              <a:chExt cx="1691474" cy="1652394"/>
            </a:xfrm>
          </p:grpSpPr>
          <p:sp>
            <p:nvSpPr>
              <p:cNvPr id="3853" name="Google Shape;3853;p38"/>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8"/>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8"/>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8"/>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8"/>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8"/>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38"/>
            <p:cNvGrpSpPr/>
            <p:nvPr/>
          </p:nvGrpSpPr>
          <p:grpSpPr>
            <a:xfrm rot="5400000">
              <a:off x="5036504" y="660212"/>
              <a:ext cx="1383118" cy="1351163"/>
              <a:chOff x="4832486" y="539500"/>
              <a:chExt cx="1691474" cy="1652394"/>
            </a:xfrm>
          </p:grpSpPr>
          <p:sp>
            <p:nvSpPr>
              <p:cNvPr id="3860" name="Google Shape;3860;p38"/>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8"/>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8"/>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8"/>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8"/>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8"/>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6" name="Google Shape;3866;p38"/>
          <p:cNvGrpSpPr/>
          <p:nvPr/>
        </p:nvGrpSpPr>
        <p:grpSpPr>
          <a:xfrm>
            <a:off x="3457800" y="1709955"/>
            <a:ext cx="2228400" cy="2242688"/>
            <a:chOff x="3457797" y="1709955"/>
            <a:chExt cx="2228400" cy="2242688"/>
          </a:xfrm>
        </p:grpSpPr>
        <p:sp>
          <p:nvSpPr>
            <p:cNvPr id="3867" name="Google Shape;3867;p38"/>
            <p:cNvSpPr/>
            <p:nvPr/>
          </p:nvSpPr>
          <p:spPr>
            <a:xfrm>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8"/>
            <p:cNvSpPr/>
            <p:nvPr/>
          </p:nvSpPr>
          <p:spPr>
            <a:xfrm rot="54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8"/>
            <p:cNvSpPr/>
            <p:nvPr/>
          </p:nvSpPr>
          <p:spPr>
            <a:xfrm rot="108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8"/>
            <p:cNvSpPr/>
            <p:nvPr/>
          </p:nvSpPr>
          <p:spPr>
            <a:xfrm rot="-5400000">
              <a:off x="3457797" y="1724243"/>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38"/>
          <p:cNvGrpSpPr/>
          <p:nvPr/>
        </p:nvGrpSpPr>
        <p:grpSpPr>
          <a:xfrm>
            <a:off x="4048013" y="2326632"/>
            <a:ext cx="1047973" cy="1009334"/>
            <a:chOff x="1226350" y="572639"/>
            <a:chExt cx="1763077" cy="1698072"/>
          </a:xfrm>
        </p:grpSpPr>
        <p:grpSp>
          <p:nvGrpSpPr>
            <p:cNvPr id="3872" name="Google Shape;3872;p38"/>
            <p:cNvGrpSpPr/>
            <p:nvPr/>
          </p:nvGrpSpPr>
          <p:grpSpPr>
            <a:xfrm>
              <a:off x="1226350" y="572639"/>
              <a:ext cx="1763077" cy="1698072"/>
              <a:chOff x="1226350" y="572639"/>
              <a:chExt cx="1763077" cy="1698072"/>
            </a:xfrm>
          </p:grpSpPr>
          <p:sp>
            <p:nvSpPr>
              <p:cNvPr id="3873" name="Google Shape;3873;p38"/>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8"/>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8"/>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8"/>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8"/>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8"/>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8"/>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8"/>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8"/>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8"/>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8"/>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8"/>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8"/>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38"/>
            <p:cNvGrpSpPr/>
            <p:nvPr/>
          </p:nvGrpSpPr>
          <p:grpSpPr>
            <a:xfrm rot="5400000">
              <a:off x="1409181" y="748730"/>
              <a:ext cx="1397415" cy="1345892"/>
              <a:chOff x="1226350" y="572639"/>
              <a:chExt cx="1763077" cy="1698072"/>
            </a:xfrm>
          </p:grpSpPr>
          <p:sp>
            <p:nvSpPr>
              <p:cNvPr id="3887" name="Google Shape;3887;p38"/>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8"/>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8"/>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8"/>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8"/>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8"/>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8"/>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8"/>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8"/>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8"/>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8"/>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8"/>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8"/>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0" name="Google Shape;3900;p38"/>
          <p:cNvSpPr txBox="1"/>
          <p:nvPr>
            <p:ph idx="4294967295" type="title"/>
          </p:nvPr>
        </p:nvSpPr>
        <p:spPr>
          <a:xfrm flipH="1">
            <a:off x="3415282"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3901" name="Google Shape;3901;p38"/>
          <p:cNvSpPr txBox="1"/>
          <p:nvPr>
            <p:ph idx="4294967295" type="title"/>
          </p:nvPr>
        </p:nvSpPr>
        <p:spPr>
          <a:xfrm flipH="1">
            <a:off x="3415282"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3902" name="Google Shape;3902;p38"/>
          <p:cNvSpPr txBox="1"/>
          <p:nvPr>
            <p:ph idx="4294967295" type="title"/>
          </p:nvPr>
        </p:nvSpPr>
        <p:spPr>
          <a:xfrm flipH="1">
            <a:off x="4995375"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3903" name="Google Shape;3903;p38"/>
          <p:cNvSpPr txBox="1"/>
          <p:nvPr>
            <p:ph idx="4294967295" type="title"/>
          </p:nvPr>
        </p:nvSpPr>
        <p:spPr>
          <a:xfrm flipH="1">
            <a:off x="4995375"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04</a:t>
            </a:r>
            <a:endParaRPr sz="3000"/>
          </a:p>
        </p:txBody>
      </p:sp>
      <p:grpSp>
        <p:nvGrpSpPr>
          <p:cNvPr id="3904" name="Google Shape;3904;p38"/>
          <p:cNvGrpSpPr/>
          <p:nvPr/>
        </p:nvGrpSpPr>
        <p:grpSpPr>
          <a:xfrm>
            <a:off x="4363542" y="2622803"/>
            <a:ext cx="416906" cy="416993"/>
            <a:chOff x="5049725" y="2027900"/>
            <a:chExt cx="481750" cy="481850"/>
          </a:xfrm>
        </p:grpSpPr>
        <p:sp>
          <p:nvSpPr>
            <p:cNvPr id="3905" name="Google Shape;3905;p3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6" name="Google Shape;3906;p3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7" name="Google Shape;3907;p3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8" name="Google Shape;3908;p3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9" name="Google Shape;3909;p3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0" name="Google Shape;3910;p3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1" name="Google Shape;3911;p3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2" name="Google Shape;3912;p3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13" name="Google Shape;3913;p38"/>
          <p:cNvSpPr/>
          <p:nvPr/>
        </p:nvSpPr>
        <p:spPr>
          <a:xfrm>
            <a:off x="-50" y="-25"/>
            <a:ext cx="9144000" cy="5143500"/>
          </a:xfrm>
          <a:prstGeom prst="rect">
            <a:avLst/>
          </a:prstGeom>
          <a:solidFill>
            <a:srgbClr val="FFFAE7">
              <a:alpha val="7500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ora"/>
              <a:ea typeface="Lora"/>
              <a:cs typeface="Lora"/>
              <a:sym typeface="Lora"/>
            </a:endParaRPr>
          </a:p>
        </p:txBody>
      </p:sp>
      <p:sp>
        <p:nvSpPr>
          <p:cNvPr id="3914" name="Google Shape;3914;p38"/>
          <p:cNvSpPr/>
          <p:nvPr/>
        </p:nvSpPr>
        <p:spPr>
          <a:xfrm>
            <a:off x="-109850" y="848925"/>
            <a:ext cx="9408000" cy="3525600"/>
          </a:xfrm>
          <a:prstGeom prst="rect">
            <a:avLst/>
          </a:prstGeom>
          <a:solidFill>
            <a:srgbClr val="F2C84B">
              <a:alpha val="724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ora"/>
              <a:ea typeface="Lora"/>
              <a:cs typeface="Lora"/>
              <a:sym typeface="Lora"/>
            </a:endParaRPr>
          </a:p>
        </p:txBody>
      </p:sp>
      <p:sp>
        <p:nvSpPr>
          <p:cNvPr id="3915" name="Google Shape;3915;p38"/>
          <p:cNvSpPr txBox="1"/>
          <p:nvPr>
            <p:ph idx="4294967295" type="title"/>
          </p:nvPr>
        </p:nvSpPr>
        <p:spPr>
          <a:xfrm>
            <a:off x="565800" y="1033675"/>
            <a:ext cx="8012400" cy="345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800"/>
              <a:t>Why were they chosen?</a:t>
            </a:r>
            <a:r>
              <a:rPr lang="en" sz="1800"/>
              <a:t> More focus on learners in school, but not losing other perspectives. Used connections to schools to recruit.</a:t>
            </a:r>
            <a:endParaRPr sz="1800"/>
          </a:p>
          <a:p>
            <a:pPr indent="0" lvl="0" marL="0" rtl="0" algn="l">
              <a:spcBef>
                <a:spcPts val="0"/>
              </a:spcBef>
              <a:spcAft>
                <a:spcPts val="0"/>
              </a:spcAft>
              <a:buNone/>
            </a:pPr>
            <a:r>
              <a:t/>
            </a:r>
            <a:endParaRPr sz="1800"/>
          </a:p>
          <a:p>
            <a:pPr indent="0" lvl="0" marL="0" rtl="0" algn="l">
              <a:spcBef>
                <a:spcPts val="0"/>
              </a:spcBef>
              <a:spcAft>
                <a:spcPts val="0"/>
              </a:spcAft>
              <a:buNone/>
            </a:pPr>
            <a:r>
              <a:rPr b="1" lang="en" sz="1800"/>
              <a:t>Why are they appropriate?</a:t>
            </a:r>
            <a:r>
              <a:rPr lang="en" sz="1800"/>
              <a:t> All 5 non-domain experts have ADHD and use technology as a part of their daily routine with school or work. All consider themselves to be learners.</a:t>
            </a:r>
            <a:endParaRPr sz="1800"/>
          </a:p>
          <a:p>
            <a:pPr indent="0" lvl="0" marL="0" rtl="0" algn="l">
              <a:spcBef>
                <a:spcPts val="0"/>
              </a:spcBef>
              <a:spcAft>
                <a:spcPts val="0"/>
              </a:spcAft>
              <a:buNone/>
            </a:pPr>
            <a:r>
              <a:t/>
            </a:r>
            <a:endParaRPr sz="1800"/>
          </a:p>
          <a:p>
            <a:pPr indent="0" lvl="0" marL="0" rtl="0" algn="l">
              <a:spcBef>
                <a:spcPts val="0"/>
              </a:spcBef>
              <a:spcAft>
                <a:spcPts val="0"/>
              </a:spcAft>
              <a:buNone/>
            </a:pPr>
            <a:r>
              <a:rPr b="1" lang="en" sz="1800"/>
              <a:t>How were they recruited/compensated? </a:t>
            </a:r>
            <a:r>
              <a:rPr lang="en" sz="1800"/>
              <a:t>Existing connections with an ADHD researcher, a dorm RF, and Stanford’s CTL. Offering college advice to the high school interviewees.</a:t>
            </a:r>
            <a:endParaRPr sz="1800"/>
          </a:p>
          <a:p>
            <a:pPr indent="0" lvl="0" marL="0" rtl="0" algn="l">
              <a:spcBef>
                <a:spcPts val="0"/>
              </a:spcBef>
              <a:spcAft>
                <a:spcPts val="0"/>
              </a:spcAft>
              <a:buNone/>
            </a:pPr>
            <a:r>
              <a:t/>
            </a:r>
            <a:endParaRPr sz="20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9" name="Shape 3919"/>
        <p:cNvGrpSpPr/>
        <p:nvPr/>
      </p:nvGrpSpPr>
      <p:grpSpPr>
        <a:xfrm>
          <a:off x="0" y="0"/>
          <a:ext cx="0" cy="0"/>
          <a:chOff x="0" y="0"/>
          <a:chExt cx="0" cy="0"/>
        </a:xfrm>
      </p:grpSpPr>
      <p:sp>
        <p:nvSpPr>
          <p:cNvPr id="3920" name="Google Shape;3920;p39"/>
          <p:cNvSpPr txBox="1"/>
          <p:nvPr>
            <p:ph idx="4294967295" type="subTitle"/>
          </p:nvPr>
        </p:nvSpPr>
        <p:spPr>
          <a:xfrm flipH="1">
            <a:off x="479375" y="1565350"/>
            <a:ext cx="27042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3 high school students</a:t>
            </a:r>
            <a:endParaRPr sz="2400">
              <a:solidFill>
                <a:schemeClr val="accent1"/>
              </a:solidFill>
              <a:latin typeface="Lexend Deca"/>
              <a:ea typeface="Lexend Deca"/>
              <a:cs typeface="Lexend Deca"/>
              <a:sym typeface="Lexend Deca"/>
            </a:endParaRPr>
          </a:p>
        </p:txBody>
      </p:sp>
      <p:sp>
        <p:nvSpPr>
          <p:cNvPr id="3921" name="Google Shape;3921;p39"/>
          <p:cNvSpPr txBox="1"/>
          <p:nvPr>
            <p:ph idx="4294967295" type="subTitle"/>
          </p:nvPr>
        </p:nvSpPr>
        <p:spPr>
          <a:xfrm flipH="1">
            <a:off x="189875" y="2005500"/>
            <a:ext cx="29937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a:p>
          <a:p>
            <a:pPr indent="0" lvl="0" marL="0" rtl="0" algn="r">
              <a:spcBef>
                <a:spcPts val="0"/>
              </a:spcBef>
              <a:spcAft>
                <a:spcPts val="0"/>
              </a:spcAft>
              <a:buNone/>
            </a:pPr>
            <a:r>
              <a:t/>
            </a:r>
            <a:endParaRPr sz="1400"/>
          </a:p>
        </p:txBody>
      </p:sp>
      <p:sp>
        <p:nvSpPr>
          <p:cNvPr id="3922" name="Google Shape;3922;p39"/>
          <p:cNvSpPr txBox="1"/>
          <p:nvPr>
            <p:ph idx="4294967295" type="subTitle"/>
          </p:nvPr>
        </p:nvSpPr>
        <p:spPr>
          <a:xfrm flipH="1">
            <a:off x="249575" y="2990900"/>
            <a:ext cx="2934000" cy="37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1"/>
                </a:solidFill>
                <a:latin typeface="Lexend Deca"/>
                <a:ea typeface="Lexend Deca"/>
                <a:cs typeface="Lexend Deca"/>
                <a:sym typeface="Lexend Deca"/>
              </a:rPr>
              <a:t>1 early career learner</a:t>
            </a:r>
            <a:endParaRPr sz="2400">
              <a:solidFill>
                <a:schemeClr val="accent1"/>
              </a:solidFill>
              <a:latin typeface="Lexend Deca"/>
              <a:ea typeface="Lexend Deca"/>
              <a:cs typeface="Lexend Deca"/>
              <a:sym typeface="Lexend Deca"/>
            </a:endParaRPr>
          </a:p>
        </p:txBody>
      </p:sp>
      <p:sp>
        <p:nvSpPr>
          <p:cNvPr id="3923" name="Google Shape;3923;p39"/>
          <p:cNvSpPr txBox="1"/>
          <p:nvPr>
            <p:ph idx="4294967295" type="subTitle"/>
          </p:nvPr>
        </p:nvSpPr>
        <p:spPr>
          <a:xfrm flipH="1">
            <a:off x="399575" y="3584025"/>
            <a:ext cx="2784000" cy="50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t/>
            </a:r>
            <a:endParaRPr/>
          </a:p>
          <a:p>
            <a:pPr indent="0" lvl="0" marL="0" rtl="0" algn="r">
              <a:spcBef>
                <a:spcPts val="0"/>
              </a:spcBef>
              <a:spcAft>
                <a:spcPts val="0"/>
              </a:spcAft>
              <a:buNone/>
            </a:pPr>
            <a:r>
              <a:t/>
            </a:r>
            <a:endParaRPr sz="1400"/>
          </a:p>
          <a:p>
            <a:pPr indent="0" lvl="0" marL="0" rtl="0" algn="r">
              <a:spcBef>
                <a:spcPts val="0"/>
              </a:spcBef>
              <a:spcAft>
                <a:spcPts val="0"/>
              </a:spcAft>
              <a:buNone/>
            </a:pPr>
            <a:r>
              <a:t/>
            </a:r>
            <a:endParaRPr sz="1400"/>
          </a:p>
        </p:txBody>
      </p:sp>
      <p:sp>
        <p:nvSpPr>
          <p:cNvPr id="3924" name="Google Shape;3924;p39"/>
          <p:cNvSpPr txBox="1"/>
          <p:nvPr>
            <p:ph idx="4294967295" type="subTitle"/>
          </p:nvPr>
        </p:nvSpPr>
        <p:spPr>
          <a:xfrm flipH="1">
            <a:off x="5960500" y="1565350"/>
            <a:ext cx="28284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2 domain experts</a:t>
            </a:r>
            <a:endParaRPr sz="2400">
              <a:solidFill>
                <a:schemeClr val="accent1"/>
              </a:solidFill>
              <a:latin typeface="Lexend Deca"/>
              <a:ea typeface="Lexend Deca"/>
              <a:cs typeface="Lexend Deca"/>
              <a:sym typeface="Lexend Deca"/>
            </a:endParaRPr>
          </a:p>
        </p:txBody>
      </p:sp>
      <p:sp>
        <p:nvSpPr>
          <p:cNvPr id="3925" name="Google Shape;3925;p39"/>
          <p:cNvSpPr txBox="1"/>
          <p:nvPr>
            <p:ph idx="4294967295" type="subTitle"/>
          </p:nvPr>
        </p:nvSpPr>
        <p:spPr>
          <a:xfrm flipH="1">
            <a:off x="5960425" y="3143875"/>
            <a:ext cx="25986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1"/>
                </a:solidFill>
                <a:latin typeface="Lexend Deca"/>
                <a:ea typeface="Lexend Deca"/>
                <a:cs typeface="Lexend Deca"/>
                <a:sym typeface="Lexend Deca"/>
              </a:rPr>
              <a:t>1 adult learner</a:t>
            </a:r>
            <a:endParaRPr sz="2400">
              <a:solidFill>
                <a:schemeClr val="accent1"/>
              </a:solidFill>
              <a:latin typeface="Lexend Deca"/>
              <a:ea typeface="Lexend Deca"/>
              <a:cs typeface="Lexend Deca"/>
              <a:sym typeface="Lexend Deca"/>
            </a:endParaRPr>
          </a:p>
        </p:txBody>
      </p:sp>
      <p:grpSp>
        <p:nvGrpSpPr>
          <p:cNvPr id="3926" name="Google Shape;3926;p39"/>
          <p:cNvGrpSpPr/>
          <p:nvPr/>
        </p:nvGrpSpPr>
        <p:grpSpPr>
          <a:xfrm>
            <a:off x="3321234" y="1643343"/>
            <a:ext cx="864005" cy="807360"/>
            <a:chOff x="4832486" y="539500"/>
            <a:chExt cx="1691474" cy="1652394"/>
          </a:xfrm>
        </p:grpSpPr>
        <p:grpSp>
          <p:nvGrpSpPr>
            <p:cNvPr id="3927" name="Google Shape;3927;p39"/>
            <p:cNvGrpSpPr/>
            <p:nvPr/>
          </p:nvGrpSpPr>
          <p:grpSpPr>
            <a:xfrm>
              <a:off x="4832486" y="539500"/>
              <a:ext cx="1691474" cy="1652394"/>
              <a:chOff x="4832486" y="539500"/>
              <a:chExt cx="1691474" cy="1652394"/>
            </a:xfrm>
          </p:grpSpPr>
          <p:sp>
            <p:nvSpPr>
              <p:cNvPr id="3928" name="Google Shape;3928;p39"/>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9"/>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9"/>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9"/>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9"/>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9"/>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39"/>
            <p:cNvGrpSpPr/>
            <p:nvPr/>
          </p:nvGrpSpPr>
          <p:grpSpPr>
            <a:xfrm rot="5400000">
              <a:off x="5036504" y="660212"/>
              <a:ext cx="1383118" cy="1351163"/>
              <a:chOff x="4832486" y="539500"/>
              <a:chExt cx="1691474" cy="1652394"/>
            </a:xfrm>
          </p:grpSpPr>
          <p:sp>
            <p:nvSpPr>
              <p:cNvPr id="3935" name="Google Shape;3935;p39"/>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9"/>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9"/>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9"/>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9"/>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9"/>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1" name="Google Shape;3941;p39"/>
          <p:cNvGrpSpPr/>
          <p:nvPr/>
        </p:nvGrpSpPr>
        <p:grpSpPr>
          <a:xfrm>
            <a:off x="3369529" y="3226178"/>
            <a:ext cx="807306" cy="806565"/>
            <a:chOff x="3023111" y="2454464"/>
            <a:chExt cx="1720968" cy="1719389"/>
          </a:xfrm>
        </p:grpSpPr>
        <p:grpSp>
          <p:nvGrpSpPr>
            <p:cNvPr id="3942" name="Google Shape;3942;p39"/>
            <p:cNvGrpSpPr/>
            <p:nvPr/>
          </p:nvGrpSpPr>
          <p:grpSpPr>
            <a:xfrm>
              <a:off x="3023111" y="2454464"/>
              <a:ext cx="1720968" cy="1719389"/>
              <a:chOff x="3023111" y="2454464"/>
              <a:chExt cx="1720968" cy="1719389"/>
            </a:xfrm>
          </p:grpSpPr>
          <p:sp>
            <p:nvSpPr>
              <p:cNvPr id="3943" name="Google Shape;3943;p39"/>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9"/>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39"/>
            <p:cNvGrpSpPr/>
            <p:nvPr/>
          </p:nvGrpSpPr>
          <p:grpSpPr>
            <a:xfrm>
              <a:off x="3157927" y="2587824"/>
              <a:ext cx="1451336" cy="1452669"/>
              <a:chOff x="3023901" y="2453675"/>
              <a:chExt cx="1719389" cy="1720968"/>
            </a:xfrm>
          </p:grpSpPr>
          <p:sp>
            <p:nvSpPr>
              <p:cNvPr id="3946" name="Google Shape;3946;p39"/>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9"/>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8" name="Google Shape;3948;p39"/>
          <p:cNvGrpSpPr/>
          <p:nvPr/>
        </p:nvGrpSpPr>
        <p:grpSpPr>
          <a:xfrm>
            <a:off x="4949622" y="1643741"/>
            <a:ext cx="807306" cy="806565"/>
            <a:chOff x="3023111" y="2454464"/>
            <a:chExt cx="1720968" cy="1719389"/>
          </a:xfrm>
        </p:grpSpPr>
        <p:grpSp>
          <p:nvGrpSpPr>
            <p:cNvPr id="3949" name="Google Shape;3949;p39"/>
            <p:cNvGrpSpPr/>
            <p:nvPr/>
          </p:nvGrpSpPr>
          <p:grpSpPr>
            <a:xfrm>
              <a:off x="3023111" y="2454464"/>
              <a:ext cx="1720968" cy="1719389"/>
              <a:chOff x="3023111" y="2454464"/>
              <a:chExt cx="1720968" cy="1719389"/>
            </a:xfrm>
          </p:grpSpPr>
          <p:sp>
            <p:nvSpPr>
              <p:cNvPr id="3950" name="Google Shape;3950;p39"/>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9"/>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39"/>
            <p:cNvGrpSpPr/>
            <p:nvPr/>
          </p:nvGrpSpPr>
          <p:grpSpPr>
            <a:xfrm>
              <a:off x="3157927" y="2587824"/>
              <a:ext cx="1451336" cy="1452669"/>
              <a:chOff x="3023901" y="2453675"/>
              <a:chExt cx="1719389" cy="1720968"/>
            </a:xfrm>
          </p:grpSpPr>
          <p:sp>
            <p:nvSpPr>
              <p:cNvPr id="3953" name="Google Shape;3953;p39"/>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9"/>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5" name="Google Shape;3955;p39"/>
          <p:cNvGrpSpPr/>
          <p:nvPr/>
        </p:nvGrpSpPr>
        <p:grpSpPr>
          <a:xfrm>
            <a:off x="4892927" y="3225781"/>
            <a:ext cx="864005" cy="807360"/>
            <a:chOff x="4832486" y="539500"/>
            <a:chExt cx="1691474" cy="1652394"/>
          </a:xfrm>
        </p:grpSpPr>
        <p:grpSp>
          <p:nvGrpSpPr>
            <p:cNvPr id="3956" name="Google Shape;3956;p39"/>
            <p:cNvGrpSpPr/>
            <p:nvPr/>
          </p:nvGrpSpPr>
          <p:grpSpPr>
            <a:xfrm>
              <a:off x="4832486" y="539500"/>
              <a:ext cx="1691474" cy="1652394"/>
              <a:chOff x="4832486" y="539500"/>
              <a:chExt cx="1691474" cy="1652394"/>
            </a:xfrm>
          </p:grpSpPr>
          <p:sp>
            <p:nvSpPr>
              <p:cNvPr id="3957" name="Google Shape;3957;p39"/>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9"/>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9"/>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9"/>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9"/>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9"/>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39"/>
            <p:cNvGrpSpPr/>
            <p:nvPr/>
          </p:nvGrpSpPr>
          <p:grpSpPr>
            <a:xfrm rot="5400000">
              <a:off x="5036504" y="660212"/>
              <a:ext cx="1383118" cy="1351163"/>
              <a:chOff x="4832486" y="539500"/>
              <a:chExt cx="1691474" cy="1652394"/>
            </a:xfrm>
          </p:grpSpPr>
          <p:sp>
            <p:nvSpPr>
              <p:cNvPr id="3964" name="Google Shape;3964;p39"/>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9"/>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9"/>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9"/>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9"/>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9"/>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0" name="Google Shape;3970;p39"/>
          <p:cNvGrpSpPr/>
          <p:nvPr/>
        </p:nvGrpSpPr>
        <p:grpSpPr>
          <a:xfrm>
            <a:off x="3457800" y="1709955"/>
            <a:ext cx="2228400" cy="2242688"/>
            <a:chOff x="3457797" y="1709955"/>
            <a:chExt cx="2228400" cy="2242688"/>
          </a:xfrm>
        </p:grpSpPr>
        <p:sp>
          <p:nvSpPr>
            <p:cNvPr id="3971" name="Google Shape;3971;p39"/>
            <p:cNvSpPr/>
            <p:nvPr/>
          </p:nvSpPr>
          <p:spPr>
            <a:xfrm>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9"/>
            <p:cNvSpPr/>
            <p:nvPr/>
          </p:nvSpPr>
          <p:spPr>
            <a:xfrm rot="54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9"/>
            <p:cNvSpPr/>
            <p:nvPr/>
          </p:nvSpPr>
          <p:spPr>
            <a:xfrm rot="10800000">
              <a:off x="3457797" y="1709955"/>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9"/>
            <p:cNvSpPr/>
            <p:nvPr/>
          </p:nvSpPr>
          <p:spPr>
            <a:xfrm rot="-5400000">
              <a:off x="3457797" y="1724243"/>
              <a:ext cx="2228400" cy="2228400"/>
            </a:xfrm>
            <a:prstGeom prst="arc">
              <a:avLst>
                <a:gd fmla="val 15069719" name="adj1"/>
                <a:gd fmla="val 17364335" name="adj2"/>
              </a:avLst>
            </a:prstGeom>
            <a:noFill/>
            <a:ln cap="flat" cmpd="sng" w="19050">
              <a:solidFill>
                <a:schemeClr val="dk1"/>
              </a:solidFill>
              <a:prstDash val="solid"/>
              <a:round/>
              <a:headEnd len="sm" w="sm" type="oval"/>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39"/>
          <p:cNvGrpSpPr/>
          <p:nvPr/>
        </p:nvGrpSpPr>
        <p:grpSpPr>
          <a:xfrm>
            <a:off x="4048013" y="2326632"/>
            <a:ext cx="1047973" cy="1009334"/>
            <a:chOff x="1226350" y="572639"/>
            <a:chExt cx="1763077" cy="1698072"/>
          </a:xfrm>
        </p:grpSpPr>
        <p:grpSp>
          <p:nvGrpSpPr>
            <p:cNvPr id="3976" name="Google Shape;3976;p39"/>
            <p:cNvGrpSpPr/>
            <p:nvPr/>
          </p:nvGrpSpPr>
          <p:grpSpPr>
            <a:xfrm>
              <a:off x="1226350" y="572639"/>
              <a:ext cx="1763077" cy="1698072"/>
              <a:chOff x="1226350" y="572639"/>
              <a:chExt cx="1763077" cy="1698072"/>
            </a:xfrm>
          </p:grpSpPr>
          <p:sp>
            <p:nvSpPr>
              <p:cNvPr id="3977" name="Google Shape;3977;p39"/>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9"/>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9"/>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9"/>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9"/>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9"/>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9"/>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39"/>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39"/>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39"/>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9"/>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39"/>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9"/>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39"/>
            <p:cNvGrpSpPr/>
            <p:nvPr/>
          </p:nvGrpSpPr>
          <p:grpSpPr>
            <a:xfrm rot="5400000">
              <a:off x="1409181" y="748730"/>
              <a:ext cx="1397415" cy="1345892"/>
              <a:chOff x="1226350" y="572639"/>
              <a:chExt cx="1763077" cy="1698072"/>
            </a:xfrm>
          </p:grpSpPr>
          <p:sp>
            <p:nvSpPr>
              <p:cNvPr id="3991" name="Google Shape;3991;p39"/>
              <p:cNvSpPr/>
              <p:nvPr/>
            </p:nvSpPr>
            <p:spPr>
              <a:xfrm>
                <a:off x="1228474" y="572639"/>
                <a:ext cx="1727283" cy="1698072"/>
              </a:xfrm>
              <a:custGeom>
                <a:rect b="b" l="l" r="r" t="t"/>
                <a:pathLst>
                  <a:path extrusionOk="0" h="90335" w="91889">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39"/>
              <p:cNvSpPr/>
              <p:nvPr/>
            </p:nvSpPr>
            <p:spPr>
              <a:xfrm>
                <a:off x="1371558" y="1876864"/>
                <a:ext cx="69664" cy="80077"/>
              </a:xfrm>
              <a:custGeom>
                <a:rect b="b" l="l" r="r" t="t"/>
                <a:pathLst>
                  <a:path extrusionOk="0" h="4260" w="3706">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39"/>
              <p:cNvSpPr/>
              <p:nvPr/>
            </p:nvSpPr>
            <p:spPr>
              <a:xfrm>
                <a:off x="1508777" y="2007467"/>
                <a:ext cx="61242" cy="47689"/>
              </a:xfrm>
              <a:custGeom>
                <a:rect b="b" l="l" r="r" t="t"/>
                <a:pathLst>
                  <a:path extrusionOk="0" h="2537" w="3258">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39"/>
              <p:cNvSpPr/>
              <p:nvPr/>
            </p:nvSpPr>
            <p:spPr>
              <a:xfrm>
                <a:off x="1691861" y="2154292"/>
                <a:ext cx="59005" cy="18835"/>
              </a:xfrm>
              <a:custGeom>
                <a:rect b="b" l="l" r="r" t="t"/>
                <a:pathLst>
                  <a:path extrusionOk="0" h="1002" w="3139">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39"/>
              <p:cNvSpPr/>
              <p:nvPr/>
            </p:nvSpPr>
            <p:spPr>
              <a:xfrm>
                <a:off x="2972152" y="1470318"/>
                <a:ext cx="17275" cy="56919"/>
              </a:xfrm>
              <a:custGeom>
                <a:rect b="b" l="l" r="r" t="t"/>
                <a:pathLst>
                  <a:path extrusionOk="0" h="3028" w="919">
                    <a:moveTo>
                      <a:pt x="515" y="0"/>
                    </a:moveTo>
                    <a:cubicBezTo>
                      <a:pt x="82" y="0"/>
                      <a:pt x="1" y="2652"/>
                      <a:pt x="470" y="3027"/>
                    </a:cubicBezTo>
                    <a:cubicBezTo>
                      <a:pt x="806" y="2131"/>
                      <a:pt x="918" y="1234"/>
                      <a:pt x="806" y="338"/>
                    </a:cubicBezTo>
                    <a:cubicBezTo>
                      <a:pt x="697" y="101"/>
                      <a:pt x="599" y="0"/>
                      <a:pt x="51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39"/>
              <p:cNvSpPr/>
              <p:nvPr/>
            </p:nvSpPr>
            <p:spPr>
              <a:xfrm>
                <a:off x="1487311" y="1946564"/>
                <a:ext cx="64269" cy="37275"/>
              </a:xfrm>
              <a:custGeom>
                <a:rect b="b" l="l" r="r" t="t"/>
                <a:pathLst>
                  <a:path extrusionOk="0" h="1983" w="3419">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39"/>
              <p:cNvSpPr/>
              <p:nvPr/>
            </p:nvSpPr>
            <p:spPr>
              <a:xfrm>
                <a:off x="2911475" y="1579868"/>
                <a:ext cx="30753" cy="43027"/>
              </a:xfrm>
              <a:custGeom>
                <a:rect b="b" l="l" r="r" t="t"/>
                <a:pathLst>
                  <a:path extrusionOk="0" h="2289" w="1636">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39"/>
              <p:cNvSpPr/>
              <p:nvPr/>
            </p:nvSpPr>
            <p:spPr>
              <a:xfrm>
                <a:off x="1226350" y="1388193"/>
                <a:ext cx="10564" cy="27407"/>
              </a:xfrm>
              <a:custGeom>
                <a:rect b="b" l="l" r="r" t="t"/>
                <a:pathLst>
                  <a:path extrusionOk="0" h="1458" w="562">
                    <a:moveTo>
                      <a:pt x="561" y="1"/>
                    </a:moveTo>
                    <a:cubicBezTo>
                      <a:pt x="1" y="785"/>
                      <a:pt x="1" y="897"/>
                      <a:pt x="561" y="1457"/>
                    </a:cubicBezTo>
                    <a:cubicBezTo>
                      <a:pt x="561" y="897"/>
                      <a:pt x="561" y="449"/>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39"/>
              <p:cNvSpPr/>
              <p:nvPr/>
            </p:nvSpPr>
            <p:spPr>
              <a:xfrm>
                <a:off x="1632894" y="2085400"/>
                <a:ext cx="8384" cy="6692"/>
              </a:xfrm>
              <a:custGeom>
                <a:rect b="b" l="l" r="r" t="t"/>
                <a:pathLst>
                  <a:path extrusionOk="0" h="356" w="446">
                    <a:moveTo>
                      <a:pt x="224" y="1"/>
                    </a:moveTo>
                    <a:cubicBezTo>
                      <a:pt x="0" y="1"/>
                      <a:pt x="0" y="337"/>
                      <a:pt x="224" y="337"/>
                    </a:cubicBezTo>
                    <a:cubicBezTo>
                      <a:pt x="249" y="349"/>
                      <a:pt x="271" y="355"/>
                      <a:pt x="291" y="355"/>
                    </a:cubicBezTo>
                    <a:cubicBezTo>
                      <a:pt x="446" y="355"/>
                      <a:pt x="424" y="1"/>
                      <a:pt x="224"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39"/>
              <p:cNvSpPr/>
              <p:nvPr/>
            </p:nvSpPr>
            <p:spPr>
              <a:xfrm>
                <a:off x="1356952" y="962700"/>
                <a:ext cx="10545" cy="9606"/>
              </a:xfrm>
              <a:custGeom>
                <a:rect b="b" l="l" r="r" t="t"/>
                <a:pathLst>
                  <a:path extrusionOk="0" h="511" w="561">
                    <a:moveTo>
                      <a:pt x="561" y="1"/>
                    </a:moveTo>
                    <a:cubicBezTo>
                      <a:pt x="337" y="113"/>
                      <a:pt x="1" y="337"/>
                      <a:pt x="225" y="449"/>
                    </a:cubicBezTo>
                    <a:cubicBezTo>
                      <a:pt x="289" y="492"/>
                      <a:pt x="341" y="510"/>
                      <a:pt x="383" y="510"/>
                    </a:cubicBezTo>
                    <a:cubicBezTo>
                      <a:pt x="561" y="510"/>
                      <a:pt x="561" y="182"/>
                      <a:pt x="561"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39"/>
              <p:cNvSpPr/>
              <p:nvPr/>
            </p:nvSpPr>
            <p:spPr>
              <a:xfrm>
                <a:off x="1521860" y="792811"/>
                <a:ext cx="6090" cy="4380"/>
              </a:xfrm>
              <a:custGeom>
                <a:rect b="b" l="l" r="r" t="t"/>
                <a:pathLst>
                  <a:path extrusionOk="0" h="233" w="324">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39"/>
              <p:cNvSpPr/>
              <p:nvPr/>
            </p:nvSpPr>
            <p:spPr>
              <a:xfrm>
                <a:off x="1740320" y="2182300"/>
                <a:ext cx="2124" cy="4229"/>
              </a:xfrm>
              <a:custGeom>
                <a:rect b="b" l="l" r="r" t="t"/>
                <a:pathLst>
                  <a:path extrusionOk="0" h="225" w="113">
                    <a:moveTo>
                      <a:pt x="0" y="1"/>
                    </a:moveTo>
                    <a:lnTo>
                      <a:pt x="0" y="225"/>
                    </a:lnTo>
                    <a:cubicBezTo>
                      <a:pt x="112" y="113"/>
                      <a:pt x="112" y="1"/>
                      <a:pt x="0"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39"/>
              <p:cNvSpPr/>
              <p:nvPr/>
            </p:nvSpPr>
            <p:spPr>
              <a:xfrm>
                <a:off x="1738215" y="2180194"/>
                <a:ext cx="2124" cy="19"/>
              </a:xfrm>
              <a:custGeom>
                <a:rect b="b" l="l" r="r" t="t"/>
                <a:pathLst>
                  <a:path extrusionOk="0" h="1" w="113">
                    <a:moveTo>
                      <a:pt x="0" y="0"/>
                    </a:moveTo>
                    <a:lnTo>
                      <a:pt x="112" y="0"/>
                    </a:lnTo>
                    <a:cubicBezTo>
                      <a:pt x="112" y="0"/>
                      <a:pt x="112" y="0"/>
                      <a:pt x="0"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04" name="Google Shape;4004;p39"/>
          <p:cNvSpPr txBox="1"/>
          <p:nvPr>
            <p:ph idx="4294967295" type="title"/>
          </p:nvPr>
        </p:nvSpPr>
        <p:spPr>
          <a:xfrm flipH="1">
            <a:off x="3415282"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4005" name="Google Shape;4005;p39"/>
          <p:cNvSpPr txBox="1"/>
          <p:nvPr>
            <p:ph idx="4294967295" type="title"/>
          </p:nvPr>
        </p:nvSpPr>
        <p:spPr>
          <a:xfrm flipH="1">
            <a:off x="3415282"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4006" name="Google Shape;4006;p39"/>
          <p:cNvSpPr txBox="1"/>
          <p:nvPr>
            <p:ph idx="4294967295" type="title"/>
          </p:nvPr>
        </p:nvSpPr>
        <p:spPr>
          <a:xfrm flipH="1">
            <a:off x="4995375" y="1793675"/>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4007" name="Google Shape;4007;p39"/>
          <p:cNvSpPr txBox="1"/>
          <p:nvPr>
            <p:ph idx="4294967295" type="title"/>
          </p:nvPr>
        </p:nvSpPr>
        <p:spPr>
          <a:xfrm flipH="1">
            <a:off x="4995375" y="3376103"/>
            <a:ext cx="715800" cy="50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04</a:t>
            </a:r>
            <a:endParaRPr sz="3000"/>
          </a:p>
        </p:txBody>
      </p:sp>
      <p:sp>
        <p:nvSpPr>
          <p:cNvPr id="4008" name="Google Shape;4008;p39"/>
          <p:cNvSpPr/>
          <p:nvPr/>
        </p:nvSpPr>
        <p:spPr>
          <a:xfrm>
            <a:off x="4389781" y="26465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39"/>
          <p:cNvSpPr/>
          <p:nvPr/>
        </p:nvSpPr>
        <p:spPr>
          <a:xfrm>
            <a:off x="2347025" y="734433"/>
            <a:ext cx="1008725" cy="474025"/>
          </a:xfrm>
          <a:custGeom>
            <a:rect b="b" l="l" r="r" t="t"/>
            <a:pathLst>
              <a:path extrusionOk="0" h="18961" w="40349">
                <a:moveTo>
                  <a:pt x="40349" y="985"/>
                </a:moveTo>
                <a:cubicBezTo>
                  <a:pt x="34222" y="985"/>
                  <a:pt x="27453" y="-1355"/>
                  <a:pt x="21973" y="1384"/>
                </a:cubicBezTo>
                <a:cubicBezTo>
                  <a:pt x="13583" y="5577"/>
                  <a:pt x="9380" y="18962"/>
                  <a:pt x="0" y="18962"/>
                </a:cubicBezTo>
              </a:path>
            </a:pathLst>
          </a:custGeom>
          <a:noFill/>
          <a:ln cap="flat" cmpd="sng" w="38100">
            <a:solidFill>
              <a:schemeClr val="dk2"/>
            </a:solidFill>
            <a:prstDash val="solid"/>
            <a:round/>
            <a:headEnd len="med" w="med" type="none"/>
            <a:tailEnd len="med" w="med" type="none"/>
          </a:ln>
        </p:spPr>
      </p:sp>
      <p:sp>
        <p:nvSpPr>
          <p:cNvPr id="4010" name="Google Shape;4010;p39"/>
          <p:cNvSpPr txBox="1"/>
          <p:nvPr/>
        </p:nvSpPr>
        <p:spPr>
          <a:xfrm>
            <a:off x="3522200" y="322075"/>
            <a:ext cx="21639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ora"/>
                <a:ea typeface="Lora"/>
                <a:cs typeface="Lora"/>
                <a:sym typeface="Lora"/>
              </a:rPr>
              <a:t>Their high school</a:t>
            </a:r>
            <a:endParaRPr sz="1600">
              <a:solidFill>
                <a:schemeClr val="dk1"/>
              </a:solidFill>
              <a:latin typeface="Lora"/>
              <a:ea typeface="Lora"/>
              <a:cs typeface="Lora"/>
              <a:sym typeface="Lora"/>
            </a:endParaRPr>
          </a:p>
        </p:txBody>
      </p:sp>
      <p:pic>
        <p:nvPicPr>
          <p:cNvPr id="4011" name="Google Shape;4011;p39"/>
          <p:cNvPicPr preferRelativeResize="0"/>
          <p:nvPr/>
        </p:nvPicPr>
        <p:blipFill>
          <a:blip r:embed="rId3">
            <a:alphaModFix/>
          </a:blip>
          <a:stretch>
            <a:fillRect/>
          </a:stretch>
        </p:blipFill>
        <p:spPr>
          <a:xfrm>
            <a:off x="3321225" y="402950"/>
            <a:ext cx="274225" cy="274225"/>
          </a:xfrm>
          <a:prstGeom prst="rect">
            <a:avLst/>
          </a:prstGeom>
          <a:noFill/>
          <a:ln>
            <a:noFill/>
          </a:ln>
        </p:spPr>
      </p:pic>
      <p:sp>
        <p:nvSpPr>
          <p:cNvPr id="4012" name="Google Shape;4012;p39"/>
          <p:cNvSpPr txBox="1"/>
          <p:nvPr/>
        </p:nvSpPr>
        <p:spPr>
          <a:xfrm>
            <a:off x="5887075" y="935650"/>
            <a:ext cx="21639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ora"/>
                <a:ea typeface="Lora"/>
                <a:cs typeface="Lora"/>
                <a:sym typeface="Lora"/>
              </a:rPr>
              <a:t>Their workplace</a:t>
            </a:r>
            <a:endParaRPr sz="1600">
              <a:solidFill>
                <a:schemeClr val="dk1"/>
              </a:solidFill>
              <a:latin typeface="Lora"/>
              <a:ea typeface="Lora"/>
              <a:cs typeface="Lora"/>
              <a:sym typeface="Lora"/>
            </a:endParaRPr>
          </a:p>
        </p:txBody>
      </p:sp>
      <p:pic>
        <p:nvPicPr>
          <p:cNvPr id="4013" name="Google Shape;4013;p39"/>
          <p:cNvPicPr preferRelativeResize="0"/>
          <p:nvPr/>
        </p:nvPicPr>
        <p:blipFill>
          <a:blip r:embed="rId3">
            <a:alphaModFix/>
          </a:blip>
          <a:stretch>
            <a:fillRect/>
          </a:stretch>
        </p:blipFill>
        <p:spPr>
          <a:xfrm>
            <a:off x="5686100" y="1016525"/>
            <a:ext cx="274225" cy="274225"/>
          </a:xfrm>
          <a:prstGeom prst="rect">
            <a:avLst/>
          </a:prstGeom>
          <a:noFill/>
          <a:ln>
            <a:noFill/>
          </a:ln>
        </p:spPr>
      </p:pic>
      <p:sp>
        <p:nvSpPr>
          <p:cNvPr id="4014" name="Google Shape;4014;p39"/>
          <p:cNvSpPr/>
          <p:nvPr/>
        </p:nvSpPr>
        <p:spPr>
          <a:xfrm>
            <a:off x="7134775" y="1132297"/>
            <a:ext cx="642550" cy="413275"/>
          </a:xfrm>
          <a:custGeom>
            <a:rect b="b" l="l" r="r" t="t"/>
            <a:pathLst>
              <a:path extrusionOk="0" h="16531" w="25702">
                <a:moveTo>
                  <a:pt x="0" y="16531"/>
                </a:moveTo>
                <a:cubicBezTo>
                  <a:pt x="8335" y="16531"/>
                  <a:pt x="17828" y="14517"/>
                  <a:pt x="23722" y="8623"/>
                </a:cubicBezTo>
                <a:cubicBezTo>
                  <a:pt x="25305" y="7040"/>
                  <a:pt x="25886" y="4361"/>
                  <a:pt x="25519" y="2153"/>
                </a:cubicBezTo>
                <a:cubicBezTo>
                  <a:pt x="25208" y="284"/>
                  <a:pt x="21823" y="-490"/>
                  <a:pt x="20128" y="356"/>
                </a:cubicBezTo>
              </a:path>
            </a:pathLst>
          </a:custGeom>
          <a:noFill/>
          <a:ln cap="flat" cmpd="sng" w="38100">
            <a:solidFill>
              <a:schemeClr val="dk2"/>
            </a:solidFill>
            <a:prstDash val="solid"/>
            <a:round/>
            <a:headEnd len="med" w="med" type="none"/>
            <a:tailEnd len="med" w="med" type="none"/>
          </a:ln>
        </p:spPr>
      </p:sp>
      <p:sp>
        <p:nvSpPr>
          <p:cNvPr id="4015" name="Google Shape;4015;p39"/>
          <p:cNvSpPr txBox="1"/>
          <p:nvPr/>
        </p:nvSpPr>
        <p:spPr>
          <a:xfrm>
            <a:off x="5618563" y="4231575"/>
            <a:ext cx="21639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ora"/>
                <a:ea typeface="Lora"/>
                <a:cs typeface="Lora"/>
                <a:sym typeface="Lora"/>
              </a:rPr>
              <a:t>His home</a:t>
            </a:r>
            <a:endParaRPr sz="1600">
              <a:solidFill>
                <a:schemeClr val="dk1"/>
              </a:solidFill>
              <a:latin typeface="Lora"/>
              <a:ea typeface="Lora"/>
              <a:cs typeface="Lora"/>
              <a:sym typeface="Lora"/>
            </a:endParaRPr>
          </a:p>
        </p:txBody>
      </p:sp>
      <p:pic>
        <p:nvPicPr>
          <p:cNvPr id="4016" name="Google Shape;4016;p39"/>
          <p:cNvPicPr preferRelativeResize="0"/>
          <p:nvPr/>
        </p:nvPicPr>
        <p:blipFill>
          <a:blip r:embed="rId3">
            <a:alphaModFix/>
          </a:blip>
          <a:stretch>
            <a:fillRect/>
          </a:stretch>
        </p:blipFill>
        <p:spPr>
          <a:xfrm>
            <a:off x="5417588" y="4312450"/>
            <a:ext cx="274225" cy="274225"/>
          </a:xfrm>
          <a:prstGeom prst="rect">
            <a:avLst/>
          </a:prstGeom>
          <a:noFill/>
          <a:ln>
            <a:noFill/>
          </a:ln>
        </p:spPr>
      </p:pic>
      <p:sp>
        <p:nvSpPr>
          <p:cNvPr id="4017" name="Google Shape;4017;p39"/>
          <p:cNvSpPr/>
          <p:nvPr/>
        </p:nvSpPr>
        <p:spPr>
          <a:xfrm>
            <a:off x="5887075" y="3764913"/>
            <a:ext cx="1425900" cy="278550"/>
          </a:xfrm>
          <a:custGeom>
            <a:rect b="b" l="l" r="r" t="t"/>
            <a:pathLst>
              <a:path extrusionOk="0" h="11142" w="57036">
                <a:moveTo>
                  <a:pt x="44210" y="0"/>
                </a:moveTo>
                <a:cubicBezTo>
                  <a:pt x="48819" y="0"/>
                  <a:pt x="59691" y="3212"/>
                  <a:pt x="56431" y="6470"/>
                </a:cubicBezTo>
                <a:cubicBezTo>
                  <a:pt x="43080" y="19812"/>
                  <a:pt x="8441" y="-5740"/>
                  <a:pt x="0" y="11142"/>
                </a:cubicBezTo>
              </a:path>
            </a:pathLst>
          </a:custGeom>
          <a:noFill/>
          <a:ln cap="flat" cmpd="sng" w="38100">
            <a:solidFill>
              <a:schemeClr val="dk2"/>
            </a:solidFill>
            <a:prstDash val="solid"/>
            <a:round/>
            <a:headEnd len="med" w="med" type="none"/>
            <a:tailEnd len="med" w="med" type="none"/>
          </a:ln>
        </p:spPr>
      </p:sp>
      <p:sp>
        <p:nvSpPr>
          <p:cNvPr id="4018" name="Google Shape;4018;p39"/>
          <p:cNvSpPr txBox="1"/>
          <p:nvPr/>
        </p:nvSpPr>
        <p:spPr>
          <a:xfrm>
            <a:off x="2108925" y="4231575"/>
            <a:ext cx="27840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ora"/>
                <a:ea typeface="Lora"/>
                <a:cs typeface="Lora"/>
                <a:sym typeface="Lora"/>
              </a:rPr>
              <a:t>Common space in Palo Alto</a:t>
            </a:r>
            <a:endParaRPr sz="1600">
              <a:solidFill>
                <a:schemeClr val="dk1"/>
              </a:solidFill>
              <a:latin typeface="Lora"/>
              <a:ea typeface="Lora"/>
              <a:cs typeface="Lora"/>
              <a:sym typeface="Lora"/>
            </a:endParaRPr>
          </a:p>
        </p:txBody>
      </p:sp>
      <p:pic>
        <p:nvPicPr>
          <p:cNvPr id="4019" name="Google Shape;4019;p39"/>
          <p:cNvPicPr preferRelativeResize="0"/>
          <p:nvPr/>
        </p:nvPicPr>
        <p:blipFill>
          <a:blip r:embed="rId3">
            <a:alphaModFix/>
          </a:blip>
          <a:stretch>
            <a:fillRect/>
          </a:stretch>
        </p:blipFill>
        <p:spPr>
          <a:xfrm>
            <a:off x="1907950" y="4312450"/>
            <a:ext cx="274225" cy="274225"/>
          </a:xfrm>
          <a:prstGeom prst="rect">
            <a:avLst/>
          </a:prstGeom>
          <a:noFill/>
          <a:ln>
            <a:noFill/>
          </a:ln>
        </p:spPr>
      </p:pic>
      <p:sp>
        <p:nvSpPr>
          <p:cNvPr id="4020" name="Google Shape;4020;p39"/>
          <p:cNvSpPr/>
          <p:nvPr/>
        </p:nvSpPr>
        <p:spPr>
          <a:xfrm>
            <a:off x="1535617" y="3335975"/>
            <a:ext cx="503333" cy="895603"/>
          </a:xfrm>
          <a:custGeom>
            <a:rect b="b" l="l" r="r" t="t"/>
            <a:pathLst>
              <a:path extrusionOk="0" h="23004" w="12087">
                <a:moveTo>
                  <a:pt x="5977" y="0"/>
                </a:moveTo>
                <a:cubicBezTo>
                  <a:pt x="928" y="843"/>
                  <a:pt x="-1032" y="9522"/>
                  <a:pt x="585" y="14378"/>
                </a:cubicBezTo>
                <a:cubicBezTo>
                  <a:pt x="2099" y="18925"/>
                  <a:pt x="7295" y="23004"/>
                  <a:pt x="12087" y="23004"/>
                </a:cubicBezTo>
              </a:path>
            </a:pathLst>
          </a:custGeom>
          <a:noFill/>
          <a:ln cap="flat" cmpd="sng" w="38100">
            <a:solidFill>
              <a:schemeClr val="dk2"/>
            </a:solidFill>
            <a:prstDash val="solid"/>
            <a:round/>
            <a:headEnd len="med" w="med" type="none"/>
            <a:tailEnd len="med" w="med" type="none"/>
          </a:ln>
        </p:spPr>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024" name="Shape 4024"/>
        <p:cNvGrpSpPr/>
        <p:nvPr/>
      </p:nvGrpSpPr>
      <p:grpSpPr>
        <a:xfrm>
          <a:off x="0" y="0"/>
          <a:ext cx="0" cy="0"/>
          <a:chOff x="0" y="0"/>
          <a:chExt cx="0" cy="0"/>
        </a:xfrm>
      </p:grpSpPr>
      <p:sp>
        <p:nvSpPr>
          <p:cNvPr id="4025" name="Google Shape;4025;p40"/>
          <p:cNvSpPr txBox="1"/>
          <p:nvPr>
            <p:ph type="title"/>
          </p:nvPr>
        </p:nvSpPr>
        <p:spPr>
          <a:xfrm>
            <a:off x="613725" y="102785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asked…</a:t>
            </a:r>
            <a:endParaRPr/>
          </a:p>
        </p:txBody>
      </p:sp>
      <p:grpSp>
        <p:nvGrpSpPr>
          <p:cNvPr id="4026" name="Google Shape;4026;p40"/>
          <p:cNvGrpSpPr/>
          <p:nvPr/>
        </p:nvGrpSpPr>
        <p:grpSpPr>
          <a:xfrm>
            <a:off x="5868997" y="1494457"/>
            <a:ext cx="2162816" cy="2154577"/>
            <a:chOff x="-35123050" y="3561225"/>
            <a:chExt cx="292225" cy="291100"/>
          </a:xfrm>
        </p:grpSpPr>
        <p:sp>
          <p:nvSpPr>
            <p:cNvPr id="4027" name="Google Shape;4027;p4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accent6"/>
            </a:solidFill>
            <a:ln>
              <a:noFill/>
            </a:ln>
          </p:spPr>
          <p:txBody>
            <a:bodyPr anchorCtr="0" anchor="ctr" bIns="557650" lIns="557650" spcFirstLastPara="1" rIns="557650" wrap="square" tIns="557650">
              <a:noAutofit/>
            </a:bodyPr>
            <a:lstStyle/>
            <a:p>
              <a:pPr indent="0" lvl="0" marL="0" rtl="0" algn="l">
                <a:spcBef>
                  <a:spcPts val="0"/>
                </a:spcBef>
                <a:spcAft>
                  <a:spcPts val="0"/>
                </a:spcAft>
                <a:buNone/>
              </a:pPr>
              <a:r>
                <a:t/>
              </a:r>
              <a:endParaRPr/>
            </a:p>
          </p:txBody>
        </p:sp>
        <p:sp>
          <p:nvSpPr>
            <p:cNvPr id="4028" name="Google Shape;4028;p4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accent6"/>
            </a:solidFill>
            <a:ln>
              <a:noFill/>
            </a:ln>
          </p:spPr>
          <p:txBody>
            <a:bodyPr anchorCtr="0" anchor="ctr" bIns="557650" lIns="557650" spcFirstLastPara="1" rIns="557650" wrap="square" tIns="557650">
              <a:noAutofit/>
            </a:bodyPr>
            <a:lstStyle/>
            <a:p>
              <a:pPr indent="0" lvl="0" marL="0" rtl="0" algn="l">
                <a:spcBef>
                  <a:spcPts val="0"/>
                </a:spcBef>
                <a:spcAft>
                  <a:spcPts val="0"/>
                </a:spcAft>
                <a:buNone/>
              </a:pPr>
              <a:r>
                <a:t/>
              </a:r>
              <a:endParaRPr/>
            </a:p>
          </p:txBody>
        </p:sp>
      </p:grpSp>
      <p:sp>
        <p:nvSpPr>
          <p:cNvPr id="4029" name="Google Shape;4029;p40"/>
          <p:cNvSpPr txBox="1"/>
          <p:nvPr/>
        </p:nvSpPr>
        <p:spPr>
          <a:xfrm>
            <a:off x="720000" y="1721625"/>
            <a:ext cx="5485800" cy="2440500"/>
          </a:xfrm>
          <a:prstGeom prst="rect">
            <a:avLst/>
          </a:prstGeom>
          <a:noFill/>
          <a:ln>
            <a:noFill/>
          </a:ln>
        </p:spPr>
        <p:txBody>
          <a:bodyPr anchorCtr="0" anchor="t" bIns="91425" lIns="91425" spcFirstLastPara="1" rIns="91425" wrap="square" tIns="91425">
            <a:noAutofit/>
          </a:bodyPr>
          <a:lstStyle/>
          <a:p>
            <a:pPr indent="-342900" lvl="0" marL="457200" rtl="0" algn="l">
              <a:lnSpc>
                <a:spcPct val="150000"/>
              </a:lnSpc>
              <a:spcBef>
                <a:spcPts val="0"/>
              </a:spcBef>
              <a:spcAft>
                <a:spcPts val="0"/>
              </a:spcAft>
              <a:buClr>
                <a:schemeClr val="dk1"/>
              </a:buClr>
              <a:buSzPts val="1800"/>
              <a:buFont typeface="Lora"/>
              <a:buChar char="●"/>
            </a:pPr>
            <a:r>
              <a:rPr lang="en" sz="1800">
                <a:solidFill>
                  <a:schemeClr val="dk1"/>
                </a:solidFill>
                <a:latin typeface="Lora"/>
                <a:ea typeface="Lora"/>
                <a:cs typeface="Lora"/>
                <a:sym typeface="Lora"/>
              </a:rPr>
              <a:t>Typical day and the work they do</a:t>
            </a:r>
            <a:endParaRPr sz="1800">
              <a:solidFill>
                <a:schemeClr val="dk1"/>
              </a:solidFill>
              <a:latin typeface="Lora"/>
              <a:ea typeface="Lora"/>
              <a:cs typeface="Lora"/>
              <a:sym typeface="Lora"/>
            </a:endParaRPr>
          </a:p>
          <a:p>
            <a:pPr indent="-342900" lvl="0" marL="457200" rtl="0" algn="l">
              <a:lnSpc>
                <a:spcPct val="150000"/>
              </a:lnSpc>
              <a:spcBef>
                <a:spcPts val="0"/>
              </a:spcBef>
              <a:spcAft>
                <a:spcPts val="0"/>
              </a:spcAft>
              <a:buClr>
                <a:schemeClr val="dk1"/>
              </a:buClr>
              <a:buSzPts val="1800"/>
              <a:buFont typeface="Lora"/>
              <a:buChar char="●"/>
            </a:pPr>
            <a:r>
              <a:rPr lang="en" sz="1800">
                <a:solidFill>
                  <a:schemeClr val="dk1"/>
                </a:solidFill>
                <a:latin typeface="Lora"/>
                <a:ea typeface="Lora"/>
                <a:cs typeface="Lora"/>
                <a:sym typeface="Lora"/>
              </a:rPr>
              <a:t>Interactions with technology and AI</a:t>
            </a:r>
            <a:endParaRPr sz="1800">
              <a:solidFill>
                <a:schemeClr val="dk1"/>
              </a:solidFill>
              <a:latin typeface="Lora"/>
              <a:ea typeface="Lora"/>
              <a:cs typeface="Lora"/>
              <a:sym typeface="Lora"/>
            </a:endParaRPr>
          </a:p>
          <a:p>
            <a:pPr indent="-342900" lvl="0" marL="457200" rtl="0" algn="l">
              <a:lnSpc>
                <a:spcPct val="150000"/>
              </a:lnSpc>
              <a:spcBef>
                <a:spcPts val="0"/>
              </a:spcBef>
              <a:spcAft>
                <a:spcPts val="0"/>
              </a:spcAft>
              <a:buClr>
                <a:schemeClr val="dk1"/>
              </a:buClr>
              <a:buSzPts val="1800"/>
              <a:buFont typeface="Lora"/>
              <a:buChar char="●"/>
            </a:pPr>
            <a:r>
              <a:rPr lang="en" sz="1800">
                <a:solidFill>
                  <a:schemeClr val="dk1"/>
                </a:solidFill>
                <a:latin typeface="Lora"/>
                <a:ea typeface="Lora"/>
                <a:cs typeface="Lora"/>
                <a:sym typeface="Lora"/>
              </a:rPr>
              <a:t>Learning habits and struggles with ADHD</a:t>
            </a:r>
            <a:endParaRPr sz="1800">
              <a:solidFill>
                <a:schemeClr val="dk1"/>
              </a:solidFill>
              <a:latin typeface="Lora"/>
              <a:ea typeface="Lora"/>
              <a:cs typeface="Lora"/>
              <a:sym typeface="Lora"/>
            </a:endParaRPr>
          </a:p>
          <a:p>
            <a:pPr indent="-342900" lvl="0" marL="457200" rtl="0" algn="l">
              <a:lnSpc>
                <a:spcPct val="150000"/>
              </a:lnSpc>
              <a:spcBef>
                <a:spcPts val="0"/>
              </a:spcBef>
              <a:spcAft>
                <a:spcPts val="0"/>
              </a:spcAft>
              <a:buClr>
                <a:schemeClr val="dk1"/>
              </a:buClr>
              <a:buSzPts val="1800"/>
              <a:buFont typeface="Lora"/>
              <a:buChar char="●"/>
            </a:pPr>
            <a:r>
              <a:rPr lang="en" sz="1800">
                <a:solidFill>
                  <a:schemeClr val="dk1"/>
                </a:solidFill>
                <a:latin typeface="Lora"/>
                <a:ea typeface="Lora"/>
                <a:cs typeface="Lora"/>
                <a:sym typeface="Lora"/>
              </a:rPr>
              <a:t>Keeping track of tasks and assignments</a:t>
            </a:r>
            <a:endParaRPr sz="1800">
              <a:solidFill>
                <a:schemeClr val="dk1"/>
              </a:solidFill>
              <a:latin typeface="Lora"/>
              <a:ea typeface="Lora"/>
              <a:cs typeface="Lora"/>
              <a:sym typeface="Lora"/>
            </a:endParaRPr>
          </a:p>
          <a:p>
            <a:pPr indent="-342900" lvl="0" marL="457200" rtl="0" algn="l">
              <a:lnSpc>
                <a:spcPct val="150000"/>
              </a:lnSpc>
              <a:spcBef>
                <a:spcPts val="0"/>
              </a:spcBef>
              <a:spcAft>
                <a:spcPts val="0"/>
              </a:spcAft>
              <a:buClr>
                <a:schemeClr val="dk1"/>
              </a:buClr>
              <a:buSzPts val="1800"/>
              <a:buFont typeface="Lora"/>
              <a:buChar char="●"/>
            </a:pPr>
            <a:r>
              <a:rPr lang="en" sz="1800">
                <a:solidFill>
                  <a:schemeClr val="dk1"/>
                </a:solidFill>
                <a:latin typeface="Lora"/>
                <a:ea typeface="Lora"/>
                <a:cs typeface="Lora"/>
                <a:sym typeface="Lora"/>
              </a:rPr>
              <a:t>Learning preferences</a:t>
            </a:r>
            <a:endParaRPr sz="1800">
              <a:solidFill>
                <a:schemeClr val="dk1"/>
              </a:solidFill>
              <a:latin typeface="Lora"/>
              <a:ea typeface="Lora"/>
              <a:cs typeface="Lora"/>
              <a:sym typeface="Lora"/>
            </a:endParaRPr>
          </a:p>
          <a:p>
            <a:pPr indent="0" lvl="0" marL="0" rtl="0" algn="l">
              <a:spcBef>
                <a:spcPts val="0"/>
              </a:spcBef>
              <a:spcAft>
                <a:spcPts val="0"/>
              </a:spcAft>
              <a:buNone/>
            </a:pPr>
            <a:r>
              <a:t/>
            </a:r>
            <a:endParaRPr sz="1600">
              <a:solidFill>
                <a:schemeClr val="dk1"/>
              </a:solidFill>
              <a:latin typeface="Lora"/>
              <a:ea typeface="Lora"/>
              <a:cs typeface="Lora"/>
              <a:sym typeface="Lora"/>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3" name="Shape 4033"/>
        <p:cNvGrpSpPr/>
        <p:nvPr/>
      </p:nvGrpSpPr>
      <p:grpSpPr>
        <a:xfrm>
          <a:off x="0" y="0"/>
          <a:ext cx="0" cy="0"/>
          <a:chOff x="0" y="0"/>
          <a:chExt cx="0" cy="0"/>
        </a:xfrm>
      </p:grpSpPr>
      <p:sp>
        <p:nvSpPr>
          <p:cNvPr id="4034" name="Google Shape;4034;p41"/>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Extreme user</a:t>
            </a:r>
            <a:endParaRPr/>
          </a:p>
        </p:txBody>
      </p:sp>
      <p:sp>
        <p:nvSpPr>
          <p:cNvPr id="4035" name="Google Shape;4035;p41"/>
          <p:cNvSpPr/>
          <p:nvPr/>
        </p:nvSpPr>
        <p:spPr>
          <a:xfrm>
            <a:off x="1552400" y="1450627"/>
            <a:ext cx="6039203" cy="2693704"/>
          </a:xfrm>
          <a:custGeom>
            <a:rect b="b" l="l" r="r" t="t"/>
            <a:pathLst>
              <a:path extrusionOk="0" h="78568" w="185636">
                <a:moveTo>
                  <a:pt x="0" y="78568"/>
                </a:moveTo>
                <a:cubicBezTo>
                  <a:pt x="14923" y="78568"/>
                  <a:pt x="28776" y="66711"/>
                  <a:pt x="38100" y="55059"/>
                </a:cubicBezTo>
                <a:cubicBezTo>
                  <a:pt x="53516" y="35793"/>
                  <a:pt x="63402" y="2794"/>
                  <a:pt x="87954" y="341"/>
                </a:cubicBezTo>
                <a:cubicBezTo>
                  <a:pt x="98978" y="-761"/>
                  <a:pt x="111162" y="1492"/>
                  <a:pt x="120380" y="7637"/>
                </a:cubicBezTo>
                <a:cubicBezTo>
                  <a:pt x="128577" y="13102"/>
                  <a:pt x="134332" y="21641"/>
                  <a:pt x="140241" y="29524"/>
                </a:cubicBezTo>
                <a:cubicBezTo>
                  <a:pt x="148497" y="40536"/>
                  <a:pt x="150975" y="56188"/>
                  <a:pt x="161722" y="64787"/>
                </a:cubicBezTo>
                <a:cubicBezTo>
                  <a:pt x="168144" y="69925"/>
                  <a:pt x="178279" y="67188"/>
                  <a:pt x="185636" y="70866"/>
                </a:cubicBezTo>
              </a:path>
            </a:pathLst>
          </a:custGeom>
          <a:noFill/>
          <a:ln cap="flat" cmpd="sng" w="76200">
            <a:solidFill>
              <a:schemeClr val="dk2"/>
            </a:solidFill>
            <a:prstDash val="solid"/>
            <a:round/>
            <a:headEnd len="med" w="med" type="none"/>
            <a:tailEnd len="med" w="med" type="none"/>
          </a:ln>
        </p:spPr>
      </p:sp>
      <p:sp>
        <p:nvSpPr>
          <p:cNvPr id="4036" name="Google Shape;4036;p41"/>
          <p:cNvSpPr txBox="1"/>
          <p:nvPr/>
        </p:nvSpPr>
        <p:spPr>
          <a:xfrm>
            <a:off x="4155775" y="4316675"/>
            <a:ext cx="27840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Lora"/>
                <a:ea typeface="Lora"/>
                <a:cs typeface="Lora"/>
                <a:sym typeface="Lora"/>
              </a:rPr>
              <a:t>Age</a:t>
            </a:r>
            <a:endParaRPr b="1" sz="1600">
              <a:solidFill>
                <a:schemeClr val="dk1"/>
              </a:solidFill>
              <a:latin typeface="Lora"/>
              <a:ea typeface="Lora"/>
              <a:cs typeface="Lora"/>
              <a:sym typeface="Lora"/>
            </a:endParaRPr>
          </a:p>
        </p:txBody>
      </p:sp>
      <p:cxnSp>
        <p:nvCxnSpPr>
          <p:cNvPr id="4037" name="Google Shape;4037;p41"/>
          <p:cNvCxnSpPr/>
          <p:nvPr/>
        </p:nvCxnSpPr>
        <p:spPr>
          <a:xfrm flipH="1" rot="10800000">
            <a:off x="1763150" y="4316675"/>
            <a:ext cx="5634000" cy="40500"/>
          </a:xfrm>
          <a:prstGeom prst="straightConnector1">
            <a:avLst/>
          </a:prstGeom>
          <a:noFill/>
          <a:ln cap="flat" cmpd="sng" w="38100">
            <a:solidFill>
              <a:schemeClr val="dk2"/>
            </a:solidFill>
            <a:prstDash val="solid"/>
            <a:round/>
            <a:headEnd len="med" w="med" type="none"/>
            <a:tailEnd len="med" w="med" type="none"/>
          </a:ln>
        </p:spPr>
      </p:cxnSp>
      <p:sp>
        <p:nvSpPr>
          <p:cNvPr id="4038" name="Google Shape;4038;p41"/>
          <p:cNvSpPr txBox="1"/>
          <p:nvPr/>
        </p:nvSpPr>
        <p:spPr>
          <a:xfrm>
            <a:off x="3933250" y="721200"/>
            <a:ext cx="1518300" cy="77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ora"/>
                <a:ea typeface="Lora"/>
                <a:cs typeface="Lora"/>
                <a:sym typeface="Lora"/>
              </a:rPr>
              <a:t>High school students</a:t>
            </a:r>
            <a:endParaRPr sz="1600">
              <a:solidFill>
                <a:schemeClr val="dk1"/>
              </a:solidFill>
              <a:latin typeface="Lora"/>
              <a:ea typeface="Lora"/>
              <a:cs typeface="Lora"/>
              <a:sym typeface="Lora"/>
            </a:endParaRPr>
          </a:p>
        </p:txBody>
      </p:sp>
      <p:sp>
        <p:nvSpPr>
          <p:cNvPr id="4039" name="Google Shape;4039;p41"/>
          <p:cNvSpPr txBox="1"/>
          <p:nvPr/>
        </p:nvSpPr>
        <p:spPr>
          <a:xfrm>
            <a:off x="6672850" y="2725450"/>
            <a:ext cx="1518300" cy="77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ora"/>
                <a:ea typeface="Lora"/>
                <a:cs typeface="Lora"/>
                <a:sym typeface="Lora"/>
              </a:rPr>
              <a:t>56 year old learner</a:t>
            </a:r>
            <a:endParaRPr sz="1600">
              <a:solidFill>
                <a:schemeClr val="dk1"/>
              </a:solidFill>
              <a:latin typeface="Lora"/>
              <a:ea typeface="Lora"/>
              <a:cs typeface="Lora"/>
              <a:sym typeface="Lora"/>
            </a:endParaRPr>
          </a:p>
        </p:txBody>
      </p:sp>
      <p:grpSp>
        <p:nvGrpSpPr>
          <p:cNvPr id="4040" name="Google Shape;4040;p41"/>
          <p:cNvGrpSpPr/>
          <p:nvPr/>
        </p:nvGrpSpPr>
        <p:grpSpPr>
          <a:xfrm>
            <a:off x="4376670" y="1300920"/>
            <a:ext cx="518824" cy="420922"/>
            <a:chOff x="5746725" y="1705250"/>
            <a:chExt cx="1432425" cy="1162125"/>
          </a:xfrm>
        </p:grpSpPr>
        <p:sp>
          <p:nvSpPr>
            <p:cNvPr id="4041" name="Google Shape;4041;p41"/>
            <p:cNvSpPr/>
            <p:nvPr/>
          </p:nvSpPr>
          <p:spPr>
            <a:xfrm>
              <a:off x="5746725" y="1705250"/>
              <a:ext cx="1432425" cy="1162125"/>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2"/>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sp>
          <p:nvSpPr>
            <p:cNvPr id="4042" name="Google Shape;4042;p41"/>
            <p:cNvSpPr/>
            <p:nvPr/>
          </p:nvSpPr>
          <p:spPr>
            <a:xfrm rot="10800000">
              <a:off x="5905754" y="1834228"/>
              <a:ext cx="1114427" cy="904133"/>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2"/>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grpSp>
      <p:grpSp>
        <p:nvGrpSpPr>
          <p:cNvPr id="4043" name="Google Shape;4043;p41"/>
          <p:cNvGrpSpPr/>
          <p:nvPr/>
        </p:nvGrpSpPr>
        <p:grpSpPr>
          <a:xfrm>
            <a:off x="6280978" y="3078818"/>
            <a:ext cx="518824" cy="420922"/>
            <a:chOff x="5746725" y="1705250"/>
            <a:chExt cx="1432425" cy="1162125"/>
          </a:xfrm>
        </p:grpSpPr>
        <p:sp>
          <p:nvSpPr>
            <p:cNvPr id="4044" name="Google Shape;4044;p41"/>
            <p:cNvSpPr/>
            <p:nvPr/>
          </p:nvSpPr>
          <p:spPr>
            <a:xfrm>
              <a:off x="5746725" y="1705250"/>
              <a:ext cx="1432425" cy="1162125"/>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1"/>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sp>
          <p:nvSpPr>
            <p:cNvPr id="4045" name="Google Shape;4045;p41"/>
            <p:cNvSpPr/>
            <p:nvPr/>
          </p:nvSpPr>
          <p:spPr>
            <a:xfrm rot="10800000">
              <a:off x="5905754" y="1834228"/>
              <a:ext cx="1114427" cy="904133"/>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1"/>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9" name="Shape 4049"/>
        <p:cNvGrpSpPr/>
        <p:nvPr/>
      </p:nvGrpSpPr>
      <p:grpSpPr>
        <a:xfrm>
          <a:off x="0" y="0"/>
          <a:ext cx="0" cy="0"/>
          <a:chOff x="0" y="0"/>
          <a:chExt cx="0" cy="0"/>
        </a:xfrm>
      </p:grpSpPr>
      <p:sp>
        <p:nvSpPr>
          <p:cNvPr id="4050" name="Google Shape;4050;p42"/>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Extreme user</a:t>
            </a:r>
            <a:endParaRPr/>
          </a:p>
        </p:txBody>
      </p:sp>
      <p:sp>
        <p:nvSpPr>
          <p:cNvPr id="4051" name="Google Shape;4051;p42"/>
          <p:cNvSpPr/>
          <p:nvPr/>
        </p:nvSpPr>
        <p:spPr>
          <a:xfrm>
            <a:off x="1552400" y="1450627"/>
            <a:ext cx="6039203" cy="2693704"/>
          </a:xfrm>
          <a:custGeom>
            <a:rect b="b" l="l" r="r" t="t"/>
            <a:pathLst>
              <a:path extrusionOk="0" h="78568" w="185636">
                <a:moveTo>
                  <a:pt x="0" y="78568"/>
                </a:moveTo>
                <a:cubicBezTo>
                  <a:pt x="14923" y="78568"/>
                  <a:pt x="28776" y="66711"/>
                  <a:pt x="38100" y="55059"/>
                </a:cubicBezTo>
                <a:cubicBezTo>
                  <a:pt x="53516" y="35793"/>
                  <a:pt x="63402" y="2794"/>
                  <a:pt x="87954" y="341"/>
                </a:cubicBezTo>
                <a:cubicBezTo>
                  <a:pt x="98978" y="-761"/>
                  <a:pt x="111162" y="1492"/>
                  <a:pt x="120380" y="7637"/>
                </a:cubicBezTo>
                <a:cubicBezTo>
                  <a:pt x="128577" y="13102"/>
                  <a:pt x="134332" y="21641"/>
                  <a:pt x="140241" y="29524"/>
                </a:cubicBezTo>
                <a:cubicBezTo>
                  <a:pt x="148497" y="40536"/>
                  <a:pt x="150975" y="56188"/>
                  <a:pt x="161722" y="64787"/>
                </a:cubicBezTo>
                <a:cubicBezTo>
                  <a:pt x="168144" y="69925"/>
                  <a:pt x="178279" y="67188"/>
                  <a:pt x="185636" y="70866"/>
                </a:cubicBezTo>
              </a:path>
            </a:pathLst>
          </a:custGeom>
          <a:noFill/>
          <a:ln cap="flat" cmpd="sng" w="76200">
            <a:solidFill>
              <a:schemeClr val="dk2"/>
            </a:solidFill>
            <a:prstDash val="solid"/>
            <a:round/>
            <a:headEnd len="med" w="med" type="none"/>
            <a:tailEnd len="med" w="med" type="none"/>
          </a:ln>
        </p:spPr>
      </p:sp>
      <p:sp>
        <p:nvSpPr>
          <p:cNvPr id="4052" name="Google Shape;4052;p42"/>
          <p:cNvSpPr txBox="1"/>
          <p:nvPr/>
        </p:nvSpPr>
        <p:spPr>
          <a:xfrm>
            <a:off x="4155775" y="4316675"/>
            <a:ext cx="2784000" cy="77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Lora"/>
                <a:ea typeface="Lora"/>
                <a:cs typeface="Lora"/>
                <a:sym typeface="Lora"/>
              </a:rPr>
              <a:t>Age</a:t>
            </a:r>
            <a:endParaRPr b="1" sz="1600">
              <a:solidFill>
                <a:schemeClr val="dk1"/>
              </a:solidFill>
              <a:latin typeface="Lora"/>
              <a:ea typeface="Lora"/>
              <a:cs typeface="Lora"/>
              <a:sym typeface="Lora"/>
            </a:endParaRPr>
          </a:p>
        </p:txBody>
      </p:sp>
      <p:cxnSp>
        <p:nvCxnSpPr>
          <p:cNvPr id="4053" name="Google Shape;4053;p42"/>
          <p:cNvCxnSpPr/>
          <p:nvPr/>
        </p:nvCxnSpPr>
        <p:spPr>
          <a:xfrm flipH="1" rot="10800000">
            <a:off x="1763150" y="4316675"/>
            <a:ext cx="5634000" cy="40500"/>
          </a:xfrm>
          <a:prstGeom prst="straightConnector1">
            <a:avLst/>
          </a:prstGeom>
          <a:noFill/>
          <a:ln cap="flat" cmpd="sng" w="38100">
            <a:solidFill>
              <a:schemeClr val="dk2"/>
            </a:solidFill>
            <a:prstDash val="solid"/>
            <a:round/>
            <a:headEnd len="med" w="med" type="none"/>
            <a:tailEnd len="med" w="med" type="none"/>
          </a:ln>
        </p:spPr>
      </p:cxnSp>
      <p:grpSp>
        <p:nvGrpSpPr>
          <p:cNvPr id="4054" name="Google Shape;4054;p42"/>
          <p:cNvGrpSpPr/>
          <p:nvPr/>
        </p:nvGrpSpPr>
        <p:grpSpPr>
          <a:xfrm>
            <a:off x="6064747" y="2587007"/>
            <a:ext cx="518824" cy="420922"/>
            <a:chOff x="5746725" y="1705250"/>
            <a:chExt cx="1432425" cy="1162125"/>
          </a:xfrm>
        </p:grpSpPr>
        <p:sp>
          <p:nvSpPr>
            <p:cNvPr id="4055" name="Google Shape;4055;p42"/>
            <p:cNvSpPr/>
            <p:nvPr/>
          </p:nvSpPr>
          <p:spPr>
            <a:xfrm>
              <a:off x="5746725" y="1705250"/>
              <a:ext cx="1432425" cy="1162125"/>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1"/>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sp>
          <p:nvSpPr>
            <p:cNvPr id="4056" name="Google Shape;4056;p42"/>
            <p:cNvSpPr/>
            <p:nvPr/>
          </p:nvSpPr>
          <p:spPr>
            <a:xfrm rot="10800000">
              <a:off x="5905754" y="1834228"/>
              <a:ext cx="1114427" cy="904133"/>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1"/>
            </a:solidFill>
            <a:ln>
              <a:noFill/>
            </a:ln>
          </p:spPr>
          <p:txBody>
            <a:bodyPr anchorCtr="0" anchor="ctr" bIns="44925" lIns="44925" spcFirstLastPara="1" rIns="44925" wrap="square" tIns="44925">
              <a:noAutofit/>
            </a:bodyPr>
            <a:lstStyle/>
            <a:p>
              <a:pPr indent="0" lvl="0" marL="0" rtl="0" algn="l">
                <a:spcBef>
                  <a:spcPts val="0"/>
                </a:spcBef>
                <a:spcAft>
                  <a:spcPts val="0"/>
                </a:spcAft>
                <a:buNone/>
              </a:pPr>
              <a:r>
                <a:t/>
              </a:r>
              <a:endParaRPr/>
            </a:p>
          </p:txBody>
        </p:sp>
      </p:grpSp>
      <p:grpSp>
        <p:nvGrpSpPr>
          <p:cNvPr id="4057" name="Google Shape;4057;p42"/>
          <p:cNvGrpSpPr/>
          <p:nvPr/>
        </p:nvGrpSpPr>
        <p:grpSpPr>
          <a:xfrm>
            <a:off x="4444049" y="1300518"/>
            <a:ext cx="382887" cy="310636"/>
            <a:chOff x="5746725" y="1705250"/>
            <a:chExt cx="1432425" cy="1162125"/>
          </a:xfrm>
        </p:grpSpPr>
        <p:sp>
          <p:nvSpPr>
            <p:cNvPr id="4058" name="Google Shape;4058;p42"/>
            <p:cNvSpPr/>
            <p:nvPr/>
          </p:nvSpPr>
          <p:spPr>
            <a:xfrm>
              <a:off x="5746725" y="1705250"/>
              <a:ext cx="1432425" cy="1162125"/>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6"/>
            </a:solidFill>
            <a:ln>
              <a:noFill/>
            </a:ln>
          </p:spPr>
          <p:txBody>
            <a:bodyPr anchorCtr="0" anchor="ctr" bIns="33150" lIns="33150" spcFirstLastPara="1" rIns="33150" wrap="square" tIns="33150">
              <a:noAutofit/>
            </a:bodyPr>
            <a:lstStyle/>
            <a:p>
              <a:pPr indent="0" lvl="0" marL="0" rtl="0" algn="l">
                <a:spcBef>
                  <a:spcPts val="0"/>
                </a:spcBef>
                <a:spcAft>
                  <a:spcPts val="0"/>
                </a:spcAft>
                <a:buNone/>
              </a:pPr>
              <a:r>
                <a:t/>
              </a:r>
              <a:endParaRPr/>
            </a:p>
          </p:txBody>
        </p:sp>
        <p:sp>
          <p:nvSpPr>
            <p:cNvPr id="4059" name="Google Shape;4059;p42"/>
            <p:cNvSpPr/>
            <p:nvPr/>
          </p:nvSpPr>
          <p:spPr>
            <a:xfrm rot="10800000">
              <a:off x="5905754" y="1834228"/>
              <a:ext cx="1114427" cy="904133"/>
            </a:xfrm>
            <a:custGeom>
              <a:rect b="b" l="l" r="r" t="t"/>
              <a:pathLst>
                <a:path extrusionOk="0" h="46485" w="57297">
                  <a:moveTo>
                    <a:pt x="17449" y="7588"/>
                  </a:moveTo>
                  <a:lnTo>
                    <a:pt x="17449" y="7588"/>
                  </a:lnTo>
                  <a:cubicBezTo>
                    <a:pt x="17302" y="7655"/>
                    <a:pt x="17150" y="7689"/>
                    <a:pt x="16997" y="7696"/>
                  </a:cubicBezTo>
                  <a:lnTo>
                    <a:pt x="16997" y="7696"/>
                  </a:lnTo>
                  <a:cubicBezTo>
                    <a:pt x="17049" y="7687"/>
                    <a:pt x="17101" y="7673"/>
                    <a:pt x="17150" y="7654"/>
                  </a:cubicBezTo>
                  <a:lnTo>
                    <a:pt x="17449" y="7588"/>
                  </a:lnTo>
                  <a:close/>
                  <a:moveTo>
                    <a:pt x="14225" y="25769"/>
                  </a:moveTo>
                  <a:cubicBezTo>
                    <a:pt x="14211" y="25848"/>
                    <a:pt x="14209" y="25929"/>
                    <a:pt x="14219" y="26001"/>
                  </a:cubicBezTo>
                  <a:lnTo>
                    <a:pt x="14219" y="26001"/>
                  </a:lnTo>
                  <a:cubicBezTo>
                    <a:pt x="14207" y="25924"/>
                    <a:pt x="14209" y="25846"/>
                    <a:pt x="14225" y="25769"/>
                  </a:cubicBezTo>
                  <a:close/>
                  <a:moveTo>
                    <a:pt x="17449" y="34574"/>
                  </a:moveTo>
                  <a:cubicBezTo>
                    <a:pt x="17433" y="34574"/>
                    <a:pt x="17417" y="34576"/>
                    <a:pt x="17400" y="34579"/>
                  </a:cubicBezTo>
                  <a:lnTo>
                    <a:pt x="17400" y="34579"/>
                  </a:lnTo>
                  <a:cubicBezTo>
                    <a:pt x="17416" y="34576"/>
                    <a:pt x="17432" y="34574"/>
                    <a:pt x="17449" y="34574"/>
                  </a:cubicBezTo>
                  <a:close/>
                  <a:moveTo>
                    <a:pt x="17150" y="34880"/>
                  </a:moveTo>
                  <a:cubicBezTo>
                    <a:pt x="17150" y="34919"/>
                    <a:pt x="17150" y="34959"/>
                    <a:pt x="17150" y="35006"/>
                  </a:cubicBezTo>
                  <a:cubicBezTo>
                    <a:pt x="17143" y="34965"/>
                    <a:pt x="17143" y="34922"/>
                    <a:pt x="17150" y="34880"/>
                  </a:cubicBezTo>
                  <a:close/>
                  <a:moveTo>
                    <a:pt x="32760" y="37050"/>
                  </a:moveTo>
                  <a:lnTo>
                    <a:pt x="32760" y="37050"/>
                  </a:lnTo>
                  <a:cubicBezTo>
                    <a:pt x="33172" y="37342"/>
                    <a:pt x="33182" y="37829"/>
                    <a:pt x="33254" y="38259"/>
                  </a:cubicBezTo>
                  <a:lnTo>
                    <a:pt x="33254" y="38259"/>
                  </a:lnTo>
                  <a:cubicBezTo>
                    <a:pt x="33126" y="37838"/>
                    <a:pt x="33037" y="37378"/>
                    <a:pt x="32760" y="37050"/>
                  </a:cubicBezTo>
                  <a:close/>
                  <a:moveTo>
                    <a:pt x="12896" y="36404"/>
                  </a:moveTo>
                  <a:cubicBezTo>
                    <a:pt x="13228" y="37134"/>
                    <a:pt x="13527" y="37832"/>
                    <a:pt x="13826" y="38562"/>
                  </a:cubicBezTo>
                  <a:cubicBezTo>
                    <a:pt x="13527" y="37865"/>
                    <a:pt x="13228" y="37134"/>
                    <a:pt x="12896" y="36404"/>
                  </a:cubicBezTo>
                  <a:close/>
                  <a:moveTo>
                    <a:pt x="15554" y="41653"/>
                  </a:moveTo>
                  <a:lnTo>
                    <a:pt x="15554" y="41653"/>
                  </a:lnTo>
                  <a:cubicBezTo>
                    <a:pt x="15421" y="41720"/>
                    <a:pt x="15288" y="41753"/>
                    <a:pt x="15189" y="41786"/>
                  </a:cubicBezTo>
                  <a:cubicBezTo>
                    <a:pt x="15288" y="41720"/>
                    <a:pt x="15421" y="41686"/>
                    <a:pt x="15554" y="41653"/>
                  </a:cubicBezTo>
                  <a:close/>
                  <a:moveTo>
                    <a:pt x="27990" y="1"/>
                  </a:moveTo>
                  <a:cubicBezTo>
                    <a:pt x="26208" y="1"/>
                    <a:pt x="24552" y="579"/>
                    <a:pt x="23636" y="1890"/>
                  </a:cubicBezTo>
                  <a:lnTo>
                    <a:pt x="23636" y="1890"/>
                  </a:lnTo>
                  <a:cubicBezTo>
                    <a:pt x="22130" y="2466"/>
                    <a:pt x="19758" y="1926"/>
                    <a:pt x="18811" y="3932"/>
                  </a:cubicBezTo>
                  <a:cubicBezTo>
                    <a:pt x="17980" y="5461"/>
                    <a:pt x="15986" y="4098"/>
                    <a:pt x="14890" y="5461"/>
                  </a:cubicBezTo>
                  <a:cubicBezTo>
                    <a:pt x="13328" y="7189"/>
                    <a:pt x="11267" y="7389"/>
                    <a:pt x="9373" y="8419"/>
                  </a:cubicBezTo>
                  <a:cubicBezTo>
                    <a:pt x="9252" y="8416"/>
                    <a:pt x="9131" y="8415"/>
                    <a:pt x="9008" y="8415"/>
                  </a:cubicBezTo>
                  <a:cubicBezTo>
                    <a:pt x="5748" y="8415"/>
                    <a:pt x="1827" y="9317"/>
                    <a:pt x="2659" y="13770"/>
                  </a:cubicBezTo>
                  <a:cubicBezTo>
                    <a:pt x="2859" y="14335"/>
                    <a:pt x="2726" y="14534"/>
                    <a:pt x="2194" y="14833"/>
                  </a:cubicBezTo>
                  <a:cubicBezTo>
                    <a:pt x="1" y="16096"/>
                    <a:pt x="2128" y="17824"/>
                    <a:pt x="2859" y="19220"/>
                  </a:cubicBezTo>
                  <a:cubicBezTo>
                    <a:pt x="266" y="20549"/>
                    <a:pt x="3955" y="22211"/>
                    <a:pt x="4188" y="23740"/>
                  </a:cubicBezTo>
                  <a:cubicBezTo>
                    <a:pt x="4620" y="24571"/>
                    <a:pt x="5916" y="25202"/>
                    <a:pt x="5517" y="26332"/>
                  </a:cubicBezTo>
                  <a:cubicBezTo>
                    <a:pt x="4587" y="27529"/>
                    <a:pt x="6215" y="29257"/>
                    <a:pt x="4953" y="29988"/>
                  </a:cubicBezTo>
                  <a:cubicBezTo>
                    <a:pt x="2693" y="30885"/>
                    <a:pt x="2294" y="34441"/>
                    <a:pt x="3789" y="36037"/>
                  </a:cubicBezTo>
                  <a:cubicBezTo>
                    <a:pt x="4841" y="36439"/>
                    <a:pt x="5115" y="37991"/>
                    <a:pt x="6433" y="37991"/>
                  </a:cubicBezTo>
                  <a:cubicBezTo>
                    <a:pt x="6532" y="37991"/>
                    <a:pt x="6636" y="37983"/>
                    <a:pt x="6747" y="37964"/>
                  </a:cubicBezTo>
                  <a:cubicBezTo>
                    <a:pt x="6766" y="37960"/>
                    <a:pt x="6784" y="37959"/>
                    <a:pt x="6801" y="37959"/>
                  </a:cubicBezTo>
                  <a:cubicBezTo>
                    <a:pt x="7076" y="37959"/>
                    <a:pt x="7054" y="38449"/>
                    <a:pt x="7179" y="38762"/>
                  </a:cubicBezTo>
                  <a:cubicBezTo>
                    <a:pt x="7653" y="40342"/>
                    <a:pt x="8336" y="41025"/>
                    <a:pt x="9625" y="41025"/>
                  </a:cubicBezTo>
                  <a:cubicBezTo>
                    <a:pt x="9963" y="41025"/>
                    <a:pt x="10341" y="40978"/>
                    <a:pt x="10769" y="40889"/>
                  </a:cubicBezTo>
                  <a:cubicBezTo>
                    <a:pt x="14923" y="41520"/>
                    <a:pt x="18280" y="43647"/>
                    <a:pt x="21636" y="46007"/>
                  </a:cubicBezTo>
                  <a:cubicBezTo>
                    <a:pt x="22204" y="46352"/>
                    <a:pt x="22767" y="46485"/>
                    <a:pt x="23330" y="46485"/>
                  </a:cubicBezTo>
                  <a:cubicBezTo>
                    <a:pt x="25182" y="46485"/>
                    <a:pt x="27037" y="45054"/>
                    <a:pt x="29069" y="45054"/>
                  </a:cubicBezTo>
                  <a:cubicBezTo>
                    <a:pt x="29749" y="45054"/>
                    <a:pt x="30449" y="45214"/>
                    <a:pt x="31175" y="45641"/>
                  </a:cubicBezTo>
                  <a:cubicBezTo>
                    <a:pt x="32005" y="45641"/>
                    <a:pt x="32737" y="45409"/>
                    <a:pt x="33235" y="44611"/>
                  </a:cubicBezTo>
                  <a:cubicBezTo>
                    <a:pt x="35296" y="44345"/>
                    <a:pt x="38619" y="45076"/>
                    <a:pt x="38885" y="41919"/>
                  </a:cubicBezTo>
                  <a:cubicBezTo>
                    <a:pt x="40749" y="40972"/>
                    <a:pt x="41708" y="40630"/>
                    <a:pt x="42266" y="40630"/>
                  </a:cubicBezTo>
                  <a:cubicBezTo>
                    <a:pt x="43530" y="40630"/>
                    <a:pt x="42745" y="42379"/>
                    <a:pt x="45764" y="42816"/>
                  </a:cubicBezTo>
                  <a:cubicBezTo>
                    <a:pt x="51348" y="42085"/>
                    <a:pt x="48722" y="37299"/>
                    <a:pt x="49254" y="33943"/>
                  </a:cubicBezTo>
                  <a:cubicBezTo>
                    <a:pt x="50484" y="32879"/>
                    <a:pt x="50351" y="30320"/>
                    <a:pt x="52145" y="30154"/>
                  </a:cubicBezTo>
                  <a:cubicBezTo>
                    <a:pt x="55103" y="29988"/>
                    <a:pt x="57197" y="26332"/>
                    <a:pt x="57297" y="23673"/>
                  </a:cubicBezTo>
                  <a:cubicBezTo>
                    <a:pt x="56964" y="21413"/>
                    <a:pt x="54173" y="19619"/>
                    <a:pt x="51880" y="19320"/>
                  </a:cubicBezTo>
                  <a:cubicBezTo>
                    <a:pt x="45632" y="14600"/>
                    <a:pt x="56433" y="10911"/>
                    <a:pt x="40846" y="3068"/>
                  </a:cubicBezTo>
                  <a:cubicBezTo>
                    <a:pt x="40813" y="3066"/>
                    <a:pt x="40781" y="3065"/>
                    <a:pt x="40748" y="3065"/>
                  </a:cubicBezTo>
                  <a:cubicBezTo>
                    <a:pt x="39225" y="3065"/>
                    <a:pt x="37497" y="5229"/>
                    <a:pt x="36249" y="5229"/>
                  </a:cubicBezTo>
                  <a:cubicBezTo>
                    <a:pt x="35770" y="5229"/>
                    <a:pt x="35362" y="4911"/>
                    <a:pt x="35063" y="4032"/>
                  </a:cubicBezTo>
                  <a:cubicBezTo>
                    <a:pt x="34211" y="1576"/>
                    <a:pt x="30930" y="1"/>
                    <a:pt x="27990" y="1"/>
                  </a:cubicBezTo>
                  <a:close/>
                </a:path>
              </a:pathLst>
            </a:custGeom>
            <a:solidFill>
              <a:schemeClr val="accent6"/>
            </a:solidFill>
            <a:ln>
              <a:noFill/>
            </a:ln>
          </p:spPr>
          <p:txBody>
            <a:bodyPr anchorCtr="0" anchor="ctr" bIns="33150" lIns="33150" spcFirstLastPara="1" rIns="33150" wrap="square" tIns="33150">
              <a:noAutofit/>
            </a:bodyPr>
            <a:lstStyle/>
            <a:p>
              <a:pPr indent="0" lvl="0" marL="0" rtl="0" algn="l">
                <a:spcBef>
                  <a:spcPts val="0"/>
                </a:spcBef>
                <a:spcAft>
                  <a:spcPts val="0"/>
                </a:spcAft>
                <a:buNone/>
              </a:pPr>
              <a:r>
                <a:t/>
              </a:r>
              <a:endParaRPr/>
            </a:p>
          </p:txBody>
        </p:sp>
      </p:grpSp>
      <p:sp>
        <p:nvSpPr>
          <p:cNvPr id="4060" name="Google Shape;4060;p42"/>
          <p:cNvSpPr txBox="1"/>
          <p:nvPr/>
        </p:nvSpPr>
        <p:spPr>
          <a:xfrm>
            <a:off x="3933250" y="721200"/>
            <a:ext cx="1518300" cy="77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ora"/>
                <a:ea typeface="Lora"/>
                <a:cs typeface="Lora"/>
                <a:sym typeface="Lora"/>
              </a:rPr>
              <a:t>High school students</a:t>
            </a:r>
            <a:endParaRPr sz="1600">
              <a:solidFill>
                <a:schemeClr val="dk1"/>
              </a:solidFill>
              <a:latin typeface="Lora"/>
              <a:ea typeface="Lora"/>
              <a:cs typeface="Lora"/>
              <a:sym typeface="Lora"/>
            </a:endParaRPr>
          </a:p>
        </p:txBody>
      </p:sp>
      <p:sp>
        <p:nvSpPr>
          <p:cNvPr id="4061" name="Google Shape;4061;p42"/>
          <p:cNvSpPr txBox="1"/>
          <p:nvPr/>
        </p:nvSpPr>
        <p:spPr>
          <a:xfrm>
            <a:off x="6375700" y="2296050"/>
            <a:ext cx="1518300" cy="77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ora"/>
                <a:ea typeface="Lora"/>
                <a:cs typeface="Lora"/>
                <a:sym typeface="Lora"/>
              </a:rPr>
              <a:t>56 year old learner</a:t>
            </a:r>
            <a:endParaRPr sz="1600">
              <a:solidFill>
                <a:schemeClr val="dk1"/>
              </a:solidFill>
              <a:latin typeface="Lora"/>
              <a:ea typeface="Lora"/>
              <a:cs typeface="Lora"/>
              <a:sym typeface="Lora"/>
            </a:endParaRPr>
          </a:p>
        </p:txBody>
      </p:sp>
      <p:sp>
        <p:nvSpPr>
          <p:cNvPr id="4062" name="Google Shape;4062;p42"/>
          <p:cNvSpPr/>
          <p:nvPr/>
        </p:nvSpPr>
        <p:spPr>
          <a:xfrm>
            <a:off x="-50" y="-25"/>
            <a:ext cx="9144000" cy="5143500"/>
          </a:xfrm>
          <a:prstGeom prst="rect">
            <a:avLst/>
          </a:prstGeom>
          <a:solidFill>
            <a:srgbClr val="FFFAE7">
              <a:alpha val="85000"/>
            </a:srgbClr>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ora"/>
              <a:ea typeface="Lora"/>
              <a:cs typeface="Lora"/>
              <a:sym typeface="Lora"/>
            </a:endParaRPr>
          </a:p>
        </p:txBody>
      </p:sp>
      <p:sp>
        <p:nvSpPr>
          <p:cNvPr id="4063" name="Google Shape;4063;p42"/>
          <p:cNvSpPr txBox="1"/>
          <p:nvPr>
            <p:ph idx="4294967295" type="title"/>
          </p:nvPr>
        </p:nvSpPr>
        <p:spPr>
          <a:xfrm>
            <a:off x="686189" y="1069626"/>
            <a:ext cx="8012400" cy="345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100"/>
              <a:t>Although our focus is </a:t>
            </a:r>
            <a:r>
              <a:rPr b="1" lang="en" sz="2100"/>
              <a:t>school-aged learners</a:t>
            </a:r>
            <a:r>
              <a:rPr lang="en" sz="2100"/>
              <a:t>, we interviewed an adult with long-term ADHD experience to gain insight into </a:t>
            </a:r>
            <a:r>
              <a:rPr b="1" lang="en" sz="2100"/>
              <a:t>strategies, struggles, and social challenges</a:t>
            </a:r>
            <a:r>
              <a:rPr lang="en" sz="2100"/>
              <a:t> shaped by a time when diagnoses were less common.</a:t>
            </a:r>
            <a:endParaRPr sz="2100"/>
          </a:p>
          <a:p>
            <a:pPr indent="0" lvl="0" marL="0" rtl="0" algn="l">
              <a:spcBef>
                <a:spcPts val="0"/>
              </a:spcBef>
              <a:spcAft>
                <a:spcPts val="0"/>
              </a:spcAft>
              <a:buNone/>
            </a:pPr>
            <a:r>
              <a:t/>
            </a:r>
            <a:endParaRPr b="1" sz="18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7" name="Shape 4067"/>
        <p:cNvGrpSpPr/>
        <p:nvPr/>
      </p:nvGrpSpPr>
      <p:grpSpPr>
        <a:xfrm>
          <a:off x="0" y="0"/>
          <a:ext cx="0" cy="0"/>
          <a:chOff x="0" y="0"/>
          <a:chExt cx="0" cy="0"/>
        </a:xfrm>
      </p:grpSpPr>
      <p:grpSp>
        <p:nvGrpSpPr>
          <p:cNvPr id="4068" name="Google Shape;4068;p43"/>
          <p:cNvGrpSpPr/>
          <p:nvPr/>
        </p:nvGrpSpPr>
        <p:grpSpPr>
          <a:xfrm rot="10800000">
            <a:off x="368976" y="1716571"/>
            <a:ext cx="1734253" cy="1728970"/>
            <a:chOff x="4901998" y="2390685"/>
            <a:chExt cx="1653560" cy="1648522"/>
          </a:xfrm>
        </p:grpSpPr>
        <p:grpSp>
          <p:nvGrpSpPr>
            <p:cNvPr id="4069" name="Google Shape;4069;p43"/>
            <p:cNvGrpSpPr/>
            <p:nvPr/>
          </p:nvGrpSpPr>
          <p:grpSpPr>
            <a:xfrm>
              <a:off x="4901998" y="2390685"/>
              <a:ext cx="1653560" cy="1648522"/>
              <a:chOff x="4901998" y="2390685"/>
              <a:chExt cx="1653560" cy="1648522"/>
            </a:xfrm>
          </p:grpSpPr>
          <p:sp>
            <p:nvSpPr>
              <p:cNvPr id="4070" name="Google Shape;4070;p4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1" name="Google Shape;4071;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2" name="Google Shape;4072;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3" name="Google Shape;4073;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4" name="Google Shape;4074;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5" name="Google Shape;4075;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6" name="Google Shape;4076;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7" name="Google Shape;4077;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8" name="Google Shape;4078;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79" name="Google Shape;4079;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0" name="Google Shape;4080;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1" name="Google Shape;4081;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2" name="Google Shape;4082;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3" name="Google Shape;4083;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4" name="Google Shape;4084;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5" name="Google Shape;4085;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4086" name="Google Shape;4086;p43"/>
            <p:cNvGrpSpPr/>
            <p:nvPr/>
          </p:nvGrpSpPr>
          <p:grpSpPr>
            <a:xfrm rot="5400000">
              <a:off x="5105235" y="2699251"/>
              <a:ext cx="1291457" cy="1157431"/>
              <a:chOff x="5062901" y="2528281"/>
              <a:chExt cx="1475782" cy="1322627"/>
            </a:xfrm>
          </p:grpSpPr>
          <p:sp>
            <p:nvSpPr>
              <p:cNvPr id="4087" name="Google Shape;4087;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8" name="Google Shape;4088;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89" name="Google Shape;4089;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0" name="Google Shape;4090;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1" name="Google Shape;4091;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2" name="Google Shape;4092;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3" name="Google Shape;4093;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4" name="Google Shape;4094;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5" name="Google Shape;4095;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6" name="Google Shape;4096;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7" name="Google Shape;4097;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8" name="Google Shape;4098;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099" name="Google Shape;4099;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0" name="Google Shape;4100;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1" name="Google Shape;4101;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4102" name="Google Shape;4102;p43"/>
          <p:cNvGrpSpPr/>
          <p:nvPr/>
        </p:nvGrpSpPr>
        <p:grpSpPr>
          <a:xfrm rot="10800000">
            <a:off x="6395041" y="1697898"/>
            <a:ext cx="1734253" cy="1728970"/>
            <a:chOff x="4901998" y="2390685"/>
            <a:chExt cx="1653560" cy="1648522"/>
          </a:xfrm>
        </p:grpSpPr>
        <p:grpSp>
          <p:nvGrpSpPr>
            <p:cNvPr id="4103" name="Google Shape;4103;p43"/>
            <p:cNvGrpSpPr/>
            <p:nvPr/>
          </p:nvGrpSpPr>
          <p:grpSpPr>
            <a:xfrm>
              <a:off x="4901998" y="2390685"/>
              <a:ext cx="1653560" cy="1648522"/>
              <a:chOff x="4901998" y="2390685"/>
              <a:chExt cx="1653560" cy="1648522"/>
            </a:xfrm>
          </p:grpSpPr>
          <p:sp>
            <p:nvSpPr>
              <p:cNvPr id="4104" name="Google Shape;4104;p4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5" name="Google Shape;4105;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6" name="Google Shape;4106;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7" name="Google Shape;4107;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8" name="Google Shape;4108;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09" name="Google Shape;4109;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0" name="Google Shape;4110;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1" name="Google Shape;4111;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2" name="Google Shape;4112;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3" name="Google Shape;4113;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4" name="Google Shape;4114;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5" name="Google Shape;4115;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6" name="Google Shape;4116;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7" name="Google Shape;4117;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8" name="Google Shape;4118;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19" name="Google Shape;4119;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4120" name="Google Shape;4120;p43"/>
            <p:cNvGrpSpPr/>
            <p:nvPr/>
          </p:nvGrpSpPr>
          <p:grpSpPr>
            <a:xfrm rot="5400000">
              <a:off x="5105235" y="2699251"/>
              <a:ext cx="1291457" cy="1157431"/>
              <a:chOff x="5062901" y="2528281"/>
              <a:chExt cx="1475782" cy="1322627"/>
            </a:xfrm>
          </p:grpSpPr>
          <p:sp>
            <p:nvSpPr>
              <p:cNvPr id="4121" name="Google Shape;4121;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2" name="Google Shape;4122;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3" name="Google Shape;4123;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4" name="Google Shape;4124;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5" name="Google Shape;4125;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6" name="Google Shape;4126;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7" name="Google Shape;4127;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8" name="Google Shape;4128;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29" name="Google Shape;4129;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0" name="Google Shape;4130;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1" name="Google Shape;4131;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2" name="Google Shape;4132;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3" name="Google Shape;4133;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4" name="Google Shape;4134;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5" name="Google Shape;4135;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4136" name="Google Shape;4136;p43"/>
          <p:cNvGrpSpPr/>
          <p:nvPr/>
        </p:nvGrpSpPr>
        <p:grpSpPr>
          <a:xfrm rot="10800000">
            <a:off x="4324714" y="1716568"/>
            <a:ext cx="1734253" cy="1728970"/>
            <a:chOff x="4901998" y="2390685"/>
            <a:chExt cx="1653560" cy="1648522"/>
          </a:xfrm>
        </p:grpSpPr>
        <p:grpSp>
          <p:nvGrpSpPr>
            <p:cNvPr id="4137" name="Google Shape;4137;p43"/>
            <p:cNvGrpSpPr/>
            <p:nvPr/>
          </p:nvGrpSpPr>
          <p:grpSpPr>
            <a:xfrm>
              <a:off x="4901998" y="2390685"/>
              <a:ext cx="1653560" cy="1648522"/>
              <a:chOff x="4901998" y="2390685"/>
              <a:chExt cx="1653560" cy="1648522"/>
            </a:xfrm>
          </p:grpSpPr>
          <p:sp>
            <p:nvSpPr>
              <p:cNvPr id="4138" name="Google Shape;4138;p4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39" name="Google Shape;4139;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0" name="Google Shape;4140;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1" name="Google Shape;4141;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2" name="Google Shape;4142;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3" name="Google Shape;4143;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4" name="Google Shape;4144;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5" name="Google Shape;4145;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6" name="Google Shape;4146;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7" name="Google Shape;4147;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8" name="Google Shape;4148;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49" name="Google Shape;4149;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0" name="Google Shape;4150;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1" name="Google Shape;4151;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2" name="Google Shape;4152;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3" name="Google Shape;4153;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4154" name="Google Shape;4154;p43"/>
            <p:cNvGrpSpPr/>
            <p:nvPr/>
          </p:nvGrpSpPr>
          <p:grpSpPr>
            <a:xfrm rot="5400000">
              <a:off x="5105235" y="2699251"/>
              <a:ext cx="1291457" cy="1157431"/>
              <a:chOff x="5062901" y="2528281"/>
              <a:chExt cx="1475782" cy="1322627"/>
            </a:xfrm>
          </p:grpSpPr>
          <p:sp>
            <p:nvSpPr>
              <p:cNvPr id="4155" name="Google Shape;4155;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6" name="Google Shape;4156;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7" name="Google Shape;4157;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8" name="Google Shape;4158;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59" name="Google Shape;4159;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0" name="Google Shape;4160;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1" name="Google Shape;4161;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2" name="Google Shape;4162;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3" name="Google Shape;4163;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4" name="Google Shape;4164;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5" name="Google Shape;4165;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6" name="Google Shape;4166;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7" name="Google Shape;4167;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8" name="Google Shape;4168;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69" name="Google Shape;4169;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grpSp>
        <p:nvGrpSpPr>
          <p:cNvPr id="4170" name="Google Shape;4170;p43"/>
          <p:cNvGrpSpPr/>
          <p:nvPr/>
        </p:nvGrpSpPr>
        <p:grpSpPr>
          <a:xfrm rot="10800000">
            <a:off x="2286593" y="1716580"/>
            <a:ext cx="1734253" cy="1728970"/>
            <a:chOff x="4901998" y="2390685"/>
            <a:chExt cx="1653560" cy="1648522"/>
          </a:xfrm>
        </p:grpSpPr>
        <p:grpSp>
          <p:nvGrpSpPr>
            <p:cNvPr id="4171" name="Google Shape;4171;p43"/>
            <p:cNvGrpSpPr/>
            <p:nvPr/>
          </p:nvGrpSpPr>
          <p:grpSpPr>
            <a:xfrm>
              <a:off x="4901998" y="2390685"/>
              <a:ext cx="1653560" cy="1648522"/>
              <a:chOff x="4901998" y="2390685"/>
              <a:chExt cx="1653560" cy="1648522"/>
            </a:xfrm>
          </p:grpSpPr>
          <p:sp>
            <p:nvSpPr>
              <p:cNvPr id="4172" name="Google Shape;4172;p43"/>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3" name="Google Shape;4173;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4" name="Google Shape;4174;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5" name="Google Shape;4175;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6" name="Google Shape;4176;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7" name="Google Shape;4177;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8" name="Google Shape;4178;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79" name="Google Shape;4179;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0" name="Google Shape;4180;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1" name="Google Shape;4181;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2" name="Google Shape;4182;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3" name="Google Shape;4183;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4" name="Google Shape;4184;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5" name="Google Shape;4185;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6" name="Google Shape;4186;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87" name="Google Shape;4187;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nvGrpSpPr>
            <p:cNvPr id="4188" name="Google Shape;4188;p43"/>
            <p:cNvGrpSpPr/>
            <p:nvPr/>
          </p:nvGrpSpPr>
          <p:grpSpPr>
            <a:xfrm rot="5400000">
              <a:off x="5105235" y="2699251"/>
              <a:ext cx="1291457" cy="1157431"/>
              <a:chOff x="5062901" y="2528281"/>
              <a:chExt cx="1475782" cy="1322627"/>
            </a:xfrm>
          </p:grpSpPr>
          <p:sp>
            <p:nvSpPr>
              <p:cNvPr id="4189" name="Google Shape;4189;p43"/>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0" name="Google Shape;4190;p43"/>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1" name="Google Shape;4191;p43"/>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2" name="Google Shape;4192;p43"/>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3" name="Google Shape;4193;p43"/>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4" name="Google Shape;4194;p43"/>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5" name="Google Shape;4195;p43"/>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6" name="Google Shape;4196;p43"/>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7" name="Google Shape;4197;p43"/>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8" name="Google Shape;4198;p43"/>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199" name="Google Shape;4199;p43"/>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200" name="Google Shape;4200;p43"/>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201" name="Google Shape;4201;p43"/>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202" name="Google Shape;4202;p43"/>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sp>
            <p:nvSpPr>
              <p:cNvPr id="4203" name="Google Shape;4203;p43"/>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52150" lIns="52150" spcFirstLastPara="1" rIns="52150" wrap="square" tIns="52150">
                <a:noAutofit/>
              </a:bodyPr>
              <a:lstStyle/>
              <a:p>
                <a:pPr indent="0" lvl="0" marL="0" rtl="0" algn="l">
                  <a:spcBef>
                    <a:spcPts val="0"/>
                  </a:spcBef>
                  <a:spcAft>
                    <a:spcPts val="0"/>
                  </a:spcAft>
                  <a:buNone/>
                </a:pPr>
                <a:r>
                  <a:t/>
                </a:r>
                <a:endParaRPr/>
              </a:p>
            </p:txBody>
          </p:sp>
        </p:grpSp>
      </p:grpSp>
      <p:sp>
        <p:nvSpPr>
          <p:cNvPr id="4204" name="Google Shape;4204;p43"/>
          <p:cNvSpPr txBox="1"/>
          <p:nvPr>
            <p:ph type="title"/>
          </p:nvPr>
        </p:nvSpPr>
        <p:spPr>
          <a:xfrm>
            <a:off x="720000" y="830450"/>
            <a:ext cx="7704000" cy="59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400">
                <a:solidFill>
                  <a:schemeClr val="dk1"/>
                </a:solidFill>
              </a:rPr>
              <a:t>Selected </a:t>
            </a:r>
            <a:r>
              <a:rPr lang="en" sz="3400">
                <a:solidFill>
                  <a:schemeClr val="dk1"/>
                </a:solidFill>
              </a:rPr>
              <a:t>Participants</a:t>
            </a:r>
            <a:endParaRPr sz="3400">
              <a:solidFill>
                <a:schemeClr val="dk1"/>
              </a:solidFill>
            </a:endParaRPr>
          </a:p>
        </p:txBody>
      </p:sp>
      <p:pic>
        <p:nvPicPr>
          <p:cNvPr id="4205" name="Google Shape;4205;p43"/>
          <p:cNvPicPr preferRelativeResize="0"/>
          <p:nvPr/>
        </p:nvPicPr>
        <p:blipFill>
          <a:blip r:embed="rId3">
            <a:alphaModFix/>
          </a:blip>
          <a:stretch>
            <a:fillRect/>
          </a:stretch>
        </p:blipFill>
        <p:spPr>
          <a:xfrm>
            <a:off x="95011" y="1475820"/>
            <a:ext cx="2221500" cy="2221500"/>
          </a:xfrm>
          <a:prstGeom prst="rect">
            <a:avLst/>
          </a:prstGeom>
          <a:noFill/>
          <a:ln>
            <a:noFill/>
          </a:ln>
        </p:spPr>
      </p:pic>
      <p:pic>
        <p:nvPicPr>
          <p:cNvPr id="4206" name="Google Shape;4206;p43"/>
          <p:cNvPicPr preferRelativeResize="0"/>
          <p:nvPr/>
        </p:nvPicPr>
        <p:blipFill>
          <a:blip r:embed="rId4">
            <a:alphaModFix/>
          </a:blip>
          <a:stretch>
            <a:fillRect/>
          </a:stretch>
        </p:blipFill>
        <p:spPr>
          <a:xfrm>
            <a:off x="6288851" y="1780986"/>
            <a:ext cx="1635936" cy="1611174"/>
          </a:xfrm>
          <a:prstGeom prst="rect">
            <a:avLst/>
          </a:prstGeom>
          <a:noFill/>
          <a:ln>
            <a:noFill/>
          </a:ln>
        </p:spPr>
      </p:pic>
      <p:pic>
        <p:nvPicPr>
          <p:cNvPr id="4207" name="Google Shape;4207;p43"/>
          <p:cNvPicPr preferRelativeResize="0"/>
          <p:nvPr/>
        </p:nvPicPr>
        <p:blipFill>
          <a:blip r:embed="rId5">
            <a:alphaModFix/>
          </a:blip>
          <a:stretch>
            <a:fillRect/>
          </a:stretch>
        </p:blipFill>
        <p:spPr>
          <a:xfrm>
            <a:off x="4435300" y="1829530"/>
            <a:ext cx="1734250" cy="1621544"/>
          </a:xfrm>
          <a:prstGeom prst="rect">
            <a:avLst/>
          </a:prstGeom>
          <a:noFill/>
          <a:ln>
            <a:noFill/>
          </a:ln>
        </p:spPr>
      </p:pic>
      <p:pic>
        <p:nvPicPr>
          <p:cNvPr id="4208" name="Google Shape;4208;p43" title="429vvfetakesccqusshbvtoa0e.png"/>
          <p:cNvPicPr preferRelativeResize="0"/>
          <p:nvPr/>
        </p:nvPicPr>
        <p:blipFill>
          <a:blip r:embed="rId6">
            <a:alphaModFix/>
          </a:blip>
          <a:stretch>
            <a:fillRect/>
          </a:stretch>
        </p:blipFill>
        <p:spPr>
          <a:xfrm>
            <a:off x="2409562" y="1782815"/>
            <a:ext cx="1512424" cy="1561200"/>
          </a:xfrm>
          <a:prstGeom prst="rect">
            <a:avLst/>
          </a:prstGeom>
          <a:noFill/>
          <a:ln>
            <a:noFill/>
          </a:ln>
        </p:spPr>
      </p:pic>
      <p:sp>
        <p:nvSpPr>
          <p:cNvPr id="4209" name="Google Shape;4209;p43"/>
          <p:cNvSpPr txBox="1"/>
          <p:nvPr>
            <p:ph idx="4294967295" type="subTitle"/>
          </p:nvPr>
        </p:nvSpPr>
        <p:spPr>
          <a:xfrm>
            <a:off x="3921976" y="3543300"/>
            <a:ext cx="4520400" cy="8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take a closer look at each person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3" name="Shape 4213"/>
        <p:cNvGrpSpPr/>
        <p:nvPr/>
      </p:nvGrpSpPr>
      <p:grpSpPr>
        <a:xfrm>
          <a:off x="0" y="0"/>
          <a:ext cx="0" cy="0"/>
          <a:chOff x="0" y="0"/>
          <a:chExt cx="0" cy="0"/>
        </a:xfrm>
      </p:grpSpPr>
      <p:grpSp>
        <p:nvGrpSpPr>
          <p:cNvPr id="4214" name="Google Shape;4214;p44"/>
          <p:cNvGrpSpPr/>
          <p:nvPr/>
        </p:nvGrpSpPr>
        <p:grpSpPr>
          <a:xfrm>
            <a:off x="1403204" y="1383881"/>
            <a:ext cx="3040566" cy="3031302"/>
            <a:chOff x="4901998" y="2390685"/>
            <a:chExt cx="1653560" cy="1648522"/>
          </a:xfrm>
        </p:grpSpPr>
        <p:grpSp>
          <p:nvGrpSpPr>
            <p:cNvPr id="4215" name="Google Shape;4215;p44"/>
            <p:cNvGrpSpPr/>
            <p:nvPr/>
          </p:nvGrpSpPr>
          <p:grpSpPr>
            <a:xfrm>
              <a:off x="4901998" y="2390685"/>
              <a:ext cx="1653560" cy="1648522"/>
              <a:chOff x="4901998" y="2390685"/>
              <a:chExt cx="1653560" cy="1648522"/>
            </a:xfrm>
          </p:grpSpPr>
          <p:sp>
            <p:nvSpPr>
              <p:cNvPr id="4216" name="Google Shape;4216;p44"/>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4"/>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4"/>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4"/>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4"/>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4"/>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4"/>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4"/>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4"/>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4"/>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4"/>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4"/>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4"/>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4"/>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4"/>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4"/>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44"/>
            <p:cNvGrpSpPr/>
            <p:nvPr/>
          </p:nvGrpSpPr>
          <p:grpSpPr>
            <a:xfrm rot="5400000">
              <a:off x="5105235" y="2699251"/>
              <a:ext cx="1291457" cy="1157431"/>
              <a:chOff x="5062901" y="2528281"/>
              <a:chExt cx="1475782" cy="1322627"/>
            </a:xfrm>
          </p:grpSpPr>
          <p:sp>
            <p:nvSpPr>
              <p:cNvPr id="4233" name="Google Shape;4233;p44"/>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4"/>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4"/>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4"/>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4"/>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4"/>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4"/>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4"/>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4"/>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4"/>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4"/>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4"/>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4"/>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4"/>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4"/>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48" name="Google Shape;4248;p44"/>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“Geodude”</a:t>
            </a:r>
            <a:endParaRPr/>
          </a:p>
        </p:txBody>
      </p:sp>
      <p:sp>
        <p:nvSpPr>
          <p:cNvPr id="4249" name="Google Shape;4249;p44"/>
          <p:cNvSpPr txBox="1"/>
          <p:nvPr>
            <p:ph idx="1" type="subTitle"/>
          </p:nvPr>
        </p:nvSpPr>
        <p:spPr>
          <a:xfrm>
            <a:off x="4824375" y="1867575"/>
            <a:ext cx="3920700" cy="1560900"/>
          </a:xfrm>
          <a:prstGeom prst="rect">
            <a:avLst/>
          </a:prstGeom>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SzPts val="1600"/>
              <a:buChar char="●"/>
            </a:pPr>
            <a:r>
              <a:rPr lang="en"/>
              <a:t>56 y.o. leadership consultant</a:t>
            </a:r>
            <a:endParaRPr/>
          </a:p>
          <a:p>
            <a:pPr indent="-330200" lvl="0" marL="457200" rtl="0" algn="l">
              <a:lnSpc>
                <a:spcPct val="115000"/>
              </a:lnSpc>
              <a:spcBef>
                <a:spcPts val="0"/>
              </a:spcBef>
              <a:spcAft>
                <a:spcPts val="0"/>
              </a:spcAft>
              <a:buSzPts val="1600"/>
              <a:buChar char="●"/>
            </a:pPr>
            <a:r>
              <a:rPr lang="en"/>
              <a:t>program director</a:t>
            </a:r>
            <a:endParaRPr/>
          </a:p>
          <a:p>
            <a:pPr indent="-330200" lvl="0" marL="457200" rtl="0" algn="l">
              <a:lnSpc>
                <a:spcPct val="115000"/>
              </a:lnSpc>
              <a:spcBef>
                <a:spcPts val="0"/>
              </a:spcBef>
              <a:spcAft>
                <a:spcPts val="0"/>
              </a:spcAft>
              <a:buSzPts val="1600"/>
              <a:buChar char="●"/>
            </a:pPr>
            <a:r>
              <a:rPr lang="en"/>
              <a:t>Resident Fellow at Stanford</a:t>
            </a:r>
            <a:endParaRPr/>
          </a:p>
          <a:p>
            <a:pPr indent="0" lvl="0" marL="0" rtl="0" algn="l">
              <a:spcBef>
                <a:spcPts val="0"/>
              </a:spcBef>
              <a:spcAft>
                <a:spcPts val="0"/>
              </a:spcAft>
              <a:buNone/>
            </a:pPr>
            <a:r>
              <a:t/>
            </a:r>
            <a:endParaRPr/>
          </a:p>
        </p:txBody>
      </p:sp>
      <p:pic>
        <p:nvPicPr>
          <p:cNvPr id="4250" name="Google Shape;4250;p44"/>
          <p:cNvPicPr preferRelativeResize="0"/>
          <p:nvPr/>
        </p:nvPicPr>
        <p:blipFill>
          <a:blip r:embed="rId3">
            <a:alphaModFix/>
          </a:blip>
          <a:stretch>
            <a:fillRect/>
          </a:stretch>
        </p:blipFill>
        <p:spPr>
          <a:xfrm>
            <a:off x="1022600" y="903600"/>
            <a:ext cx="3801775" cy="3801775"/>
          </a:xfrm>
          <a:prstGeom prst="rect">
            <a:avLst/>
          </a:prstGeom>
          <a:noFill/>
          <a:ln>
            <a:noFill/>
          </a:ln>
        </p:spPr>
      </p:pic>
      <p:sp>
        <p:nvSpPr>
          <p:cNvPr id="4251" name="Google Shape;4251;p44"/>
          <p:cNvSpPr txBox="1"/>
          <p:nvPr/>
        </p:nvSpPr>
        <p:spPr>
          <a:xfrm>
            <a:off x="5301675" y="2947275"/>
            <a:ext cx="3443400" cy="48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Interviewed by Ayana, notes by Ayana</a:t>
            </a:r>
            <a:endParaRPr i="1" sz="1200">
              <a:solidFill>
                <a:schemeClr val="dk1"/>
              </a:solidFill>
              <a:latin typeface="Lora"/>
              <a:ea typeface="Lora"/>
              <a:cs typeface="Lora"/>
              <a:sym typeface="Lora"/>
            </a:endParaRPr>
          </a:p>
          <a:p>
            <a:pPr indent="0" lvl="0" marL="0" rtl="0" algn="l">
              <a:spcBef>
                <a:spcPts val="0"/>
              </a:spcBef>
              <a:spcAft>
                <a:spcPts val="0"/>
              </a:spcAft>
              <a:buNone/>
            </a:pPr>
            <a:r>
              <a:rPr i="1" lang="en" sz="1200">
                <a:solidFill>
                  <a:schemeClr val="dk1"/>
                </a:solidFill>
                <a:latin typeface="Lora"/>
                <a:ea typeface="Lora"/>
                <a:cs typeface="Lora"/>
                <a:sym typeface="Lora"/>
              </a:rPr>
              <a:t>Apparatus: </a:t>
            </a:r>
            <a:r>
              <a:rPr i="1" lang="en" sz="1200">
                <a:solidFill>
                  <a:schemeClr val="dk1"/>
                </a:solidFill>
                <a:latin typeface="Lora"/>
                <a:ea typeface="Lora"/>
                <a:cs typeface="Lora"/>
                <a:sym typeface="Lora"/>
              </a:rPr>
              <a:t>HeyMarvin (transcript)</a:t>
            </a:r>
            <a:r>
              <a:rPr i="1" lang="en" sz="1200">
                <a:solidFill>
                  <a:schemeClr val="dk1"/>
                </a:solidFill>
                <a:latin typeface="Lora"/>
                <a:ea typeface="Lora"/>
                <a:cs typeface="Lora"/>
                <a:sym typeface="Lora"/>
              </a:rPr>
              <a:t>, Google Docs</a:t>
            </a:r>
            <a:endParaRPr i="1" sz="1200">
              <a:solidFill>
                <a:schemeClr val="dk1"/>
              </a:solidFill>
              <a:latin typeface="Lora"/>
              <a:ea typeface="Lora"/>
              <a:cs typeface="Lora"/>
              <a:sym typeface="Lora"/>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55" name="Shape 4255"/>
        <p:cNvGrpSpPr/>
        <p:nvPr/>
      </p:nvGrpSpPr>
      <p:grpSpPr>
        <a:xfrm>
          <a:off x="0" y="0"/>
          <a:ext cx="0" cy="0"/>
          <a:chOff x="0" y="0"/>
          <a:chExt cx="0" cy="0"/>
        </a:xfrm>
      </p:grpSpPr>
      <p:grpSp>
        <p:nvGrpSpPr>
          <p:cNvPr id="4256" name="Google Shape;4256;p45"/>
          <p:cNvGrpSpPr/>
          <p:nvPr/>
        </p:nvGrpSpPr>
        <p:grpSpPr>
          <a:xfrm>
            <a:off x="1403204" y="1383881"/>
            <a:ext cx="3040566" cy="3031302"/>
            <a:chOff x="4901998" y="2390685"/>
            <a:chExt cx="1653560" cy="1648522"/>
          </a:xfrm>
        </p:grpSpPr>
        <p:grpSp>
          <p:nvGrpSpPr>
            <p:cNvPr id="4257" name="Google Shape;4257;p45"/>
            <p:cNvGrpSpPr/>
            <p:nvPr/>
          </p:nvGrpSpPr>
          <p:grpSpPr>
            <a:xfrm>
              <a:off x="4901998" y="2390685"/>
              <a:ext cx="1653560" cy="1648522"/>
              <a:chOff x="4901998" y="2390685"/>
              <a:chExt cx="1653560" cy="1648522"/>
            </a:xfrm>
          </p:grpSpPr>
          <p:sp>
            <p:nvSpPr>
              <p:cNvPr id="4258" name="Google Shape;4258;p45"/>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5"/>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5"/>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5"/>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5"/>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5"/>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5"/>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5"/>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5"/>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5"/>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5"/>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5"/>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5"/>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5"/>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5"/>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5"/>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45"/>
            <p:cNvGrpSpPr/>
            <p:nvPr/>
          </p:nvGrpSpPr>
          <p:grpSpPr>
            <a:xfrm rot="5400000">
              <a:off x="5105235" y="2699251"/>
              <a:ext cx="1291457" cy="1157431"/>
              <a:chOff x="5062901" y="2528281"/>
              <a:chExt cx="1475782" cy="1322627"/>
            </a:xfrm>
          </p:grpSpPr>
          <p:sp>
            <p:nvSpPr>
              <p:cNvPr id="4275" name="Google Shape;4275;p45"/>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5"/>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5"/>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5"/>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5"/>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5"/>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5"/>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5"/>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5"/>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5"/>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5"/>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5"/>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5"/>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5"/>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5"/>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90" name="Google Shape;4290;p45"/>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“Squirtle”</a:t>
            </a:r>
            <a:endParaRPr/>
          </a:p>
        </p:txBody>
      </p:sp>
      <p:sp>
        <p:nvSpPr>
          <p:cNvPr id="4291" name="Google Shape;4291;p45"/>
          <p:cNvSpPr txBox="1"/>
          <p:nvPr>
            <p:ph idx="1" type="subTitle"/>
          </p:nvPr>
        </p:nvSpPr>
        <p:spPr>
          <a:xfrm>
            <a:off x="4650200" y="1877825"/>
            <a:ext cx="3920700" cy="1560900"/>
          </a:xfrm>
          <a:prstGeom prst="rect">
            <a:avLst/>
          </a:prstGeom>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SzPts val="1600"/>
              <a:buChar char="●"/>
            </a:pPr>
            <a:r>
              <a:rPr lang="en"/>
              <a:t>HS Junior with ADHD</a:t>
            </a:r>
            <a:endParaRPr/>
          </a:p>
          <a:p>
            <a:pPr indent="-330200" lvl="0" marL="457200" rtl="0" algn="l">
              <a:lnSpc>
                <a:spcPct val="115000"/>
              </a:lnSpc>
              <a:spcBef>
                <a:spcPts val="0"/>
              </a:spcBef>
              <a:spcAft>
                <a:spcPts val="0"/>
              </a:spcAft>
              <a:buSzPts val="1600"/>
              <a:buChar char="●"/>
            </a:pPr>
            <a:r>
              <a:rPr lang="en"/>
              <a:t>cross country runner/rower</a:t>
            </a:r>
            <a:endParaRPr/>
          </a:p>
          <a:p>
            <a:pPr indent="-330200" lvl="0" marL="457200" rtl="0" algn="l">
              <a:lnSpc>
                <a:spcPct val="115000"/>
              </a:lnSpc>
              <a:spcBef>
                <a:spcPts val="0"/>
              </a:spcBef>
              <a:spcAft>
                <a:spcPts val="0"/>
              </a:spcAft>
              <a:buSzPts val="1600"/>
              <a:buChar char="●"/>
            </a:pPr>
            <a:r>
              <a:rPr lang="en"/>
              <a:t>interested in pursuing clinical psychology</a:t>
            </a:r>
            <a:endParaRPr/>
          </a:p>
          <a:p>
            <a:pPr indent="0" lvl="0" marL="0" rtl="0" algn="l">
              <a:spcBef>
                <a:spcPts val="0"/>
              </a:spcBef>
              <a:spcAft>
                <a:spcPts val="0"/>
              </a:spcAft>
              <a:buNone/>
            </a:pPr>
            <a:r>
              <a:t/>
            </a:r>
            <a:endParaRPr/>
          </a:p>
        </p:txBody>
      </p:sp>
      <p:pic>
        <p:nvPicPr>
          <p:cNvPr id="4292" name="Google Shape;4292;p45" title="429vvfetakesccqusshbvtoa0e.png"/>
          <p:cNvPicPr preferRelativeResize="0"/>
          <p:nvPr/>
        </p:nvPicPr>
        <p:blipFill>
          <a:blip r:embed="rId3">
            <a:alphaModFix/>
          </a:blip>
          <a:stretch>
            <a:fillRect/>
          </a:stretch>
        </p:blipFill>
        <p:spPr>
          <a:xfrm>
            <a:off x="1651526" y="1506174"/>
            <a:ext cx="2543926" cy="2625950"/>
          </a:xfrm>
          <a:prstGeom prst="rect">
            <a:avLst/>
          </a:prstGeom>
          <a:noFill/>
          <a:ln>
            <a:noFill/>
          </a:ln>
        </p:spPr>
      </p:pic>
      <p:sp>
        <p:nvSpPr>
          <p:cNvPr id="4293" name="Google Shape;4293;p45"/>
          <p:cNvSpPr txBox="1"/>
          <p:nvPr/>
        </p:nvSpPr>
        <p:spPr>
          <a:xfrm>
            <a:off x="5108300" y="3140645"/>
            <a:ext cx="3443400" cy="763200"/>
          </a:xfrm>
          <a:prstGeom prst="rect">
            <a:avLst/>
          </a:prstGeom>
          <a:solidFill>
            <a:schemeClr val="lt1"/>
          </a:solid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Interviewed by Felix, notes by Ananya</a:t>
            </a:r>
            <a:endParaRPr i="1" sz="1200">
              <a:solidFill>
                <a:schemeClr val="dk1"/>
              </a:solidFill>
              <a:latin typeface="Lora"/>
              <a:ea typeface="Lora"/>
              <a:cs typeface="Lora"/>
              <a:sym typeface="Lora"/>
            </a:endParaRPr>
          </a:p>
          <a:p>
            <a:pPr indent="0" lvl="0" marL="0" rtl="0" algn="l">
              <a:spcBef>
                <a:spcPts val="0"/>
              </a:spcBef>
              <a:spcAft>
                <a:spcPts val="0"/>
              </a:spcAft>
              <a:buNone/>
            </a:pPr>
            <a:r>
              <a:rPr i="1" lang="en" sz="1200">
                <a:solidFill>
                  <a:schemeClr val="dk1"/>
                </a:solidFill>
                <a:latin typeface="Lora"/>
                <a:ea typeface="Lora"/>
                <a:cs typeface="Lora"/>
                <a:sym typeface="Lora"/>
              </a:rPr>
              <a:t>Apparatus: Phone video recording, Google Docs</a:t>
            </a:r>
            <a:endParaRPr i="1" sz="1200">
              <a:solidFill>
                <a:schemeClr val="dk1"/>
              </a:solidFill>
              <a:latin typeface="Lora"/>
              <a:ea typeface="Lora"/>
              <a:cs typeface="Lora"/>
              <a:sym typeface="Lora"/>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7" name="Shape 4297"/>
        <p:cNvGrpSpPr/>
        <p:nvPr/>
      </p:nvGrpSpPr>
      <p:grpSpPr>
        <a:xfrm>
          <a:off x="0" y="0"/>
          <a:ext cx="0" cy="0"/>
          <a:chOff x="0" y="0"/>
          <a:chExt cx="0" cy="0"/>
        </a:xfrm>
      </p:grpSpPr>
      <p:grpSp>
        <p:nvGrpSpPr>
          <p:cNvPr id="4298" name="Google Shape;4298;p46"/>
          <p:cNvGrpSpPr/>
          <p:nvPr/>
        </p:nvGrpSpPr>
        <p:grpSpPr>
          <a:xfrm>
            <a:off x="1403204" y="1383881"/>
            <a:ext cx="3040566" cy="3031302"/>
            <a:chOff x="4901998" y="2390685"/>
            <a:chExt cx="1653560" cy="1648522"/>
          </a:xfrm>
        </p:grpSpPr>
        <p:grpSp>
          <p:nvGrpSpPr>
            <p:cNvPr id="4299" name="Google Shape;4299;p46"/>
            <p:cNvGrpSpPr/>
            <p:nvPr/>
          </p:nvGrpSpPr>
          <p:grpSpPr>
            <a:xfrm>
              <a:off x="4901998" y="2390685"/>
              <a:ext cx="1653560" cy="1648522"/>
              <a:chOff x="4901998" y="2390685"/>
              <a:chExt cx="1653560" cy="1648522"/>
            </a:xfrm>
          </p:grpSpPr>
          <p:sp>
            <p:nvSpPr>
              <p:cNvPr id="4300" name="Google Shape;4300;p46"/>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6"/>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6"/>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6"/>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6"/>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6"/>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6"/>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6"/>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6"/>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6"/>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6"/>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6"/>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6"/>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6"/>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6"/>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6"/>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46"/>
            <p:cNvGrpSpPr/>
            <p:nvPr/>
          </p:nvGrpSpPr>
          <p:grpSpPr>
            <a:xfrm rot="5400000">
              <a:off x="5105235" y="2699251"/>
              <a:ext cx="1291457" cy="1157431"/>
              <a:chOff x="5062901" y="2528281"/>
              <a:chExt cx="1475782" cy="1322627"/>
            </a:xfrm>
          </p:grpSpPr>
          <p:sp>
            <p:nvSpPr>
              <p:cNvPr id="4317" name="Google Shape;4317;p46"/>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6"/>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6"/>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6"/>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6"/>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6"/>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6"/>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6"/>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6"/>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6"/>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6"/>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6"/>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6"/>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6"/>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6"/>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32" name="Google Shape;4332;p46"/>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“Kadabra”</a:t>
            </a:r>
            <a:endParaRPr/>
          </a:p>
        </p:txBody>
      </p:sp>
      <p:sp>
        <p:nvSpPr>
          <p:cNvPr id="4333" name="Google Shape;4333;p46"/>
          <p:cNvSpPr txBox="1"/>
          <p:nvPr>
            <p:ph idx="1" type="subTitle"/>
          </p:nvPr>
        </p:nvSpPr>
        <p:spPr>
          <a:xfrm>
            <a:off x="4639950" y="1887175"/>
            <a:ext cx="3920700" cy="1779000"/>
          </a:xfrm>
          <a:prstGeom prst="rect">
            <a:avLst/>
          </a:prstGeom>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SzPts val="1600"/>
              <a:buChar char="●"/>
            </a:pPr>
            <a:r>
              <a:rPr lang="en"/>
              <a:t>26 y.o. e</a:t>
            </a:r>
            <a:r>
              <a:rPr lang="en"/>
              <a:t>arly career freelance graphic designer</a:t>
            </a:r>
            <a:endParaRPr/>
          </a:p>
          <a:p>
            <a:pPr indent="-330200" lvl="0" marL="457200" rtl="0" algn="l">
              <a:lnSpc>
                <a:spcPct val="115000"/>
              </a:lnSpc>
              <a:spcBef>
                <a:spcPts val="0"/>
              </a:spcBef>
              <a:spcAft>
                <a:spcPts val="0"/>
              </a:spcAft>
              <a:buSzPts val="1600"/>
              <a:buChar char="●"/>
            </a:pPr>
            <a:r>
              <a:rPr lang="en"/>
              <a:t>service dog mom</a:t>
            </a:r>
            <a:endParaRPr/>
          </a:p>
          <a:p>
            <a:pPr indent="-330200" lvl="0" marL="457200" rtl="0" algn="l">
              <a:lnSpc>
                <a:spcPct val="115000"/>
              </a:lnSpc>
              <a:spcBef>
                <a:spcPts val="0"/>
              </a:spcBef>
              <a:spcAft>
                <a:spcPts val="0"/>
              </a:spcAft>
              <a:buSzPts val="1600"/>
              <a:buChar char="●"/>
            </a:pPr>
            <a:r>
              <a:rPr lang="en"/>
              <a:t>diagnosed with ADHD after losing the structure of school</a:t>
            </a:r>
            <a:endParaRPr/>
          </a:p>
          <a:p>
            <a:pPr indent="0" lvl="0" marL="0" rtl="0" algn="l">
              <a:spcBef>
                <a:spcPts val="0"/>
              </a:spcBef>
              <a:spcAft>
                <a:spcPts val="0"/>
              </a:spcAft>
              <a:buNone/>
            </a:pPr>
            <a:r>
              <a:t/>
            </a:r>
            <a:endParaRPr/>
          </a:p>
        </p:txBody>
      </p:sp>
      <p:pic>
        <p:nvPicPr>
          <p:cNvPr id="4334" name="Google Shape;4334;p46"/>
          <p:cNvPicPr preferRelativeResize="0"/>
          <p:nvPr/>
        </p:nvPicPr>
        <p:blipFill>
          <a:blip r:embed="rId3">
            <a:alphaModFix/>
          </a:blip>
          <a:stretch>
            <a:fillRect/>
          </a:stretch>
        </p:blipFill>
        <p:spPr>
          <a:xfrm>
            <a:off x="1614650" y="1769900"/>
            <a:ext cx="2829126" cy="2645276"/>
          </a:xfrm>
          <a:prstGeom prst="rect">
            <a:avLst/>
          </a:prstGeom>
          <a:noFill/>
          <a:ln>
            <a:noFill/>
          </a:ln>
        </p:spPr>
      </p:pic>
      <p:sp>
        <p:nvSpPr>
          <p:cNvPr id="4335" name="Google Shape;4335;p46"/>
          <p:cNvSpPr txBox="1"/>
          <p:nvPr/>
        </p:nvSpPr>
        <p:spPr>
          <a:xfrm>
            <a:off x="5108291" y="3410243"/>
            <a:ext cx="3443400" cy="481200"/>
          </a:xfrm>
          <a:prstGeom prst="rect">
            <a:avLst/>
          </a:prstGeom>
          <a:solidFill>
            <a:schemeClr val="lt1"/>
          </a:solid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Interviewed by Ayana, notes by Anthony</a:t>
            </a:r>
            <a:endParaRPr i="1" sz="1200">
              <a:solidFill>
                <a:schemeClr val="dk1"/>
              </a:solidFill>
              <a:latin typeface="Lora"/>
              <a:ea typeface="Lora"/>
              <a:cs typeface="Lora"/>
              <a:sym typeface="Lora"/>
            </a:endParaRPr>
          </a:p>
          <a:p>
            <a:pPr indent="0" lvl="0" marL="0" rtl="0" algn="l">
              <a:spcBef>
                <a:spcPts val="0"/>
              </a:spcBef>
              <a:spcAft>
                <a:spcPts val="0"/>
              </a:spcAft>
              <a:buNone/>
            </a:pPr>
            <a:r>
              <a:rPr i="1" lang="en" sz="1200">
                <a:solidFill>
                  <a:schemeClr val="dk1"/>
                </a:solidFill>
                <a:latin typeface="Lora"/>
                <a:ea typeface="Lora"/>
                <a:cs typeface="Lora"/>
                <a:sym typeface="Lora"/>
              </a:rPr>
              <a:t>Apparatus: HeyMarvin (transcript), Google Docs</a:t>
            </a:r>
            <a:endParaRPr i="1" sz="1200">
              <a:solidFill>
                <a:schemeClr val="dk1"/>
              </a:solidFill>
              <a:latin typeface="Lora"/>
              <a:ea typeface="Lora"/>
              <a:cs typeface="Lora"/>
              <a:sym typeface="Lora"/>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9" name="Shape 4339"/>
        <p:cNvGrpSpPr/>
        <p:nvPr/>
      </p:nvGrpSpPr>
      <p:grpSpPr>
        <a:xfrm>
          <a:off x="0" y="0"/>
          <a:ext cx="0" cy="0"/>
          <a:chOff x="0" y="0"/>
          <a:chExt cx="0" cy="0"/>
        </a:xfrm>
      </p:grpSpPr>
      <p:grpSp>
        <p:nvGrpSpPr>
          <p:cNvPr id="4340" name="Google Shape;4340;p47"/>
          <p:cNvGrpSpPr/>
          <p:nvPr/>
        </p:nvGrpSpPr>
        <p:grpSpPr>
          <a:xfrm>
            <a:off x="1403204" y="1383881"/>
            <a:ext cx="3040566" cy="3031302"/>
            <a:chOff x="4901998" y="2390685"/>
            <a:chExt cx="1653560" cy="1648522"/>
          </a:xfrm>
        </p:grpSpPr>
        <p:grpSp>
          <p:nvGrpSpPr>
            <p:cNvPr id="4341" name="Google Shape;4341;p47"/>
            <p:cNvGrpSpPr/>
            <p:nvPr/>
          </p:nvGrpSpPr>
          <p:grpSpPr>
            <a:xfrm>
              <a:off x="4901998" y="2390685"/>
              <a:ext cx="1653560" cy="1648522"/>
              <a:chOff x="4901998" y="2390685"/>
              <a:chExt cx="1653560" cy="1648522"/>
            </a:xfrm>
          </p:grpSpPr>
          <p:sp>
            <p:nvSpPr>
              <p:cNvPr id="4342" name="Google Shape;4342;p47"/>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7"/>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7"/>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7"/>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7"/>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7"/>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7"/>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7"/>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7"/>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7"/>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7"/>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7"/>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7"/>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7"/>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7"/>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7"/>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47"/>
            <p:cNvGrpSpPr/>
            <p:nvPr/>
          </p:nvGrpSpPr>
          <p:grpSpPr>
            <a:xfrm rot="5400000">
              <a:off x="5105235" y="2699251"/>
              <a:ext cx="1291457" cy="1157431"/>
              <a:chOff x="5062901" y="2528281"/>
              <a:chExt cx="1475782" cy="1322627"/>
            </a:xfrm>
          </p:grpSpPr>
          <p:sp>
            <p:nvSpPr>
              <p:cNvPr id="4359" name="Google Shape;4359;p47"/>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7"/>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7"/>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7"/>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7"/>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7"/>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7"/>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7"/>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7"/>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7"/>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7"/>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7"/>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7"/>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7"/>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7"/>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74" name="Google Shape;4374;p47"/>
          <p:cNvSpPr txBox="1"/>
          <p:nvPr>
            <p:ph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“Hariyama”</a:t>
            </a:r>
            <a:endParaRPr/>
          </a:p>
        </p:txBody>
      </p:sp>
      <p:sp>
        <p:nvSpPr>
          <p:cNvPr id="4375" name="Google Shape;4375;p47"/>
          <p:cNvSpPr txBox="1"/>
          <p:nvPr>
            <p:ph idx="1" type="subTitle"/>
          </p:nvPr>
        </p:nvSpPr>
        <p:spPr>
          <a:xfrm>
            <a:off x="4639950" y="1887175"/>
            <a:ext cx="3920700" cy="1779000"/>
          </a:xfrm>
          <a:prstGeom prst="rect">
            <a:avLst/>
          </a:prstGeom>
        </p:spPr>
        <p:txBody>
          <a:bodyPr anchorCtr="0" anchor="ctr" bIns="91425" lIns="91425" spcFirstLastPara="1" rIns="91425" wrap="square" tIns="91425">
            <a:noAutofit/>
          </a:bodyPr>
          <a:lstStyle/>
          <a:p>
            <a:pPr indent="-342900" lvl="0" marL="457200" rtl="0" algn="l">
              <a:lnSpc>
                <a:spcPct val="115000"/>
              </a:lnSpc>
              <a:spcBef>
                <a:spcPts val="0"/>
              </a:spcBef>
              <a:spcAft>
                <a:spcPts val="0"/>
              </a:spcAft>
              <a:buSzPts val="1800"/>
              <a:buChar char="●"/>
            </a:pPr>
            <a:r>
              <a:rPr lang="en"/>
              <a:t>HS Senior at with ADHD/dyslexia</a:t>
            </a:r>
            <a:endParaRPr/>
          </a:p>
          <a:p>
            <a:pPr indent="-342900" lvl="0" marL="457200" rtl="0" algn="l">
              <a:lnSpc>
                <a:spcPct val="115000"/>
              </a:lnSpc>
              <a:spcBef>
                <a:spcPts val="0"/>
              </a:spcBef>
              <a:spcAft>
                <a:spcPts val="0"/>
              </a:spcAft>
              <a:buSzPts val="1800"/>
              <a:buChar char="●"/>
            </a:pPr>
            <a:r>
              <a:rPr lang="en"/>
              <a:t>soccer and flag football player</a:t>
            </a:r>
            <a:endParaRPr/>
          </a:p>
          <a:p>
            <a:pPr indent="-342900" lvl="0" marL="457200" rtl="0" algn="l">
              <a:lnSpc>
                <a:spcPct val="115000"/>
              </a:lnSpc>
              <a:spcBef>
                <a:spcPts val="0"/>
              </a:spcBef>
              <a:spcAft>
                <a:spcPts val="0"/>
              </a:spcAft>
              <a:buSzPts val="1800"/>
              <a:buChar char="●"/>
            </a:pPr>
            <a:r>
              <a:rPr lang="en"/>
              <a:t>interested in pursuing psychology</a:t>
            </a:r>
            <a:endParaRPr/>
          </a:p>
          <a:p>
            <a:pPr indent="0" lvl="0" marL="0" rtl="0" algn="l">
              <a:spcBef>
                <a:spcPts val="0"/>
              </a:spcBef>
              <a:spcAft>
                <a:spcPts val="0"/>
              </a:spcAft>
              <a:buNone/>
            </a:pPr>
            <a:r>
              <a:t/>
            </a:r>
            <a:endParaRPr/>
          </a:p>
        </p:txBody>
      </p:sp>
      <p:pic>
        <p:nvPicPr>
          <p:cNvPr id="4376" name="Google Shape;4376;p47"/>
          <p:cNvPicPr preferRelativeResize="0"/>
          <p:nvPr/>
        </p:nvPicPr>
        <p:blipFill>
          <a:blip r:embed="rId3">
            <a:alphaModFix/>
          </a:blip>
          <a:stretch>
            <a:fillRect/>
          </a:stretch>
        </p:blipFill>
        <p:spPr>
          <a:xfrm>
            <a:off x="1534699" y="1639368"/>
            <a:ext cx="2684826" cy="2644174"/>
          </a:xfrm>
          <a:prstGeom prst="rect">
            <a:avLst/>
          </a:prstGeom>
          <a:noFill/>
          <a:ln>
            <a:noFill/>
          </a:ln>
        </p:spPr>
      </p:pic>
      <p:sp>
        <p:nvSpPr>
          <p:cNvPr id="4377" name="Google Shape;4377;p47"/>
          <p:cNvSpPr txBox="1"/>
          <p:nvPr/>
        </p:nvSpPr>
        <p:spPr>
          <a:xfrm>
            <a:off x="5108291" y="3369259"/>
            <a:ext cx="3443400" cy="48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Interviewed by Ananya, notes by Felix</a:t>
            </a:r>
            <a:endParaRPr i="1" sz="1200">
              <a:solidFill>
                <a:schemeClr val="dk1"/>
              </a:solidFill>
              <a:latin typeface="Lora"/>
              <a:ea typeface="Lora"/>
              <a:cs typeface="Lora"/>
              <a:sym typeface="Lora"/>
            </a:endParaRPr>
          </a:p>
          <a:p>
            <a:pPr indent="0" lvl="0" marL="0" rtl="0" algn="l">
              <a:spcBef>
                <a:spcPts val="0"/>
              </a:spcBef>
              <a:spcAft>
                <a:spcPts val="0"/>
              </a:spcAft>
              <a:buNone/>
            </a:pPr>
            <a:r>
              <a:rPr i="1" lang="en" sz="1200">
                <a:solidFill>
                  <a:schemeClr val="dk1"/>
                </a:solidFill>
                <a:latin typeface="Lora"/>
                <a:ea typeface="Lora"/>
                <a:cs typeface="Lora"/>
                <a:sym typeface="Lora"/>
              </a:rPr>
              <a:t>Apparatus: Video recording, Google Docs</a:t>
            </a:r>
            <a:endParaRPr i="1" sz="1200">
              <a:solidFill>
                <a:schemeClr val="dk1"/>
              </a:solidFill>
              <a:latin typeface="Lora"/>
              <a:ea typeface="Lora"/>
              <a:cs typeface="Lora"/>
              <a:sym typeface="Lora"/>
            </a:endParaRPr>
          </a:p>
          <a:p>
            <a:pPr indent="0" lvl="0" marL="0" rtl="0" algn="l">
              <a:spcBef>
                <a:spcPts val="0"/>
              </a:spcBef>
              <a:spcAft>
                <a:spcPts val="0"/>
              </a:spcAft>
              <a:buNone/>
            </a:pPr>
            <a:r>
              <a:t/>
            </a:r>
            <a:endParaRPr i="1" sz="1200">
              <a:solidFill>
                <a:schemeClr val="dk1"/>
              </a:solidFill>
              <a:latin typeface="Lora"/>
              <a:ea typeface="Lora"/>
              <a:cs typeface="Lora"/>
              <a:sym typeface="Lora"/>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1" name="Shape 4381"/>
        <p:cNvGrpSpPr/>
        <p:nvPr/>
      </p:nvGrpSpPr>
      <p:grpSpPr>
        <a:xfrm>
          <a:off x="0" y="0"/>
          <a:ext cx="0" cy="0"/>
          <a:chOff x="0" y="0"/>
          <a:chExt cx="0" cy="0"/>
        </a:xfrm>
      </p:grpSpPr>
      <p:sp>
        <p:nvSpPr>
          <p:cNvPr id="4382" name="Google Shape;4382;p48"/>
          <p:cNvSpPr/>
          <p:nvPr/>
        </p:nvSpPr>
        <p:spPr>
          <a:xfrm>
            <a:off x="-10700" y="-10700"/>
            <a:ext cx="9144000" cy="5218500"/>
          </a:xfrm>
          <a:prstGeom prst="rect">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ora"/>
              <a:ea typeface="Lora"/>
              <a:cs typeface="Lora"/>
              <a:sym typeface="Lora"/>
            </a:endParaRPr>
          </a:p>
        </p:txBody>
      </p:sp>
      <p:sp>
        <p:nvSpPr>
          <p:cNvPr id="4383" name="Google Shape;4383;p48"/>
          <p:cNvSpPr txBox="1"/>
          <p:nvPr>
            <p:ph type="title"/>
          </p:nvPr>
        </p:nvSpPr>
        <p:spPr>
          <a:xfrm>
            <a:off x="1361778" y="1413324"/>
            <a:ext cx="3425400" cy="402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 Hariyama</a:t>
            </a:r>
            <a:endParaRPr/>
          </a:p>
        </p:txBody>
      </p:sp>
      <p:sp>
        <p:nvSpPr>
          <p:cNvPr id="4384" name="Google Shape;4384;p48"/>
          <p:cNvSpPr txBox="1"/>
          <p:nvPr>
            <p:ph idx="1" type="subTitle"/>
          </p:nvPr>
        </p:nvSpPr>
        <p:spPr>
          <a:xfrm>
            <a:off x="-32100" y="413275"/>
            <a:ext cx="4919100" cy="11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500"/>
              <a:t>“I’ve always been a kinesthetic learner…</a:t>
            </a:r>
            <a:endParaRPr sz="1500"/>
          </a:p>
          <a:p>
            <a:pPr indent="0" lvl="0" marL="0" rtl="0" algn="r">
              <a:spcBef>
                <a:spcPts val="0"/>
              </a:spcBef>
              <a:spcAft>
                <a:spcPts val="0"/>
              </a:spcAft>
              <a:buNone/>
            </a:pPr>
            <a:r>
              <a:rPr lang="en" sz="1500"/>
              <a:t>I became more open-minded to learn more about how certain things work.”</a:t>
            </a:r>
            <a:endParaRPr sz="1500"/>
          </a:p>
        </p:txBody>
      </p:sp>
      <p:sp>
        <p:nvSpPr>
          <p:cNvPr id="4385" name="Google Shape;4385;p48"/>
          <p:cNvSpPr txBox="1"/>
          <p:nvPr>
            <p:ph type="title"/>
          </p:nvPr>
        </p:nvSpPr>
        <p:spPr>
          <a:xfrm>
            <a:off x="486328" y="3883549"/>
            <a:ext cx="3425400" cy="402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 Geodude</a:t>
            </a:r>
            <a:endParaRPr/>
          </a:p>
        </p:txBody>
      </p:sp>
      <p:sp>
        <p:nvSpPr>
          <p:cNvPr id="4386" name="Google Shape;4386;p48"/>
          <p:cNvSpPr txBox="1"/>
          <p:nvPr>
            <p:ph idx="1" type="subTitle"/>
          </p:nvPr>
        </p:nvSpPr>
        <p:spPr>
          <a:xfrm>
            <a:off x="-32100" y="2848600"/>
            <a:ext cx="4250100" cy="11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500"/>
              <a:t>“It’s usually [my partner], Patti, who will say, ‘You’ve been on that task for eight hours —have you eaten?’ And I’ll be like, ‘Oh, no, I have to eat.’”</a:t>
            </a:r>
            <a:endParaRPr sz="1500"/>
          </a:p>
        </p:txBody>
      </p:sp>
      <p:sp>
        <p:nvSpPr>
          <p:cNvPr id="4387" name="Google Shape;4387;p48"/>
          <p:cNvSpPr txBox="1"/>
          <p:nvPr>
            <p:ph type="title"/>
          </p:nvPr>
        </p:nvSpPr>
        <p:spPr>
          <a:xfrm>
            <a:off x="5510103" y="4189699"/>
            <a:ext cx="3425400" cy="402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 Kadabra</a:t>
            </a:r>
            <a:endParaRPr/>
          </a:p>
        </p:txBody>
      </p:sp>
      <p:sp>
        <p:nvSpPr>
          <p:cNvPr id="4388" name="Google Shape;4388;p48"/>
          <p:cNvSpPr txBox="1"/>
          <p:nvPr>
            <p:ph idx="1" type="subTitle"/>
          </p:nvPr>
        </p:nvSpPr>
        <p:spPr>
          <a:xfrm>
            <a:off x="5103175" y="3183350"/>
            <a:ext cx="3425400" cy="11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600"/>
              <a:t>“I live by lists. I have an entire notion wiki of all of the projects I'm working on.”</a:t>
            </a:r>
            <a:endParaRPr sz="1600"/>
          </a:p>
        </p:txBody>
      </p:sp>
      <p:sp>
        <p:nvSpPr>
          <p:cNvPr id="4389" name="Google Shape;4389;p48"/>
          <p:cNvSpPr txBox="1"/>
          <p:nvPr>
            <p:ph idx="1" type="subTitle"/>
          </p:nvPr>
        </p:nvSpPr>
        <p:spPr>
          <a:xfrm>
            <a:off x="4572000" y="1746100"/>
            <a:ext cx="4250100" cy="11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500"/>
              <a:t>“They wouldn’t encourage me to ask my teachers for help… I was struggling to the point where I would fail grades.”</a:t>
            </a:r>
            <a:endParaRPr sz="1500"/>
          </a:p>
        </p:txBody>
      </p:sp>
      <p:sp>
        <p:nvSpPr>
          <p:cNvPr id="4390" name="Google Shape;4390;p48"/>
          <p:cNvSpPr txBox="1"/>
          <p:nvPr>
            <p:ph type="title"/>
          </p:nvPr>
        </p:nvSpPr>
        <p:spPr>
          <a:xfrm>
            <a:off x="5561328" y="2703024"/>
            <a:ext cx="3425400" cy="402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 Squirtle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4" name="Shape 4394"/>
        <p:cNvGrpSpPr/>
        <p:nvPr/>
      </p:nvGrpSpPr>
      <p:grpSpPr>
        <a:xfrm>
          <a:off x="0" y="0"/>
          <a:ext cx="0" cy="0"/>
          <a:chOff x="0" y="0"/>
          <a:chExt cx="0" cy="0"/>
        </a:xfrm>
      </p:grpSpPr>
      <p:sp>
        <p:nvSpPr>
          <p:cNvPr id="4395" name="Google Shape;4395;p49"/>
          <p:cNvSpPr txBox="1"/>
          <p:nvPr>
            <p:ph type="title"/>
          </p:nvPr>
        </p:nvSpPr>
        <p:spPr>
          <a:xfrm>
            <a:off x="-953326" y="681726"/>
            <a:ext cx="4214700" cy="879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sz="3400"/>
              <a:t>Surprises</a:t>
            </a:r>
            <a:endParaRPr b="1" sz="3400"/>
          </a:p>
        </p:txBody>
      </p:sp>
      <p:sp>
        <p:nvSpPr>
          <p:cNvPr id="4396" name="Google Shape;4396;p49"/>
          <p:cNvSpPr txBox="1"/>
          <p:nvPr/>
        </p:nvSpPr>
        <p:spPr>
          <a:xfrm>
            <a:off x="748525" y="1604100"/>
            <a:ext cx="7314300" cy="2288400"/>
          </a:xfrm>
          <a:prstGeom prst="rect">
            <a:avLst/>
          </a:prstGeom>
          <a:noFill/>
          <a:ln>
            <a:noFill/>
          </a:ln>
        </p:spPr>
        <p:txBody>
          <a:bodyPr anchorCtr="0" anchor="t" bIns="91425" lIns="91425" spcFirstLastPara="1" rIns="91425" wrap="square" tIns="91425">
            <a:noAutofit/>
          </a:bodyPr>
          <a:lstStyle/>
          <a:p>
            <a:pPr indent="-342900" lvl="0" marL="457200" rtl="0" algn="l">
              <a:spcBef>
                <a:spcPts val="0"/>
              </a:spcBef>
              <a:spcAft>
                <a:spcPts val="0"/>
              </a:spcAft>
              <a:buClr>
                <a:schemeClr val="dk1"/>
              </a:buClr>
              <a:buSzPts val="1800"/>
              <a:buFont typeface="Lora"/>
              <a:buAutoNum type="arabicPeriod"/>
            </a:pPr>
            <a:r>
              <a:rPr lang="en" sz="1800">
                <a:solidFill>
                  <a:schemeClr val="dk1"/>
                </a:solidFill>
                <a:latin typeface="Lora"/>
                <a:ea typeface="Lora"/>
                <a:cs typeface="Lora"/>
                <a:sym typeface="Lora"/>
              </a:rPr>
              <a:t>Rather than a single preferred tool type (digital or physical), each participant </a:t>
            </a:r>
            <a:r>
              <a:rPr b="1" lang="en" sz="1800">
                <a:solidFill>
                  <a:schemeClr val="dk1"/>
                </a:solidFill>
                <a:latin typeface="Lora"/>
                <a:ea typeface="Lora"/>
                <a:cs typeface="Lora"/>
                <a:sym typeface="Lora"/>
              </a:rPr>
              <a:t>curated a unique combination of digital and physical systems</a:t>
            </a:r>
            <a:r>
              <a:rPr lang="en" sz="1800">
                <a:solidFill>
                  <a:schemeClr val="dk1"/>
                </a:solidFill>
                <a:latin typeface="Lora"/>
                <a:ea typeface="Lora"/>
                <a:cs typeface="Lora"/>
                <a:sym typeface="Lora"/>
              </a:rPr>
              <a:t> for different aspects of their work.</a:t>
            </a:r>
            <a:endParaRPr b="1" sz="1800">
              <a:solidFill>
                <a:schemeClr val="dk1"/>
              </a:solidFill>
              <a:latin typeface="Lora"/>
              <a:ea typeface="Lora"/>
              <a:cs typeface="Lora"/>
              <a:sym typeface="Lora"/>
            </a:endParaRPr>
          </a:p>
          <a:p>
            <a:pPr indent="0" lvl="0" marL="457200" rtl="0" algn="l">
              <a:spcBef>
                <a:spcPts val="0"/>
              </a:spcBef>
              <a:spcAft>
                <a:spcPts val="0"/>
              </a:spcAft>
              <a:buNone/>
            </a:pPr>
            <a:r>
              <a:t/>
            </a:r>
            <a:endParaRPr sz="1800">
              <a:solidFill>
                <a:schemeClr val="dk1"/>
              </a:solidFill>
              <a:latin typeface="Lora"/>
              <a:ea typeface="Lora"/>
              <a:cs typeface="Lora"/>
              <a:sym typeface="Lora"/>
            </a:endParaRPr>
          </a:p>
          <a:p>
            <a:pPr indent="-342900" lvl="0" marL="457200" rtl="0" algn="l">
              <a:spcBef>
                <a:spcPts val="0"/>
              </a:spcBef>
              <a:spcAft>
                <a:spcPts val="0"/>
              </a:spcAft>
              <a:buClr>
                <a:schemeClr val="dk1"/>
              </a:buClr>
              <a:buSzPts val="1800"/>
              <a:buFont typeface="Lora"/>
              <a:buAutoNum type="arabicPeriod"/>
            </a:pPr>
            <a:r>
              <a:rPr lang="en" sz="1800">
                <a:solidFill>
                  <a:schemeClr val="dk1"/>
                </a:solidFill>
                <a:latin typeface="Lora"/>
                <a:ea typeface="Lora"/>
                <a:cs typeface="Lora"/>
                <a:sym typeface="Lora"/>
              </a:rPr>
              <a:t>Many</a:t>
            </a:r>
            <a:r>
              <a:rPr b="1" lang="en" sz="1800">
                <a:solidFill>
                  <a:schemeClr val="dk1"/>
                </a:solidFill>
                <a:latin typeface="Lora"/>
                <a:ea typeface="Lora"/>
                <a:cs typeface="Lora"/>
                <a:sym typeface="Lora"/>
              </a:rPr>
              <a:t> dislike directly being told what to do</a:t>
            </a:r>
            <a:r>
              <a:rPr lang="en" sz="1800">
                <a:solidFill>
                  <a:schemeClr val="dk1"/>
                </a:solidFill>
                <a:latin typeface="Lora"/>
                <a:ea typeface="Lora"/>
                <a:cs typeface="Lora"/>
                <a:sym typeface="Lora"/>
              </a:rPr>
              <a:t>, but experience greater productivity and </a:t>
            </a:r>
            <a:r>
              <a:rPr b="1" lang="en" sz="1800">
                <a:solidFill>
                  <a:schemeClr val="dk1"/>
                </a:solidFill>
                <a:latin typeface="Lora"/>
                <a:ea typeface="Lora"/>
                <a:cs typeface="Lora"/>
                <a:sym typeface="Lora"/>
              </a:rPr>
              <a:t>success with external structure.</a:t>
            </a:r>
            <a:endParaRPr b="1" sz="1800">
              <a:solidFill>
                <a:schemeClr val="dk1"/>
              </a:solidFill>
              <a:latin typeface="Lora"/>
              <a:ea typeface="Lora"/>
              <a:cs typeface="Lora"/>
              <a:sym typeface="Lora"/>
            </a:endParaRPr>
          </a:p>
          <a:p>
            <a:pPr indent="0" lvl="0" marL="0" rtl="0" algn="l">
              <a:spcBef>
                <a:spcPts val="0"/>
              </a:spcBef>
              <a:spcAft>
                <a:spcPts val="0"/>
              </a:spcAft>
              <a:buNone/>
            </a:pPr>
            <a:r>
              <a:t/>
            </a:r>
            <a:endParaRPr b="1" sz="1800">
              <a:solidFill>
                <a:schemeClr val="dk1"/>
              </a:solidFill>
              <a:latin typeface="Lora"/>
              <a:ea typeface="Lora"/>
              <a:cs typeface="Lora"/>
              <a:sym typeface="Lora"/>
            </a:endParaRPr>
          </a:p>
          <a:p>
            <a:pPr indent="-342900" lvl="0" marL="457200" rtl="0" algn="l">
              <a:spcBef>
                <a:spcPts val="0"/>
              </a:spcBef>
              <a:spcAft>
                <a:spcPts val="0"/>
              </a:spcAft>
              <a:buClr>
                <a:schemeClr val="dk1"/>
              </a:buClr>
              <a:buSzPts val="1800"/>
              <a:buFont typeface="Lora"/>
              <a:buAutoNum type="arabicPeriod"/>
            </a:pPr>
            <a:r>
              <a:rPr lang="en" sz="1800">
                <a:solidFill>
                  <a:schemeClr val="dk1"/>
                </a:solidFill>
                <a:latin typeface="Lora"/>
                <a:ea typeface="Lora"/>
                <a:cs typeface="Lora"/>
                <a:sym typeface="Lora"/>
              </a:rPr>
              <a:t>Learners often know exactly </a:t>
            </a:r>
            <a:r>
              <a:rPr b="1" lang="en" sz="1800">
                <a:solidFill>
                  <a:schemeClr val="dk1"/>
                </a:solidFill>
                <a:latin typeface="Lora"/>
                <a:ea typeface="Lora"/>
                <a:cs typeface="Lora"/>
                <a:sym typeface="Lora"/>
              </a:rPr>
              <a:t>when they’re hyperfocused</a:t>
            </a:r>
            <a:r>
              <a:rPr lang="en" sz="1800">
                <a:solidFill>
                  <a:schemeClr val="dk1"/>
                </a:solidFill>
                <a:latin typeface="Lora"/>
                <a:ea typeface="Lora"/>
                <a:cs typeface="Lora"/>
                <a:sym typeface="Lora"/>
              </a:rPr>
              <a:t>, even if it takes an </a:t>
            </a:r>
            <a:r>
              <a:rPr b="1" lang="en" sz="1800">
                <a:solidFill>
                  <a:schemeClr val="dk1"/>
                </a:solidFill>
                <a:latin typeface="Lora"/>
                <a:ea typeface="Lora"/>
                <a:cs typeface="Lora"/>
                <a:sym typeface="Lora"/>
              </a:rPr>
              <a:t>external prompt</a:t>
            </a:r>
            <a:r>
              <a:rPr lang="en" sz="1800">
                <a:solidFill>
                  <a:schemeClr val="dk1"/>
                </a:solidFill>
                <a:latin typeface="Lora"/>
                <a:ea typeface="Lora"/>
                <a:cs typeface="Lora"/>
                <a:sym typeface="Lora"/>
              </a:rPr>
              <a:t> to break the cycle.</a:t>
            </a:r>
            <a:endParaRPr sz="1800">
              <a:solidFill>
                <a:schemeClr val="dk1"/>
              </a:solidFill>
              <a:latin typeface="Lora"/>
              <a:ea typeface="Lora"/>
              <a:cs typeface="Lora"/>
              <a:sym typeface="Lor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0" name="Shape 4400"/>
        <p:cNvGrpSpPr/>
        <p:nvPr/>
      </p:nvGrpSpPr>
      <p:grpSpPr>
        <a:xfrm>
          <a:off x="0" y="0"/>
          <a:ext cx="0" cy="0"/>
          <a:chOff x="0" y="0"/>
          <a:chExt cx="0" cy="0"/>
        </a:xfrm>
      </p:grpSpPr>
      <p:pic>
        <p:nvPicPr>
          <p:cNvPr id="4401" name="Google Shape;4401;p50" title="Screenshot 2025-10-02 at 10.38.52 AM.png"/>
          <p:cNvPicPr preferRelativeResize="0"/>
          <p:nvPr/>
        </p:nvPicPr>
        <p:blipFill>
          <a:blip r:embed="rId3">
            <a:alphaModFix/>
          </a:blip>
          <a:stretch>
            <a:fillRect/>
          </a:stretch>
        </p:blipFill>
        <p:spPr>
          <a:xfrm>
            <a:off x="656625" y="1396487"/>
            <a:ext cx="2288201" cy="1963525"/>
          </a:xfrm>
          <a:prstGeom prst="rect">
            <a:avLst/>
          </a:prstGeom>
          <a:noFill/>
          <a:ln>
            <a:noFill/>
          </a:ln>
        </p:spPr>
      </p:pic>
      <p:pic>
        <p:nvPicPr>
          <p:cNvPr id="4402" name="Google Shape;4402;p50" title="Screenshot 2025-10-02 at 10.39.15 AM.png"/>
          <p:cNvPicPr preferRelativeResize="0"/>
          <p:nvPr/>
        </p:nvPicPr>
        <p:blipFill>
          <a:blip r:embed="rId4">
            <a:alphaModFix/>
          </a:blip>
          <a:stretch>
            <a:fillRect/>
          </a:stretch>
        </p:blipFill>
        <p:spPr>
          <a:xfrm>
            <a:off x="6247550" y="1371400"/>
            <a:ext cx="1883701" cy="2125425"/>
          </a:xfrm>
          <a:prstGeom prst="rect">
            <a:avLst/>
          </a:prstGeom>
          <a:noFill/>
          <a:ln>
            <a:noFill/>
          </a:ln>
        </p:spPr>
      </p:pic>
      <p:pic>
        <p:nvPicPr>
          <p:cNvPr id="4403" name="Google Shape;4403;p50" title="Screenshot 2025-10-02 at 10.39.44 AM.png"/>
          <p:cNvPicPr preferRelativeResize="0"/>
          <p:nvPr/>
        </p:nvPicPr>
        <p:blipFill>
          <a:blip r:embed="rId5">
            <a:alphaModFix/>
          </a:blip>
          <a:stretch>
            <a:fillRect/>
          </a:stretch>
        </p:blipFill>
        <p:spPr>
          <a:xfrm>
            <a:off x="3511663" y="720435"/>
            <a:ext cx="2104900" cy="3315651"/>
          </a:xfrm>
          <a:prstGeom prst="rect">
            <a:avLst/>
          </a:prstGeom>
          <a:noFill/>
          <a:ln>
            <a:noFill/>
          </a:ln>
        </p:spPr>
      </p:pic>
      <p:sp>
        <p:nvSpPr>
          <p:cNvPr id="4404" name="Google Shape;4404;p50"/>
          <p:cNvSpPr txBox="1"/>
          <p:nvPr/>
        </p:nvSpPr>
        <p:spPr>
          <a:xfrm>
            <a:off x="720791" y="3432447"/>
            <a:ext cx="3443400" cy="48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Geodude’s daily sticky note</a:t>
            </a:r>
            <a:endParaRPr i="1" sz="1200">
              <a:solidFill>
                <a:schemeClr val="dk1"/>
              </a:solidFill>
              <a:latin typeface="Lora"/>
              <a:ea typeface="Lora"/>
              <a:cs typeface="Lora"/>
              <a:sym typeface="Lora"/>
            </a:endParaRPr>
          </a:p>
        </p:txBody>
      </p:sp>
      <p:sp>
        <p:nvSpPr>
          <p:cNvPr id="4405" name="Google Shape;4405;p50"/>
          <p:cNvSpPr txBox="1"/>
          <p:nvPr/>
        </p:nvSpPr>
        <p:spPr>
          <a:xfrm>
            <a:off x="3791866" y="4114359"/>
            <a:ext cx="3443400" cy="48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i="1" lang="en" sz="1200">
                <a:solidFill>
                  <a:schemeClr val="dk1"/>
                </a:solidFill>
                <a:latin typeface="Lora"/>
                <a:ea typeface="Lora"/>
                <a:cs typeface="Lora"/>
                <a:sym typeface="Lora"/>
              </a:rPr>
              <a:t>Kadabra’s QI calendar</a:t>
            </a:r>
            <a:endParaRPr i="1" sz="1200">
              <a:solidFill>
                <a:schemeClr val="dk1"/>
              </a:solidFill>
              <a:latin typeface="Lora"/>
              <a:ea typeface="Lora"/>
              <a:cs typeface="Lora"/>
              <a:sym typeface="Lora"/>
            </a:endParaRPr>
          </a:p>
        </p:txBody>
      </p:sp>
      <p:sp>
        <p:nvSpPr>
          <p:cNvPr id="4406" name="Google Shape;4406;p50"/>
          <p:cNvSpPr txBox="1"/>
          <p:nvPr/>
        </p:nvSpPr>
        <p:spPr>
          <a:xfrm>
            <a:off x="5948150" y="3496825"/>
            <a:ext cx="2600100" cy="481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i="1" lang="en" sz="1200">
                <a:solidFill>
                  <a:schemeClr val="dk1"/>
                </a:solidFill>
                <a:latin typeface="Lora"/>
                <a:ea typeface="Lora"/>
                <a:cs typeface="Lora"/>
                <a:sym typeface="Lora"/>
              </a:rPr>
              <a:t>Kadabra’s dog, Percy, who serves as a reminder for her to take breaks and eat</a:t>
            </a:r>
            <a:endParaRPr i="1" sz="1200">
              <a:solidFill>
                <a:schemeClr val="dk1"/>
              </a:solidFill>
              <a:latin typeface="Lora"/>
              <a:ea typeface="Lora"/>
              <a:cs typeface="Lora"/>
              <a:sym typeface="Lora"/>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0" name="Shape 4410"/>
        <p:cNvGrpSpPr/>
        <p:nvPr/>
      </p:nvGrpSpPr>
      <p:grpSpPr>
        <a:xfrm>
          <a:off x="0" y="0"/>
          <a:ext cx="0" cy="0"/>
          <a:chOff x="0" y="0"/>
          <a:chExt cx="0" cy="0"/>
        </a:xfrm>
      </p:grpSpPr>
      <p:sp>
        <p:nvSpPr>
          <p:cNvPr id="4411" name="Google Shape;4411;p51"/>
          <p:cNvSpPr txBox="1"/>
          <p:nvPr>
            <p:ph type="title"/>
          </p:nvPr>
        </p:nvSpPr>
        <p:spPr>
          <a:xfrm>
            <a:off x="-1017476" y="767276"/>
            <a:ext cx="4214700" cy="879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sz="3400"/>
              <a:t>Tensions</a:t>
            </a:r>
            <a:endParaRPr b="1" sz="3400"/>
          </a:p>
        </p:txBody>
      </p:sp>
      <p:sp>
        <p:nvSpPr>
          <p:cNvPr id="4412" name="Google Shape;4412;p51"/>
          <p:cNvSpPr txBox="1"/>
          <p:nvPr/>
        </p:nvSpPr>
        <p:spPr>
          <a:xfrm>
            <a:off x="748525" y="1764500"/>
            <a:ext cx="7314300" cy="2288400"/>
          </a:xfrm>
          <a:prstGeom prst="rect">
            <a:avLst/>
          </a:prstGeom>
          <a:noFill/>
          <a:ln>
            <a:noFill/>
          </a:ln>
        </p:spPr>
        <p:txBody>
          <a:bodyPr anchorCtr="0" anchor="t" bIns="91425" lIns="91425" spcFirstLastPara="1" rIns="91425" wrap="square" tIns="91425">
            <a:noAutofit/>
          </a:bodyPr>
          <a:lstStyle/>
          <a:p>
            <a:pPr indent="-336550" lvl="0" marL="457200" rtl="0" algn="l">
              <a:spcBef>
                <a:spcPts val="0"/>
              </a:spcBef>
              <a:spcAft>
                <a:spcPts val="0"/>
              </a:spcAft>
              <a:buClr>
                <a:schemeClr val="dk1"/>
              </a:buClr>
              <a:buSzPts val="1700"/>
              <a:buFont typeface="Lora"/>
              <a:buAutoNum type="arabicPeriod"/>
            </a:pPr>
            <a:r>
              <a:rPr b="1" lang="en" sz="1700">
                <a:solidFill>
                  <a:schemeClr val="dk1"/>
                </a:solidFill>
                <a:latin typeface="Lora"/>
                <a:ea typeface="Lora"/>
                <a:cs typeface="Lora"/>
                <a:sym typeface="Lora"/>
              </a:rPr>
              <a:t>Parents</a:t>
            </a:r>
            <a:r>
              <a:rPr lang="en" sz="1700">
                <a:solidFill>
                  <a:schemeClr val="dk1"/>
                </a:solidFill>
                <a:latin typeface="Lora"/>
                <a:ea typeface="Lora"/>
                <a:cs typeface="Lora"/>
                <a:sym typeface="Lora"/>
              </a:rPr>
              <a:t> influence whether students feel AI and supports are “valid” versus “</a:t>
            </a:r>
            <a:r>
              <a:rPr b="1" lang="en" sz="1700">
                <a:solidFill>
                  <a:schemeClr val="dk1"/>
                </a:solidFill>
                <a:latin typeface="Lora"/>
                <a:ea typeface="Lora"/>
                <a:cs typeface="Lora"/>
                <a:sym typeface="Lora"/>
              </a:rPr>
              <a:t>too much help.</a:t>
            </a:r>
            <a:r>
              <a:rPr lang="en" sz="1700">
                <a:solidFill>
                  <a:schemeClr val="dk1"/>
                </a:solidFill>
                <a:latin typeface="Lora"/>
                <a:ea typeface="Lora"/>
                <a:cs typeface="Lora"/>
                <a:sym typeface="Lora"/>
              </a:rPr>
              <a:t>”</a:t>
            </a:r>
            <a:endParaRPr sz="1700">
              <a:solidFill>
                <a:schemeClr val="dk1"/>
              </a:solidFill>
              <a:latin typeface="Lora"/>
              <a:ea typeface="Lora"/>
              <a:cs typeface="Lora"/>
              <a:sym typeface="Lora"/>
            </a:endParaRPr>
          </a:p>
          <a:p>
            <a:pPr indent="0" lvl="0" marL="457200" rtl="0" algn="l">
              <a:spcBef>
                <a:spcPts val="0"/>
              </a:spcBef>
              <a:spcAft>
                <a:spcPts val="0"/>
              </a:spcAft>
              <a:buNone/>
            </a:pPr>
            <a:r>
              <a:t/>
            </a:r>
            <a:endParaRPr sz="1700">
              <a:solidFill>
                <a:schemeClr val="dk1"/>
              </a:solidFill>
              <a:latin typeface="Lora"/>
              <a:ea typeface="Lora"/>
              <a:cs typeface="Lora"/>
              <a:sym typeface="Lora"/>
            </a:endParaRPr>
          </a:p>
          <a:p>
            <a:pPr indent="-336550" lvl="0" marL="457200" rtl="0" algn="l">
              <a:spcBef>
                <a:spcPts val="0"/>
              </a:spcBef>
              <a:spcAft>
                <a:spcPts val="0"/>
              </a:spcAft>
              <a:buClr>
                <a:schemeClr val="dk1"/>
              </a:buClr>
              <a:buSzPts val="1700"/>
              <a:buFont typeface="Lora"/>
              <a:buAutoNum type="arabicPeriod"/>
            </a:pPr>
            <a:r>
              <a:rPr lang="en" sz="1700">
                <a:solidFill>
                  <a:schemeClr val="dk1"/>
                </a:solidFill>
                <a:latin typeface="Lora"/>
                <a:ea typeface="Lora"/>
                <a:cs typeface="Lora"/>
                <a:sym typeface="Lora"/>
              </a:rPr>
              <a:t>Students juggling many different activities express </a:t>
            </a:r>
            <a:r>
              <a:rPr b="1" lang="en" sz="1700">
                <a:solidFill>
                  <a:schemeClr val="dk1"/>
                </a:solidFill>
                <a:latin typeface="Lora"/>
                <a:ea typeface="Lora"/>
                <a:cs typeface="Lora"/>
                <a:sym typeface="Lora"/>
              </a:rPr>
              <a:t>overwhelm</a:t>
            </a:r>
            <a:r>
              <a:rPr lang="en" sz="1700">
                <a:solidFill>
                  <a:schemeClr val="dk1"/>
                </a:solidFill>
                <a:latin typeface="Lora"/>
                <a:ea typeface="Lora"/>
                <a:cs typeface="Lora"/>
                <a:sym typeface="Lora"/>
              </a:rPr>
              <a:t>, needing planning to </a:t>
            </a:r>
            <a:r>
              <a:rPr b="1" lang="en" sz="1700">
                <a:solidFill>
                  <a:schemeClr val="dk1"/>
                </a:solidFill>
                <a:latin typeface="Lora"/>
                <a:ea typeface="Lora"/>
                <a:cs typeface="Lora"/>
                <a:sym typeface="Lora"/>
              </a:rPr>
              <a:t>balance coaching with other commitments</a:t>
            </a:r>
            <a:r>
              <a:rPr lang="en" sz="1700">
                <a:solidFill>
                  <a:schemeClr val="dk1"/>
                </a:solidFill>
                <a:latin typeface="Lora"/>
                <a:ea typeface="Lora"/>
                <a:cs typeface="Lora"/>
                <a:sym typeface="Lora"/>
              </a:rPr>
              <a:t>.</a:t>
            </a:r>
            <a:endParaRPr sz="1700">
              <a:solidFill>
                <a:schemeClr val="dk1"/>
              </a:solidFill>
              <a:latin typeface="Lora"/>
              <a:ea typeface="Lora"/>
              <a:cs typeface="Lora"/>
              <a:sym typeface="Lora"/>
            </a:endParaRPr>
          </a:p>
          <a:p>
            <a:pPr indent="0" lvl="0" marL="457200" rtl="0" algn="l">
              <a:spcBef>
                <a:spcPts val="0"/>
              </a:spcBef>
              <a:spcAft>
                <a:spcPts val="0"/>
              </a:spcAft>
              <a:buNone/>
            </a:pPr>
            <a:r>
              <a:t/>
            </a:r>
            <a:endParaRPr sz="1700">
              <a:solidFill>
                <a:schemeClr val="dk1"/>
              </a:solidFill>
              <a:latin typeface="Lora"/>
              <a:ea typeface="Lora"/>
              <a:cs typeface="Lora"/>
              <a:sym typeface="Lora"/>
            </a:endParaRPr>
          </a:p>
          <a:p>
            <a:pPr indent="-336550" lvl="0" marL="457200" rtl="0" algn="l">
              <a:spcBef>
                <a:spcPts val="0"/>
              </a:spcBef>
              <a:spcAft>
                <a:spcPts val="0"/>
              </a:spcAft>
              <a:buClr>
                <a:schemeClr val="dk1"/>
              </a:buClr>
              <a:buSzPts val="1700"/>
              <a:buFont typeface="Lora"/>
              <a:buAutoNum type="arabicPeriod"/>
            </a:pPr>
            <a:r>
              <a:rPr lang="en" sz="1700">
                <a:solidFill>
                  <a:schemeClr val="dk1"/>
                </a:solidFill>
                <a:latin typeface="Lora"/>
                <a:ea typeface="Lora"/>
                <a:cs typeface="Lora"/>
                <a:sym typeface="Lora"/>
              </a:rPr>
              <a:t>Some view </a:t>
            </a:r>
            <a:r>
              <a:rPr b="1" lang="en" sz="1700">
                <a:solidFill>
                  <a:schemeClr val="dk1"/>
                </a:solidFill>
                <a:latin typeface="Lora"/>
                <a:ea typeface="Lora"/>
                <a:cs typeface="Lora"/>
                <a:sym typeface="Lora"/>
              </a:rPr>
              <a:t>support program as crucial,</a:t>
            </a:r>
            <a:r>
              <a:rPr lang="en" sz="1700">
                <a:solidFill>
                  <a:schemeClr val="dk1"/>
                </a:solidFill>
                <a:latin typeface="Lora"/>
                <a:ea typeface="Lora"/>
                <a:cs typeface="Lora"/>
                <a:sym typeface="Lora"/>
              </a:rPr>
              <a:t> while others avoid it due to potential </a:t>
            </a:r>
            <a:r>
              <a:rPr b="1" lang="en" sz="1700">
                <a:solidFill>
                  <a:schemeClr val="dk1"/>
                </a:solidFill>
                <a:latin typeface="Lora"/>
                <a:ea typeface="Lora"/>
                <a:cs typeface="Lora"/>
                <a:sym typeface="Lora"/>
              </a:rPr>
              <a:t>stigma</a:t>
            </a:r>
            <a:r>
              <a:rPr lang="en" sz="1700">
                <a:solidFill>
                  <a:schemeClr val="dk1"/>
                </a:solidFill>
                <a:latin typeface="Lora"/>
                <a:ea typeface="Lora"/>
                <a:cs typeface="Lora"/>
                <a:sym typeface="Lora"/>
              </a:rPr>
              <a:t> from having accommodations.</a:t>
            </a:r>
            <a:endParaRPr sz="1700">
              <a:solidFill>
                <a:schemeClr val="dk1"/>
              </a:solidFill>
              <a:latin typeface="Lora"/>
              <a:ea typeface="Lora"/>
              <a:cs typeface="Lora"/>
              <a:sym typeface="Lora"/>
            </a:endParaRPr>
          </a:p>
          <a:p>
            <a:pPr indent="0" lvl="0" marL="0" rtl="0" algn="l">
              <a:spcBef>
                <a:spcPts val="0"/>
              </a:spcBef>
              <a:spcAft>
                <a:spcPts val="0"/>
              </a:spcAft>
              <a:buNone/>
            </a:pPr>
            <a:r>
              <a:t/>
            </a:r>
            <a:endParaRPr sz="1700">
              <a:solidFill>
                <a:schemeClr val="dk1"/>
              </a:solidFill>
              <a:latin typeface="Lora"/>
              <a:ea typeface="Lora"/>
              <a:cs typeface="Lora"/>
              <a:sym typeface="Lora"/>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grpSp>
        <p:nvGrpSpPr>
          <p:cNvPr id="4417" name="Google Shape;4417;p52"/>
          <p:cNvGrpSpPr/>
          <p:nvPr/>
        </p:nvGrpSpPr>
        <p:grpSpPr>
          <a:xfrm>
            <a:off x="1736536" y="1628463"/>
            <a:ext cx="1901162" cy="1886583"/>
            <a:chOff x="1226350" y="2492082"/>
            <a:chExt cx="1662000" cy="1649255"/>
          </a:xfrm>
        </p:grpSpPr>
        <p:grpSp>
          <p:nvGrpSpPr>
            <p:cNvPr id="4418" name="Google Shape;4418;p52"/>
            <p:cNvGrpSpPr/>
            <p:nvPr/>
          </p:nvGrpSpPr>
          <p:grpSpPr>
            <a:xfrm>
              <a:off x="1226350" y="2492082"/>
              <a:ext cx="1662000" cy="1649255"/>
              <a:chOff x="1226350" y="2492021"/>
              <a:chExt cx="1662000" cy="1649255"/>
            </a:xfrm>
          </p:grpSpPr>
          <p:sp>
            <p:nvSpPr>
              <p:cNvPr id="4419" name="Google Shape;4419;p52"/>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52"/>
            <p:cNvGrpSpPr/>
            <p:nvPr/>
          </p:nvGrpSpPr>
          <p:grpSpPr>
            <a:xfrm>
              <a:off x="1342191" y="2607035"/>
              <a:ext cx="1430317" cy="1419349"/>
              <a:chOff x="1226350" y="2492021"/>
              <a:chExt cx="1662000" cy="1649255"/>
            </a:xfrm>
          </p:grpSpPr>
          <p:sp>
            <p:nvSpPr>
              <p:cNvPr id="4425" name="Google Shape;4425;p52"/>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30" name="Google Shape;4430;p52"/>
          <p:cNvSpPr txBox="1"/>
          <p:nvPr>
            <p:ph type="title"/>
          </p:nvPr>
        </p:nvSpPr>
        <p:spPr>
          <a:xfrm>
            <a:off x="4019100" y="1920250"/>
            <a:ext cx="4434000" cy="612000"/>
          </a:xfrm>
          <a:prstGeom prst="rect">
            <a:avLst/>
          </a:prstGeom>
          <a:solidFill>
            <a:srgbClr val="FFFAE7"/>
          </a:solidFill>
        </p:spPr>
        <p:txBody>
          <a:bodyPr anchorCtr="0" anchor="ctr" bIns="91425" lIns="91425" spcFirstLastPara="1" rIns="91425" wrap="square" tIns="91425">
            <a:noAutofit/>
          </a:bodyPr>
          <a:lstStyle/>
          <a:p>
            <a:pPr indent="0" lvl="0" marL="0" rtl="0" algn="l">
              <a:spcBef>
                <a:spcPts val="0"/>
              </a:spcBef>
              <a:spcAft>
                <a:spcPts val="0"/>
              </a:spcAft>
              <a:buNone/>
            </a:pPr>
            <a:r>
              <a:rPr lang="en"/>
              <a:t>Empathy Maps</a:t>
            </a:r>
            <a:endParaRPr/>
          </a:p>
        </p:txBody>
      </p:sp>
      <p:sp>
        <p:nvSpPr>
          <p:cNvPr id="4431" name="Google Shape;4431;p52"/>
          <p:cNvSpPr txBox="1"/>
          <p:nvPr>
            <p:ph idx="2" type="title"/>
          </p:nvPr>
        </p:nvSpPr>
        <p:spPr>
          <a:xfrm>
            <a:off x="2030577" y="2080650"/>
            <a:ext cx="1313100" cy="98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500"/>
              <a:t>03</a:t>
            </a:r>
            <a:endParaRPr sz="7500"/>
          </a:p>
        </p:txBody>
      </p:sp>
      <p:sp>
        <p:nvSpPr>
          <p:cNvPr id="4432" name="Google Shape;4432;p52"/>
          <p:cNvSpPr txBox="1"/>
          <p:nvPr>
            <p:ph idx="1" type="subTitle"/>
          </p:nvPr>
        </p:nvSpPr>
        <p:spPr>
          <a:xfrm>
            <a:off x="4019100" y="2571750"/>
            <a:ext cx="4040700" cy="65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map it all out!</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6" name="Shape 4436"/>
        <p:cNvGrpSpPr/>
        <p:nvPr/>
      </p:nvGrpSpPr>
      <p:grpSpPr>
        <a:xfrm>
          <a:off x="0" y="0"/>
          <a:ext cx="0" cy="0"/>
          <a:chOff x="0" y="0"/>
          <a:chExt cx="0" cy="0"/>
        </a:xfrm>
      </p:grpSpPr>
      <p:pic>
        <p:nvPicPr>
          <p:cNvPr id="4437" name="Google Shape;4437;p53" title="Empathy maps - Geodude.jpg"/>
          <p:cNvPicPr preferRelativeResize="0"/>
          <p:nvPr/>
        </p:nvPicPr>
        <p:blipFill>
          <a:blip r:embed="rId3">
            <a:alphaModFix/>
          </a:blip>
          <a:stretch>
            <a:fillRect/>
          </a:stretch>
        </p:blipFill>
        <p:spPr>
          <a:xfrm>
            <a:off x="289150" y="0"/>
            <a:ext cx="8565699" cy="5215227"/>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1" name="Shape 4441"/>
        <p:cNvGrpSpPr/>
        <p:nvPr/>
      </p:nvGrpSpPr>
      <p:grpSpPr>
        <a:xfrm>
          <a:off x="0" y="0"/>
          <a:ext cx="0" cy="0"/>
          <a:chOff x="0" y="0"/>
          <a:chExt cx="0" cy="0"/>
        </a:xfrm>
      </p:grpSpPr>
      <p:pic>
        <p:nvPicPr>
          <p:cNvPr id="4442" name="Google Shape;4442;p54" title="Empathy maps - Copy of Geodude.jpg"/>
          <p:cNvPicPr preferRelativeResize="0"/>
          <p:nvPr/>
        </p:nvPicPr>
        <p:blipFill>
          <a:blip r:embed="rId3">
            <a:alphaModFix/>
          </a:blip>
          <a:stretch>
            <a:fillRect/>
          </a:stretch>
        </p:blipFill>
        <p:spPr>
          <a:xfrm>
            <a:off x="268850" y="0"/>
            <a:ext cx="8606300" cy="51435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6" name="Shape 4446"/>
        <p:cNvGrpSpPr/>
        <p:nvPr/>
      </p:nvGrpSpPr>
      <p:grpSpPr>
        <a:xfrm>
          <a:off x="0" y="0"/>
          <a:ext cx="0" cy="0"/>
          <a:chOff x="0" y="0"/>
          <a:chExt cx="0" cy="0"/>
        </a:xfrm>
      </p:grpSpPr>
      <p:grpSp>
        <p:nvGrpSpPr>
          <p:cNvPr id="4447" name="Google Shape;4447;p55"/>
          <p:cNvGrpSpPr/>
          <p:nvPr/>
        </p:nvGrpSpPr>
        <p:grpSpPr>
          <a:xfrm>
            <a:off x="3800898" y="1862158"/>
            <a:ext cx="1583449" cy="1578625"/>
            <a:chOff x="4901998" y="2390685"/>
            <a:chExt cx="1653560" cy="1648522"/>
          </a:xfrm>
        </p:grpSpPr>
        <p:grpSp>
          <p:nvGrpSpPr>
            <p:cNvPr id="4448" name="Google Shape;4448;p55"/>
            <p:cNvGrpSpPr/>
            <p:nvPr/>
          </p:nvGrpSpPr>
          <p:grpSpPr>
            <a:xfrm>
              <a:off x="4901998" y="2390685"/>
              <a:ext cx="1653560" cy="1648522"/>
              <a:chOff x="4901998" y="2390685"/>
              <a:chExt cx="1653560" cy="1648522"/>
            </a:xfrm>
          </p:grpSpPr>
          <p:sp>
            <p:nvSpPr>
              <p:cNvPr id="4449" name="Google Shape;4449;p55"/>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0" name="Google Shape;4450;p55"/>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1" name="Google Shape;4451;p55"/>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2" name="Google Shape;4452;p55"/>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3" name="Google Shape;4453;p55"/>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4" name="Google Shape;4454;p55"/>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5" name="Google Shape;4455;p55"/>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6" name="Google Shape;4456;p55"/>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7" name="Google Shape;4457;p55"/>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8" name="Google Shape;4458;p55"/>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59" name="Google Shape;4459;p55"/>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0" name="Google Shape;4460;p55"/>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1" name="Google Shape;4461;p55"/>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2" name="Google Shape;4462;p55"/>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3" name="Google Shape;4463;p55"/>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4" name="Google Shape;4464;p55"/>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grpSp>
        <p:grpSp>
          <p:nvGrpSpPr>
            <p:cNvPr id="4465" name="Google Shape;4465;p55"/>
            <p:cNvGrpSpPr/>
            <p:nvPr/>
          </p:nvGrpSpPr>
          <p:grpSpPr>
            <a:xfrm rot="5400000">
              <a:off x="5105235" y="2699251"/>
              <a:ext cx="1291457" cy="1157431"/>
              <a:chOff x="5062901" y="2528281"/>
              <a:chExt cx="1475782" cy="1322627"/>
            </a:xfrm>
          </p:grpSpPr>
          <p:sp>
            <p:nvSpPr>
              <p:cNvPr id="4466" name="Google Shape;4466;p55"/>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7" name="Google Shape;4467;p55"/>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8" name="Google Shape;4468;p55"/>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69" name="Google Shape;4469;p55"/>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0" name="Google Shape;4470;p55"/>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1" name="Google Shape;4471;p55"/>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2" name="Google Shape;4472;p55"/>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3" name="Google Shape;4473;p55"/>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4" name="Google Shape;4474;p55"/>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5" name="Google Shape;4475;p55"/>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6" name="Google Shape;4476;p55"/>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7" name="Google Shape;4477;p55"/>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8" name="Google Shape;4478;p55"/>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79" name="Google Shape;4479;p55"/>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sp>
            <p:nvSpPr>
              <p:cNvPr id="4480" name="Google Shape;4480;p55"/>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2"/>
              </a:solidFill>
              <a:ln>
                <a:noFill/>
              </a:ln>
            </p:spPr>
            <p:txBody>
              <a:bodyPr anchorCtr="0" anchor="ctr" bIns="47600" lIns="47600" spcFirstLastPara="1" rIns="47600" wrap="square" tIns="47600">
                <a:noAutofit/>
              </a:bodyPr>
              <a:lstStyle/>
              <a:p>
                <a:pPr indent="0" lvl="0" marL="0" rtl="0" algn="l">
                  <a:spcBef>
                    <a:spcPts val="0"/>
                  </a:spcBef>
                  <a:spcAft>
                    <a:spcPts val="0"/>
                  </a:spcAft>
                  <a:buNone/>
                </a:pPr>
                <a:r>
                  <a:t/>
                </a:r>
                <a:endParaRPr/>
              </a:p>
            </p:txBody>
          </p:sp>
        </p:grpSp>
      </p:grpSp>
      <p:pic>
        <p:nvPicPr>
          <p:cNvPr id="4481" name="Google Shape;4481;p55"/>
          <p:cNvPicPr preferRelativeResize="0"/>
          <p:nvPr/>
        </p:nvPicPr>
        <p:blipFill>
          <a:blip r:embed="rId3">
            <a:alphaModFix/>
          </a:blip>
          <a:stretch>
            <a:fillRect/>
          </a:stretch>
        </p:blipFill>
        <p:spPr>
          <a:xfrm>
            <a:off x="3602875" y="1612125"/>
            <a:ext cx="1979950" cy="1979950"/>
          </a:xfrm>
          <a:prstGeom prst="rect">
            <a:avLst/>
          </a:prstGeom>
          <a:noFill/>
          <a:ln>
            <a:noFill/>
          </a:ln>
        </p:spPr>
      </p:pic>
      <p:sp>
        <p:nvSpPr>
          <p:cNvPr id="4482" name="Google Shape;4482;p55"/>
          <p:cNvSpPr txBox="1"/>
          <p:nvPr/>
        </p:nvSpPr>
        <p:spPr>
          <a:xfrm>
            <a:off x="3368400" y="623750"/>
            <a:ext cx="2448900" cy="41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1600">
              <a:solidFill>
                <a:schemeClr val="dk1"/>
              </a:solidFill>
              <a:latin typeface="Lora"/>
              <a:ea typeface="Lora"/>
              <a:cs typeface="Lora"/>
              <a:sym typeface="Lora"/>
            </a:endParaRPr>
          </a:p>
        </p:txBody>
      </p:sp>
      <p:sp>
        <p:nvSpPr>
          <p:cNvPr id="4483" name="Google Shape;4483;p55"/>
          <p:cNvSpPr txBox="1"/>
          <p:nvPr>
            <p:ph idx="4294967295" type="subTitle"/>
          </p:nvPr>
        </p:nvSpPr>
        <p:spPr>
          <a:xfrm>
            <a:off x="3450450" y="407350"/>
            <a:ext cx="22848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latin typeface="Lexend Deca"/>
                <a:ea typeface="Lexend Deca"/>
                <a:cs typeface="Lexend Deca"/>
                <a:sym typeface="Lexend Deca"/>
              </a:rPr>
              <a:t>Insight</a:t>
            </a:r>
            <a:endParaRPr sz="2600">
              <a:latin typeface="Lexend Deca"/>
              <a:ea typeface="Lexend Deca"/>
              <a:cs typeface="Lexend Deca"/>
              <a:sym typeface="Lexend Deca"/>
            </a:endParaRPr>
          </a:p>
        </p:txBody>
      </p:sp>
      <p:sp>
        <p:nvSpPr>
          <p:cNvPr id="4484" name="Google Shape;4484;p55"/>
          <p:cNvSpPr txBox="1"/>
          <p:nvPr>
            <p:ph idx="4294967295" type="subTitle"/>
          </p:nvPr>
        </p:nvSpPr>
        <p:spPr>
          <a:xfrm>
            <a:off x="3532500" y="3592075"/>
            <a:ext cx="22848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latin typeface="Lexend Deca"/>
                <a:ea typeface="Lexend Deca"/>
                <a:cs typeface="Lexend Deca"/>
                <a:sym typeface="Lexend Deca"/>
              </a:rPr>
              <a:t>Need!</a:t>
            </a:r>
            <a:endParaRPr sz="2600">
              <a:latin typeface="Lexend Deca"/>
              <a:ea typeface="Lexend Deca"/>
              <a:cs typeface="Lexend Deca"/>
              <a:sym typeface="Lexend Deca"/>
            </a:endParaRPr>
          </a:p>
        </p:txBody>
      </p:sp>
      <p:sp>
        <p:nvSpPr>
          <p:cNvPr id="4485" name="Google Shape;4485;p55"/>
          <p:cNvSpPr txBox="1"/>
          <p:nvPr/>
        </p:nvSpPr>
        <p:spPr>
          <a:xfrm>
            <a:off x="1764400" y="778750"/>
            <a:ext cx="5710200" cy="78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ora"/>
                <a:ea typeface="Lora"/>
                <a:cs typeface="Lora"/>
                <a:sym typeface="Lora"/>
              </a:rPr>
              <a:t>People can become </a:t>
            </a:r>
            <a:r>
              <a:rPr b="1" lang="en" sz="1800">
                <a:solidFill>
                  <a:schemeClr val="dk1"/>
                </a:solidFill>
                <a:latin typeface="Lora"/>
                <a:ea typeface="Lora"/>
                <a:cs typeface="Lora"/>
                <a:sym typeface="Lora"/>
              </a:rPr>
              <a:t>stuck in hyperfocus,</a:t>
            </a:r>
            <a:r>
              <a:rPr lang="en" sz="1800">
                <a:solidFill>
                  <a:schemeClr val="dk1"/>
                </a:solidFill>
                <a:latin typeface="Lora"/>
                <a:ea typeface="Lora"/>
                <a:cs typeface="Lora"/>
                <a:sym typeface="Lora"/>
              </a:rPr>
              <a:t> losing track of time and neglecting basic needs. They rely on </a:t>
            </a:r>
            <a:r>
              <a:rPr b="1" lang="en" sz="1800">
                <a:solidFill>
                  <a:schemeClr val="dk1"/>
                </a:solidFill>
                <a:latin typeface="Lora"/>
                <a:ea typeface="Lora"/>
                <a:cs typeface="Lora"/>
                <a:sym typeface="Lora"/>
              </a:rPr>
              <a:t>external reminders</a:t>
            </a:r>
            <a:r>
              <a:rPr lang="en" sz="1800">
                <a:solidFill>
                  <a:schemeClr val="dk1"/>
                </a:solidFill>
                <a:latin typeface="Lora"/>
                <a:ea typeface="Lora"/>
                <a:cs typeface="Lora"/>
                <a:sym typeface="Lora"/>
              </a:rPr>
              <a:t>.</a:t>
            </a:r>
            <a:endParaRPr sz="1800">
              <a:solidFill>
                <a:schemeClr val="dk1"/>
              </a:solidFill>
              <a:latin typeface="Lora"/>
              <a:ea typeface="Lora"/>
              <a:cs typeface="Lora"/>
              <a:sym typeface="Lora"/>
            </a:endParaRPr>
          </a:p>
          <a:p>
            <a:pPr indent="0" lvl="0" marL="0" rtl="0" algn="ctr">
              <a:spcBef>
                <a:spcPts val="0"/>
              </a:spcBef>
              <a:spcAft>
                <a:spcPts val="0"/>
              </a:spcAft>
              <a:buNone/>
            </a:pPr>
            <a:r>
              <a:t/>
            </a:r>
            <a:endParaRPr sz="1600">
              <a:solidFill>
                <a:schemeClr val="dk1"/>
              </a:solidFill>
              <a:latin typeface="Lora"/>
              <a:ea typeface="Lora"/>
              <a:cs typeface="Lora"/>
              <a:sym typeface="Lora"/>
            </a:endParaRPr>
          </a:p>
        </p:txBody>
      </p:sp>
      <p:sp>
        <p:nvSpPr>
          <p:cNvPr id="4486" name="Google Shape;4486;p55"/>
          <p:cNvSpPr txBox="1"/>
          <p:nvPr/>
        </p:nvSpPr>
        <p:spPr>
          <a:xfrm>
            <a:off x="1819800" y="4062225"/>
            <a:ext cx="5710200" cy="78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ora"/>
                <a:ea typeface="Lora"/>
                <a:cs typeface="Lora"/>
                <a:sym typeface="Lora"/>
              </a:rPr>
              <a:t>People want ways to </a:t>
            </a:r>
            <a:r>
              <a:rPr b="1" lang="en" sz="1800">
                <a:solidFill>
                  <a:schemeClr val="dk1"/>
                </a:solidFill>
                <a:latin typeface="Lora"/>
                <a:ea typeface="Lora"/>
                <a:cs typeface="Lora"/>
                <a:sym typeface="Lora"/>
              </a:rPr>
              <a:t>stay aware</a:t>
            </a:r>
            <a:r>
              <a:rPr lang="en" sz="1800">
                <a:solidFill>
                  <a:schemeClr val="dk1"/>
                </a:solidFill>
                <a:latin typeface="Lora"/>
                <a:ea typeface="Lora"/>
                <a:cs typeface="Lora"/>
                <a:sym typeface="Lora"/>
              </a:rPr>
              <a:t> of when focus is no longer serving their priorities.</a:t>
            </a:r>
            <a:endParaRPr sz="1800">
              <a:solidFill>
                <a:schemeClr val="dk1"/>
              </a:solidFill>
              <a:latin typeface="Lora"/>
              <a:ea typeface="Lora"/>
              <a:cs typeface="Lora"/>
              <a:sym typeface="Lora"/>
            </a:endParaRPr>
          </a:p>
          <a:p>
            <a:pPr indent="0" lvl="0" marL="0" rtl="0" algn="ctr">
              <a:spcBef>
                <a:spcPts val="0"/>
              </a:spcBef>
              <a:spcAft>
                <a:spcPts val="0"/>
              </a:spcAft>
              <a:buNone/>
            </a:pPr>
            <a:r>
              <a:t/>
            </a:r>
            <a:endParaRPr sz="1600">
              <a:solidFill>
                <a:schemeClr val="dk1"/>
              </a:solidFill>
              <a:latin typeface="Lora"/>
              <a:ea typeface="Lora"/>
              <a:cs typeface="Lora"/>
              <a:sym typeface="Lora"/>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0" name="Shape 4490"/>
        <p:cNvGrpSpPr/>
        <p:nvPr/>
      </p:nvGrpSpPr>
      <p:grpSpPr>
        <a:xfrm>
          <a:off x="0" y="0"/>
          <a:ext cx="0" cy="0"/>
          <a:chOff x="0" y="0"/>
          <a:chExt cx="0" cy="0"/>
        </a:xfrm>
      </p:grpSpPr>
      <p:pic>
        <p:nvPicPr>
          <p:cNvPr id="4491" name="Google Shape;4491;p56" title="Empathy maps - Hariyama.jpg"/>
          <p:cNvPicPr preferRelativeResize="0"/>
          <p:nvPr/>
        </p:nvPicPr>
        <p:blipFill>
          <a:blip r:embed="rId3">
            <a:alphaModFix/>
          </a:blip>
          <a:stretch>
            <a:fillRect/>
          </a:stretch>
        </p:blipFill>
        <p:spPr>
          <a:xfrm>
            <a:off x="271950" y="0"/>
            <a:ext cx="8600100" cy="51435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5" name="Shape 4495"/>
        <p:cNvGrpSpPr/>
        <p:nvPr/>
      </p:nvGrpSpPr>
      <p:grpSpPr>
        <a:xfrm>
          <a:off x="0" y="0"/>
          <a:ext cx="0" cy="0"/>
          <a:chOff x="0" y="0"/>
          <a:chExt cx="0" cy="0"/>
        </a:xfrm>
      </p:grpSpPr>
      <p:pic>
        <p:nvPicPr>
          <p:cNvPr id="4496" name="Google Shape;4496;p57" title="Empathy maps - Copy of Hariyama.jpg"/>
          <p:cNvPicPr preferRelativeResize="0"/>
          <p:nvPr/>
        </p:nvPicPr>
        <p:blipFill>
          <a:blip r:embed="rId3">
            <a:alphaModFix/>
          </a:blip>
          <a:stretch>
            <a:fillRect/>
          </a:stretch>
        </p:blipFill>
        <p:spPr>
          <a:xfrm>
            <a:off x="286900" y="0"/>
            <a:ext cx="8559099" cy="51435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0" name="Shape 4500"/>
        <p:cNvGrpSpPr/>
        <p:nvPr/>
      </p:nvGrpSpPr>
      <p:grpSpPr>
        <a:xfrm>
          <a:off x="0" y="0"/>
          <a:ext cx="0" cy="0"/>
          <a:chOff x="0" y="0"/>
          <a:chExt cx="0" cy="0"/>
        </a:xfrm>
      </p:grpSpPr>
      <p:sp>
        <p:nvSpPr>
          <p:cNvPr id="4501" name="Google Shape;4501;p58"/>
          <p:cNvSpPr txBox="1"/>
          <p:nvPr/>
        </p:nvSpPr>
        <p:spPr>
          <a:xfrm>
            <a:off x="3368400" y="623750"/>
            <a:ext cx="2448900" cy="41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1600">
              <a:solidFill>
                <a:schemeClr val="dk1"/>
              </a:solidFill>
              <a:latin typeface="Lora"/>
              <a:ea typeface="Lora"/>
              <a:cs typeface="Lora"/>
              <a:sym typeface="Lora"/>
            </a:endParaRPr>
          </a:p>
        </p:txBody>
      </p:sp>
      <p:sp>
        <p:nvSpPr>
          <p:cNvPr id="4502" name="Google Shape;4502;p58"/>
          <p:cNvSpPr txBox="1"/>
          <p:nvPr>
            <p:ph idx="4294967295" type="subTitle"/>
          </p:nvPr>
        </p:nvSpPr>
        <p:spPr>
          <a:xfrm>
            <a:off x="3450450" y="407350"/>
            <a:ext cx="22848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latin typeface="Lexend Deca"/>
                <a:ea typeface="Lexend Deca"/>
                <a:cs typeface="Lexend Deca"/>
                <a:sym typeface="Lexend Deca"/>
              </a:rPr>
              <a:t>Insight</a:t>
            </a:r>
            <a:endParaRPr sz="2600">
              <a:latin typeface="Lexend Deca"/>
              <a:ea typeface="Lexend Deca"/>
              <a:cs typeface="Lexend Deca"/>
              <a:sym typeface="Lexend Deca"/>
            </a:endParaRPr>
          </a:p>
        </p:txBody>
      </p:sp>
      <p:sp>
        <p:nvSpPr>
          <p:cNvPr id="4503" name="Google Shape;4503;p58"/>
          <p:cNvSpPr txBox="1"/>
          <p:nvPr>
            <p:ph idx="4294967295" type="subTitle"/>
          </p:nvPr>
        </p:nvSpPr>
        <p:spPr>
          <a:xfrm>
            <a:off x="3532500" y="3592075"/>
            <a:ext cx="22848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latin typeface="Lexend Deca"/>
                <a:ea typeface="Lexend Deca"/>
                <a:cs typeface="Lexend Deca"/>
                <a:sym typeface="Lexend Deca"/>
              </a:rPr>
              <a:t>Need!</a:t>
            </a:r>
            <a:endParaRPr sz="2600">
              <a:latin typeface="Lexend Deca"/>
              <a:ea typeface="Lexend Deca"/>
              <a:cs typeface="Lexend Deca"/>
              <a:sym typeface="Lexend Deca"/>
            </a:endParaRPr>
          </a:p>
        </p:txBody>
      </p:sp>
      <p:sp>
        <p:nvSpPr>
          <p:cNvPr id="4504" name="Google Shape;4504;p58"/>
          <p:cNvSpPr txBox="1"/>
          <p:nvPr/>
        </p:nvSpPr>
        <p:spPr>
          <a:xfrm>
            <a:off x="1764400" y="778750"/>
            <a:ext cx="5710200" cy="78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ora"/>
                <a:ea typeface="Lora"/>
                <a:cs typeface="Lora"/>
                <a:sym typeface="Lora"/>
              </a:rPr>
              <a:t>Some benefit from </a:t>
            </a:r>
            <a:r>
              <a:rPr b="1" lang="en" sz="1800">
                <a:solidFill>
                  <a:schemeClr val="dk1"/>
                </a:solidFill>
                <a:latin typeface="Lora"/>
                <a:ea typeface="Lora"/>
                <a:cs typeface="Lora"/>
                <a:sym typeface="Lora"/>
              </a:rPr>
              <a:t>tactile, audio, and visual components </a:t>
            </a:r>
            <a:r>
              <a:rPr lang="en" sz="1800">
                <a:solidFill>
                  <a:schemeClr val="dk1"/>
                </a:solidFill>
                <a:latin typeface="Lora"/>
                <a:ea typeface="Lora"/>
                <a:cs typeface="Lora"/>
                <a:sym typeface="Lora"/>
              </a:rPr>
              <a:t>in their learning. Motivation is also strengthened when </a:t>
            </a:r>
            <a:r>
              <a:rPr b="1" lang="en" sz="1800">
                <a:solidFill>
                  <a:schemeClr val="dk1"/>
                </a:solidFill>
                <a:latin typeface="Lora"/>
                <a:ea typeface="Lora"/>
                <a:cs typeface="Lora"/>
                <a:sym typeface="Lora"/>
              </a:rPr>
              <a:t>they feel valued.</a:t>
            </a:r>
            <a:endParaRPr b="1" sz="1600">
              <a:solidFill>
                <a:schemeClr val="dk1"/>
              </a:solidFill>
              <a:latin typeface="Lora"/>
              <a:ea typeface="Lora"/>
              <a:cs typeface="Lora"/>
              <a:sym typeface="Lora"/>
            </a:endParaRPr>
          </a:p>
        </p:txBody>
      </p:sp>
      <p:sp>
        <p:nvSpPr>
          <p:cNvPr id="4505" name="Google Shape;4505;p58"/>
          <p:cNvSpPr txBox="1"/>
          <p:nvPr/>
        </p:nvSpPr>
        <p:spPr>
          <a:xfrm>
            <a:off x="1529150" y="4062225"/>
            <a:ext cx="6362400" cy="78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ora"/>
                <a:ea typeface="Lora"/>
                <a:cs typeface="Lora"/>
                <a:sym typeface="Lora"/>
              </a:rPr>
              <a:t>Learners want tools that </a:t>
            </a:r>
            <a:r>
              <a:rPr b="1" lang="en" sz="1800">
                <a:solidFill>
                  <a:schemeClr val="dk1"/>
                </a:solidFill>
                <a:latin typeface="Lora"/>
                <a:ea typeface="Lora"/>
                <a:cs typeface="Lora"/>
                <a:sym typeface="Lora"/>
              </a:rPr>
              <a:t>integrate multiple senses </a:t>
            </a:r>
            <a:r>
              <a:rPr lang="en" sz="1800">
                <a:solidFill>
                  <a:schemeClr val="dk1"/>
                </a:solidFill>
                <a:latin typeface="Lora"/>
                <a:ea typeface="Lora"/>
                <a:cs typeface="Lora"/>
                <a:sym typeface="Lora"/>
              </a:rPr>
              <a:t>while also </a:t>
            </a:r>
            <a:r>
              <a:rPr b="1" lang="en" sz="1800">
                <a:solidFill>
                  <a:schemeClr val="dk1"/>
                </a:solidFill>
                <a:latin typeface="Lora"/>
                <a:ea typeface="Lora"/>
                <a:cs typeface="Lora"/>
                <a:sym typeface="Lora"/>
              </a:rPr>
              <a:t>affirming their sense of value</a:t>
            </a:r>
            <a:r>
              <a:rPr lang="en" sz="1800">
                <a:solidFill>
                  <a:schemeClr val="dk1"/>
                </a:solidFill>
                <a:latin typeface="Lora"/>
                <a:ea typeface="Lora"/>
                <a:cs typeface="Lora"/>
                <a:sym typeface="Lora"/>
              </a:rPr>
              <a:t> and belonging.</a:t>
            </a:r>
            <a:endParaRPr sz="1800">
              <a:solidFill>
                <a:schemeClr val="dk1"/>
              </a:solidFill>
              <a:latin typeface="Lora"/>
              <a:ea typeface="Lora"/>
              <a:cs typeface="Lora"/>
              <a:sym typeface="Lora"/>
            </a:endParaRPr>
          </a:p>
          <a:p>
            <a:pPr indent="0" lvl="0" marL="0" rtl="0" algn="ctr">
              <a:spcBef>
                <a:spcPts val="0"/>
              </a:spcBef>
              <a:spcAft>
                <a:spcPts val="0"/>
              </a:spcAft>
              <a:buNone/>
            </a:pPr>
            <a:r>
              <a:t/>
            </a:r>
            <a:endParaRPr sz="1600">
              <a:solidFill>
                <a:schemeClr val="dk1"/>
              </a:solidFill>
              <a:latin typeface="Lora"/>
              <a:ea typeface="Lora"/>
              <a:cs typeface="Lora"/>
              <a:sym typeface="Lora"/>
            </a:endParaRPr>
          </a:p>
        </p:txBody>
      </p:sp>
      <p:grpSp>
        <p:nvGrpSpPr>
          <p:cNvPr id="4506" name="Google Shape;4506;p58"/>
          <p:cNvGrpSpPr/>
          <p:nvPr/>
        </p:nvGrpSpPr>
        <p:grpSpPr>
          <a:xfrm>
            <a:off x="3906873" y="2000752"/>
            <a:ext cx="1371958" cy="1367779"/>
            <a:chOff x="4901998" y="2390685"/>
            <a:chExt cx="1653560" cy="1648522"/>
          </a:xfrm>
        </p:grpSpPr>
        <p:grpSp>
          <p:nvGrpSpPr>
            <p:cNvPr id="4507" name="Google Shape;4507;p58"/>
            <p:cNvGrpSpPr/>
            <p:nvPr/>
          </p:nvGrpSpPr>
          <p:grpSpPr>
            <a:xfrm>
              <a:off x="4901998" y="2390685"/>
              <a:ext cx="1653560" cy="1648522"/>
              <a:chOff x="4901998" y="2390685"/>
              <a:chExt cx="1653560" cy="1648522"/>
            </a:xfrm>
          </p:grpSpPr>
          <p:sp>
            <p:nvSpPr>
              <p:cNvPr id="4508" name="Google Shape;4508;p58"/>
              <p:cNvSpPr/>
              <p:nvPr/>
            </p:nvSpPr>
            <p:spPr>
              <a:xfrm>
                <a:off x="4901998" y="2390685"/>
                <a:ext cx="1653560" cy="1648522"/>
              </a:xfrm>
              <a:custGeom>
                <a:rect b="b" l="l" r="r" t="t"/>
                <a:pathLst>
                  <a:path extrusionOk="0" h="87699" w="87967">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09" name="Google Shape;4509;p58"/>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0" name="Google Shape;4510;p58"/>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1" name="Google Shape;4511;p58"/>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2" name="Google Shape;4512;p58"/>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3" name="Google Shape;4513;p58"/>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4" name="Google Shape;4514;p58"/>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5" name="Google Shape;4515;p58"/>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6" name="Google Shape;4516;p58"/>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7" name="Google Shape;4517;p58"/>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8" name="Google Shape;4518;p58"/>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19" name="Google Shape;4519;p58"/>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0" name="Google Shape;4520;p58"/>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1" name="Google Shape;4521;p58"/>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2" name="Google Shape;4522;p58"/>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3" name="Google Shape;4523;p58"/>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grpSp>
        <p:grpSp>
          <p:nvGrpSpPr>
            <p:cNvPr id="4524" name="Google Shape;4524;p58"/>
            <p:cNvGrpSpPr/>
            <p:nvPr/>
          </p:nvGrpSpPr>
          <p:grpSpPr>
            <a:xfrm rot="5400000">
              <a:off x="5105235" y="2699251"/>
              <a:ext cx="1291457" cy="1157431"/>
              <a:chOff x="5062901" y="2528281"/>
              <a:chExt cx="1475782" cy="1322627"/>
            </a:xfrm>
          </p:grpSpPr>
          <p:sp>
            <p:nvSpPr>
              <p:cNvPr id="4525" name="Google Shape;4525;p58"/>
              <p:cNvSpPr/>
              <p:nvPr/>
            </p:nvSpPr>
            <p:spPr>
              <a:xfrm>
                <a:off x="5098804" y="2676365"/>
                <a:ext cx="17369" cy="16730"/>
              </a:xfrm>
              <a:custGeom>
                <a:rect b="b" l="l" r="r" t="t"/>
                <a:pathLst>
                  <a:path extrusionOk="0" h="890" w="924">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6" name="Google Shape;4526;p58"/>
              <p:cNvSpPr/>
              <p:nvPr/>
            </p:nvSpPr>
            <p:spPr>
              <a:xfrm>
                <a:off x="6431238" y="2723640"/>
                <a:ext cx="16222" cy="10790"/>
              </a:xfrm>
              <a:custGeom>
                <a:rect b="b" l="l" r="r" t="t"/>
                <a:pathLst>
                  <a:path extrusionOk="0" h="574" w="863">
                    <a:moveTo>
                      <a:pt x="449" y="1"/>
                    </a:moveTo>
                    <a:cubicBezTo>
                      <a:pt x="0" y="1"/>
                      <a:pt x="112" y="449"/>
                      <a:pt x="449" y="561"/>
                    </a:cubicBezTo>
                    <a:cubicBezTo>
                      <a:pt x="474" y="569"/>
                      <a:pt x="499" y="573"/>
                      <a:pt x="522" y="573"/>
                    </a:cubicBezTo>
                    <a:cubicBezTo>
                      <a:pt x="799" y="573"/>
                      <a:pt x="862" y="1"/>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7" name="Google Shape;4527;p58"/>
              <p:cNvSpPr/>
              <p:nvPr/>
            </p:nvSpPr>
            <p:spPr>
              <a:xfrm>
                <a:off x="5093766" y="3844235"/>
                <a:ext cx="12576" cy="6673"/>
              </a:xfrm>
              <a:custGeom>
                <a:rect b="b" l="l" r="r" t="t"/>
                <a:pathLst>
                  <a:path extrusionOk="0" h="355" w="669">
                    <a:moveTo>
                      <a:pt x="332" y="1"/>
                    </a:moveTo>
                    <a:cubicBezTo>
                      <a:pt x="33" y="1"/>
                      <a:pt x="0" y="355"/>
                      <a:pt x="233" y="355"/>
                    </a:cubicBezTo>
                    <a:cubicBezTo>
                      <a:pt x="262" y="355"/>
                      <a:pt x="295" y="349"/>
                      <a:pt x="332" y="337"/>
                    </a:cubicBezTo>
                    <a:cubicBezTo>
                      <a:pt x="668" y="337"/>
                      <a:pt x="556" y="1"/>
                      <a:pt x="332"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8" name="Google Shape;4528;p58"/>
              <p:cNvSpPr/>
              <p:nvPr/>
            </p:nvSpPr>
            <p:spPr>
              <a:xfrm>
                <a:off x="6368042" y="2630951"/>
                <a:ext cx="10545" cy="8459"/>
              </a:xfrm>
              <a:custGeom>
                <a:rect b="b" l="l" r="r" t="t"/>
                <a:pathLst>
                  <a:path extrusionOk="0" h="450" w="561">
                    <a:moveTo>
                      <a:pt x="449" y="1"/>
                    </a:moveTo>
                    <a:cubicBezTo>
                      <a:pt x="337" y="1"/>
                      <a:pt x="1" y="449"/>
                      <a:pt x="337" y="449"/>
                    </a:cubicBezTo>
                    <a:cubicBezTo>
                      <a:pt x="561" y="449"/>
                      <a:pt x="561" y="113"/>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29" name="Google Shape;4529;p58"/>
              <p:cNvSpPr/>
              <p:nvPr/>
            </p:nvSpPr>
            <p:spPr>
              <a:xfrm>
                <a:off x="5062901" y="3791584"/>
                <a:ext cx="12425" cy="7444"/>
              </a:xfrm>
              <a:custGeom>
                <a:rect b="b" l="l" r="r" t="t"/>
                <a:pathLst>
                  <a:path extrusionOk="0" h="396" w="661">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0" name="Google Shape;4530;p58"/>
              <p:cNvSpPr/>
              <p:nvPr/>
            </p:nvSpPr>
            <p:spPr>
              <a:xfrm>
                <a:off x="6450186" y="2769975"/>
                <a:ext cx="11617" cy="7256"/>
              </a:xfrm>
              <a:custGeom>
                <a:rect b="b" l="l" r="r" t="t"/>
                <a:pathLst>
                  <a:path extrusionOk="0" h="386" w="618">
                    <a:moveTo>
                      <a:pt x="225" y="1"/>
                    </a:moveTo>
                    <a:cubicBezTo>
                      <a:pt x="225" y="1"/>
                      <a:pt x="1" y="1"/>
                      <a:pt x="113" y="113"/>
                    </a:cubicBezTo>
                    <a:cubicBezTo>
                      <a:pt x="147" y="315"/>
                      <a:pt x="220" y="385"/>
                      <a:pt x="292" y="385"/>
                    </a:cubicBezTo>
                    <a:cubicBezTo>
                      <a:pt x="460" y="385"/>
                      <a:pt x="617" y="1"/>
                      <a:pt x="225"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1" name="Google Shape;4531;p58"/>
              <p:cNvSpPr/>
              <p:nvPr/>
            </p:nvSpPr>
            <p:spPr>
              <a:xfrm>
                <a:off x="6494829" y="2858454"/>
                <a:ext cx="8045" cy="4793"/>
              </a:xfrm>
              <a:custGeom>
                <a:rect b="b" l="l" r="r" t="t"/>
                <a:pathLst>
                  <a:path extrusionOk="0" h="255" w="428">
                    <a:moveTo>
                      <a:pt x="91" y="0"/>
                    </a:moveTo>
                    <a:cubicBezTo>
                      <a:pt x="0" y="91"/>
                      <a:pt x="203" y="255"/>
                      <a:pt x="343" y="255"/>
                    </a:cubicBezTo>
                    <a:cubicBezTo>
                      <a:pt x="376" y="255"/>
                      <a:pt x="406" y="246"/>
                      <a:pt x="427" y="224"/>
                    </a:cubicBezTo>
                    <a:cubicBezTo>
                      <a:pt x="427" y="0"/>
                      <a:pt x="315" y="0"/>
                      <a:pt x="91"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2" name="Google Shape;4532;p58"/>
              <p:cNvSpPr/>
              <p:nvPr/>
            </p:nvSpPr>
            <p:spPr>
              <a:xfrm>
                <a:off x="6203737" y="2537040"/>
                <a:ext cx="4248" cy="6166"/>
              </a:xfrm>
              <a:custGeom>
                <a:rect b="b" l="l" r="r" t="t"/>
                <a:pathLst>
                  <a:path extrusionOk="0" h="328" w="226">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3" name="Google Shape;4533;p58"/>
              <p:cNvSpPr/>
              <p:nvPr/>
            </p:nvSpPr>
            <p:spPr>
              <a:xfrm>
                <a:off x="5121059" y="2664655"/>
                <a:ext cx="8440" cy="6899"/>
              </a:xfrm>
              <a:custGeom>
                <a:rect b="b" l="l" r="r" t="t"/>
                <a:pathLst>
                  <a:path extrusionOk="0" h="367" w="449">
                    <a:moveTo>
                      <a:pt x="449" y="1"/>
                    </a:moveTo>
                    <a:cubicBezTo>
                      <a:pt x="337" y="1"/>
                      <a:pt x="1" y="113"/>
                      <a:pt x="225" y="337"/>
                    </a:cubicBezTo>
                    <a:cubicBezTo>
                      <a:pt x="266" y="358"/>
                      <a:pt x="300" y="367"/>
                      <a:pt x="327" y="367"/>
                    </a:cubicBezTo>
                    <a:cubicBezTo>
                      <a:pt x="449" y="367"/>
                      <a:pt x="449" y="184"/>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4" name="Google Shape;4534;p58"/>
              <p:cNvSpPr/>
              <p:nvPr/>
            </p:nvSpPr>
            <p:spPr>
              <a:xfrm>
                <a:off x="6378569" y="2649918"/>
                <a:ext cx="8459" cy="6899"/>
              </a:xfrm>
              <a:custGeom>
                <a:rect b="b" l="l" r="r" t="t"/>
                <a:pathLst>
                  <a:path extrusionOk="0" h="367" w="450">
                    <a:moveTo>
                      <a:pt x="449" y="1"/>
                    </a:moveTo>
                    <a:cubicBezTo>
                      <a:pt x="225" y="1"/>
                      <a:pt x="1" y="225"/>
                      <a:pt x="1" y="337"/>
                    </a:cubicBezTo>
                    <a:cubicBezTo>
                      <a:pt x="42" y="357"/>
                      <a:pt x="83" y="366"/>
                      <a:pt x="123" y="366"/>
                    </a:cubicBezTo>
                    <a:cubicBezTo>
                      <a:pt x="300" y="366"/>
                      <a:pt x="449" y="183"/>
                      <a:pt x="449"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5" name="Google Shape;4535;p58"/>
              <p:cNvSpPr/>
              <p:nvPr/>
            </p:nvSpPr>
            <p:spPr>
              <a:xfrm>
                <a:off x="6384114" y="2642474"/>
                <a:ext cx="6899" cy="5940"/>
              </a:xfrm>
              <a:custGeom>
                <a:rect b="b" l="l" r="r" t="t"/>
                <a:pathLst>
                  <a:path extrusionOk="0" h="316" w="367">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6" name="Google Shape;4536;p58"/>
              <p:cNvSpPr/>
              <p:nvPr/>
            </p:nvSpPr>
            <p:spPr>
              <a:xfrm>
                <a:off x="5129481" y="2659034"/>
                <a:ext cx="6354" cy="5639"/>
              </a:xfrm>
              <a:custGeom>
                <a:rect b="b" l="l" r="r" t="t"/>
                <a:pathLst>
                  <a:path extrusionOk="0" h="300" w="338">
                    <a:moveTo>
                      <a:pt x="195" y="0"/>
                    </a:moveTo>
                    <a:cubicBezTo>
                      <a:pt x="66" y="0"/>
                      <a:pt x="1" y="215"/>
                      <a:pt x="1" y="300"/>
                    </a:cubicBezTo>
                    <a:cubicBezTo>
                      <a:pt x="113" y="300"/>
                      <a:pt x="225" y="188"/>
                      <a:pt x="337" y="76"/>
                    </a:cubicBezTo>
                    <a:cubicBezTo>
                      <a:pt x="283" y="22"/>
                      <a:pt x="236" y="0"/>
                      <a:pt x="195"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7" name="Google Shape;4537;p58"/>
              <p:cNvSpPr/>
              <p:nvPr/>
            </p:nvSpPr>
            <p:spPr>
              <a:xfrm>
                <a:off x="6532950" y="3075411"/>
                <a:ext cx="5733" cy="4662"/>
              </a:xfrm>
              <a:custGeom>
                <a:rect b="b" l="l" r="r" t="t"/>
                <a:pathLst>
                  <a:path extrusionOk="0" h="248" w="305">
                    <a:moveTo>
                      <a:pt x="192" y="0"/>
                    </a:moveTo>
                    <a:cubicBezTo>
                      <a:pt x="0" y="0"/>
                      <a:pt x="55" y="247"/>
                      <a:pt x="216" y="247"/>
                    </a:cubicBezTo>
                    <a:cubicBezTo>
                      <a:pt x="243" y="247"/>
                      <a:pt x="272" y="240"/>
                      <a:pt x="304" y="224"/>
                    </a:cubicBezTo>
                    <a:cubicBezTo>
                      <a:pt x="304" y="224"/>
                      <a:pt x="304" y="112"/>
                      <a:pt x="192"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8" name="Google Shape;4538;p58"/>
              <p:cNvSpPr/>
              <p:nvPr/>
            </p:nvSpPr>
            <p:spPr>
              <a:xfrm>
                <a:off x="6213342" y="2528281"/>
                <a:ext cx="3064" cy="2519"/>
              </a:xfrm>
              <a:custGeom>
                <a:rect b="b" l="l" r="r" t="t"/>
                <a:pathLst>
                  <a:path extrusionOk="0" h="134" w="163">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sp>
            <p:nvSpPr>
              <p:cNvPr id="4539" name="Google Shape;4539;p58"/>
              <p:cNvSpPr/>
              <p:nvPr/>
            </p:nvSpPr>
            <p:spPr>
              <a:xfrm>
                <a:off x="6445975" y="2740501"/>
                <a:ext cx="2124" cy="940"/>
              </a:xfrm>
              <a:custGeom>
                <a:rect b="b" l="l" r="r" t="t"/>
                <a:pathLst>
                  <a:path extrusionOk="0" h="50" w="113">
                    <a:moveTo>
                      <a:pt x="1" y="0"/>
                    </a:moveTo>
                    <a:cubicBezTo>
                      <a:pt x="1" y="0"/>
                      <a:pt x="51" y="50"/>
                      <a:pt x="84" y="50"/>
                    </a:cubicBezTo>
                    <a:cubicBezTo>
                      <a:pt x="100" y="50"/>
                      <a:pt x="113" y="37"/>
                      <a:pt x="113" y="0"/>
                    </a:cubicBezTo>
                    <a:close/>
                  </a:path>
                </a:pathLst>
              </a:custGeom>
              <a:solidFill>
                <a:schemeClr val="accent1"/>
              </a:solidFill>
              <a:ln>
                <a:noFill/>
              </a:ln>
            </p:spPr>
            <p:txBody>
              <a:bodyPr anchorCtr="0" anchor="ctr" bIns="41250" lIns="41250" spcFirstLastPara="1" rIns="41250" wrap="square" tIns="41250">
                <a:noAutofit/>
              </a:bodyPr>
              <a:lstStyle/>
              <a:p>
                <a:pPr indent="0" lvl="0" marL="0" rtl="0" algn="l">
                  <a:spcBef>
                    <a:spcPts val="0"/>
                  </a:spcBef>
                  <a:spcAft>
                    <a:spcPts val="0"/>
                  </a:spcAft>
                  <a:buNone/>
                </a:pPr>
                <a:r>
                  <a:t/>
                </a:r>
                <a:endParaRPr/>
              </a:p>
            </p:txBody>
          </p:sp>
        </p:grpSp>
      </p:grpSp>
      <p:pic>
        <p:nvPicPr>
          <p:cNvPr id="4540" name="Google Shape;4540;p58"/>
          <p:cNvPicPr preferRelativeResize="0"/>
          <p:nvPr/>
        </p:nvPicPr>
        <p:blipFill>
          <a:blip r:embed="rId3">
            <a:alphaModFix/>
          </a:blip>
          <a:stretch>
            <a:fillRect/>
          </a:stretch>
        </p:blipFill>
        <p:spPr>
          <a:xfrm>
            <a:off x="3966045" y="2115957"/>
            <a:ext cx="1211396" cy="1193054"/>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4" name="Shape 4544"/>
        <p:cNvGrpSpPr/>
        <p:nvPr/>
      </p:nvGrpSpPr>
      <p:grpSpPr>
        <a:xfrm>
          <a:off x="0" y="0"/>
          <a:ext cx="0" cy="0"/>
          <a:chOff x="0" y="0"/>
          <a:chExt cx="0" cy="0"/>
        </a:xfrm>
      </p:grpSpPr>
      <p:grpSp>
        <p:nvGrpSpPr>
          <p:cNvPr id="4545" name="Google Shape;4545;p59"/>
          <p:cNvGrpSpPr/>
          <p:nvPr/>
        </p:nvGrpSpPr>
        <p:grpSpPr>
          <a:xfrm>
            <a:off x="1736536" y="1628463"/>
            <a:ext cx="1901162" cy="1886583"/>
            <a:chOff x="1226350" y="2492082"/>
            <a:chExt cx="1662000" cy="1649255"/>
          </a:xfrm>
        </p:grpSpPr>
        <p:grpSp>
          <p:nvGrpSpPr>
            <p:cNvPr id="4546" name="Google Shape;4546;p59"/>
            <p:cNvGrpSpPr/>
            <p:nvPr/>
          </p:nvGrpSpPr>
          <p:grpSpPr>
            <a:xfrm>
              <a:off x="1226350" y="2492082"/>
              <a:ext cx="1662000" cy="1649255"/>
              <a:chOff x="1226350" y="2492021"/>
              <a:chExt cx="1662000" cy="1649255"/>
            </a:xfrm>
          </p:grpSpPr>
          <p:sp>
            <p:nvSpPr>
              <p:cNvPr id="4547" name="Google Shape;4547;p59"/>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9"/>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9"/>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59"/>
            <p:cNvGrpSpPr/>
            <p:nvPr/>
          </p:nvGrpSpPr>
          <p:grpSpPr>
            <a:xfrm>
              <a:off x="1342191" y="2607035"/>
              <a:ext cx="1430317" cy="1419349"/>
              <a:chOff x="1226350" y="2492021"/>
              <a:chExt cx="1662000" cy="1649255"/>
            </a:xfrm>
          </p:grpSpPr>
          <p:sp>
            <p:nvSpPr>
              <p:cNvPr id="4553" name="Google Shape;4553;p59"/>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9"/>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9"/>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9"/>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9"/>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58" name="Google Shape;4558;p59"/>
          <p:cNvSpPr txBox="1"/>
          <p:nvPr>
            <p:ph type="title"/>
          </p:nvPr>
        </p:nvSpPr>
        <p:spPr>
          <a:xfrm>
            <a:off x="4019100" y="1920250"/>
            <a:ext cx="4434000" cy="612000"/>
          </a:xfrm>
          <a:prstGeom prst="rect">
            <a:avLst/>
          </a:prstGeom>
          <a:solidFill>
            <a:srgbClr val="FFFAE7"/>
          </a:solidFill>
        </p:spPr>
        <p:txBody>
          <a:bodyPr anchorCtr="0" anchor="ctr" bIns="91425" lIns="91425" spcFirstLastPara="1" rIns="91425" wrap="square" tIns="91425">
            <a:noAutofit/>
          </a:bodyPr>
          <a:lstStyle/>
          <a:p>
            <a:pPr indent="0" lvl="0" marL="0" rtl="0" algn="l">
              <a:spcBef>
                <a:spcPts val="0"/>
              </a:spcBef>
              <a:spcAft>
                <a:spcPts val="0"/>
              </a:spcAft>
              <a:buNone/>
            </a:pPr>
            <a:r>
              <a:rPr lang="en"/>
              <a:t>Summary</a:t>
            </a:r>
            <a:endParaRPr/>
          </a:p>
        </p:txBody>
      </p:sp>
      <p:sp>
        <p:nvSpPr>
          <p:cNvPr id="4559" name="Google Shape;4559;p59"/>
          <p:cNvSpPr txBox="1"/>
          <p:nvPr>
            <p:ph idx="2" type="title"/>
          </p:nvPr>
        </p:nvSpPr>
        <p:spPr>
          <a:xfrm>
            <a:off x="2030577" y="2080650"/>
            <a:ext cx="1313100" cy="98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04</a:t>
            </a:r>
            <a:endParaRPr sz="7200"/>
          </a:p>
        </p:txBody>
      </p:sp>
      <p:sp>
        <p:nvSpPr>
          <p:cNvPr id="4560" name="Google Shape;4560;p59"/>
          <p:cNvSpPr txBox="1"/>
          <p:nvPr>
            <p:ph idx="1" type="subTitle"/>
          </p:nvPr>
        </p:nvSpPr>
        <p:spPr>
          <a:xfrm>
            <a:off x="4019100" y="2571750"/>
            <a:ext cx="4040700" cy="65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key takeaways and next steps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4" name="Shape 4564"/>
        <p:cNvGrpSpPr/>
        <p:nvPr/>
      </p:nvGrpSpPr>
      <p:grpSpPr>
        <a:xfrm>
          <a:off x="0" y="0"/>
          <a:ext cx="0" cy="0"/>
          <a:chOff x="0" y="0"/>
          <a:chExt cx="0" cy="0"/>
        </a:xfrm>
      </p:grpSpPr>
      <p:grpSp>
        <p:nvGrpSpPr>
          <p:cNvPr id="4565" name="Google Shape;4565;p60"/>
          <p:cNvGrpSpPr/>
          <p:nvPr/>
        </p:nvGrpSpPr>
        <p:grpSpPr>
          <a:xfrm>
            <a:off x="3969213" y="1521736"/>
            <a:ext cx="864005" cy="807360"/>
            <a:chOff x="4832486" y="539500"/>
            <a:chExt cx="1691474" cy="1652394"/>
          </a:xfrm>
        </p:grpSpPr>
        <p:grpSp>
          <p:nvGrpSpPr>
            <p:cNvPr id="4566" name="Google Shape;4566;p60"/>
            <p:cNvGrpSpPr/>
            <p:nvPr/>
          </p:nvGrpSpPr>
          <p:grpSpPr>
            <a:xfrm>
              <a:off x="4832486" y="539500"/>
              <a:ext cx="1691474" cy="1652394"/>
              <a:chOff x="4832486" y="539500"/>
              <a:chExt cx="1691474" cy="1652394"/>
            </a:xfrm>
          </p:grpSpPr>
          <p:sp>
            <p:nvSpPr>
              <p:cNvPr id="4567" name="Google Shape;4567;p60"/>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60"/>
            <p:cNvGrpSpPr/>
            <p:nvPr/>
          </p:nvGrpSpPr>
          <p:grpSpPr>
            <a:xfrm rot="5400000">
              <a:off x="5036504" y="660212"/>
              <a:ext cx="1383118" cy="1351163"/>
              <a:chOff x="4832486" y="539500"/>
              <a:chExt cx="1691474" cy="1652394"/>
            </a:xfrm>
          </p:grpSpPr>
          <p:sp>
            <p:nvSpPr>
              <p:cNvPr id="4574" name="Google Shape;4574;p60"/>
              <p:cNvSpPr/>
              <p:nvPr/>
            </p:nvSpPr>
            <p:spPr>
              <a:xfrm>
                <a:off x="4832486" y="539500"/>
                <a:ext cx="1691474" cy="1652394"/>
              </a:xfrm>
              <a:custGeom>
                <a:rect b="b" l="l" r="r" t="t"/>
                <a:pathLst>
                  <a:path extrusionOk="0" h="87905" w="89984">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6405956" y="878451"/>
                <a:ext cx="13703" cy="9681"/>
              </a:xfrm>
              <a:custGeom>
                <a:rect b="b" l="l" r="r" t="t"/>
                <a:pathLst>
                  <a:path extrusionOk="0" h="515" w="729">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5198353" y="721645"/>
                <a:ext cx="15790" cy="7068"/>
              </a:xfrm>
              <a:custGeom>
                <a:rect b="b" l="l" r="r" t="t"/>
                <a:pathLst>
                  <a:path extrusionOk="0" h="376" w="84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5253072" y="677641"/>
                <a:ext cx="5865" cy="3760"/>
              </a:xfrm>
              <a:custGeom>
                <a:rect b="b" l="l" r="r" t="t"/>
                <a:pathLst>
                  <a:path extrusionOk="0" h="200" w="312">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5190571" y="737322"/>
                <a:ext cx="2124" cy="19"/>
              </a:xfrm>
              <a:custGeom>
                <a:rect b="b" l="l" r="r" t="t"/>
                <a:pathLst>
                  <a:path extrusionOk="0" h="1" w="113">
                    <a:moveTo>
                      <a:pt x="113" y="0"/>
                    </a:moveTo>
                    <a:lnTo>
                      <a:pt x="1" y="0"/>
                    </a:lnTo>
                    <a:cubicBezTo>
                      <a:pt x="1" y="0"/>
                      <a:pt x="113" y="0"/>
                      <a:pt x="113"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5236906" y="701513"/>
                <a:ext cx="2124" cy="2124"/>
              </a:xfrm>
              <a:custGeom>
                <a:rect b="b" l="l" r="r" t="t"/>
                <a:pathLst>
                  <a:path extrusionOk="0" h="113" w="113">
                    <a:moveTo>
                      <a:pt x="113" y="0"/>
                    </a:moveTo>
                    <a:cubicBezTo>
                      <a:pt x="113" y="113"/>
                      <a:pt x="1" y="113"/>
                      <a:pt x="113" y="113"/>
                    </a:cubicBezTo>
                    <a:lnTo>
                      <a:pt x="113" y="0"/>
                    </a:ln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0" name="Google Shape;4580;p60"/>
          <p:cNvGrpSpPr/>
          <p:nvPr/>
        </p:nvGrpSpPr>
        <p:grpSpPr>
          <a:xfrm>
            <a:off x="1116547" y="1556636"/>
            <a:ext cx="807306" cy="806565"/>
            <a:chOff x="3023111" y="2454464"/>
            <a:chExt cx="1720968" cy="1719389"/>
          </a:xfrm>
        </p:grpSpPr>
        <p:grpSp>
          <p:nvGrpSpPr>
            <p:cNvPr id="4581" name="Google Shape;4581;p60"/>
            <p:cNvGrpSpPr/>
            <p:nvPr/>
          </p:nvGrpSpPr>
          <p:grpSpPr>
            <a:xfrm>
              <a:off x="3023111" y="2454464"/>
              <a:ext cx="1720968" cy="1719389"/>
              <a:chOff x="3023111" y="2454464"/>
              <a:chExt cx="1720968" cy="1719389"/>
            </a:xfrm>
          </p:grpSpPr>
          <p:sp>
            <p:nvSpPr>
              <p:cNvPr id="4582" name="Google Shape;4582;p60"/>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60"/>
            <p:cNvGrpSpPr/>
            <p:nvPr/>
          </p:nvGrpSpPr>
          <p:grpSpPr>
            <a:xfrm>
              <a:off x="3157927" y="2587824"/>
              <a:ext cx="1451336" cy="1452669"/>
              <a:chOff x="3023901" y="2453675"/>
              <a:chExt cx="1719389" cy="1720968"/>
            </a:xfrm>
          </p:grpSpPr>
          <p:sp>
            <p:nvSpPr>
              <p:cNvPr id="4585" name="Google Shape;4585;p60"/>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7" name="Google Shape;4587;p60"/>
          <p:cNvGrpSpPr/>
          <p:nvPr/>
        </p:nvGrpSpPr>
        <p:grpSpPr>
          <a:xfrm>
            <a:off x="7167322" y="1556636"/>
            <a:ext cx="807306" cy="806565"/>
            <a:chOff x="3023111" y="2454464"/>
            <a:chExt cx="1720968" cy="1719389"/>
          </a:xfrm>
        </p:grpSpPr>
        <p:grpSp>
          <p:nvGrpSpPr>
            <p:cNvPr id="4588" name="Google Shape;4588;p60"/>
            <p:cNvGrpSpPr/>
            <p:nvPr/>
          </p:nvGrpSpPr>
          <p:grpSpPr>
            <a:xfrm>
              <a:off x="3023111" y="2454464"/>
              <a:ext cx="1720968" cy="1719389"/>
              <a:chOff x="3023111" y="2454464"/>
              <a:chExt cx="1720968" cy="1719389"/>
            </a:xfrm>
          </p:grpSpPr>
          <p:sp>
            <p:nvSpPr>
              <p:cNvPr id="4589" name="Google Shape;4589;p60"/>
              <p:cNvSpPr/>
              <p:nvPr/>
            </p:nvSpPr>
            <p:spPr>
              <a:xfrm>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60"/>
            <p:cNvGrpSpPr/>
            <p:nvPr/>
          </p:nvGrpSpPr>
          <p:grpSpPr>
            <a:xfrm>
              <a:off x="3157927" y="2587824"/>
              <a:ext cx="1451336" cy="1452669"/>
              <a:chOff x="3023901" y="2453675"/>
              <a:chExt cx="1719389" cy="1720968"/>
            </a:xfrm>
          </p:grpSpPr>
          <p:sp>
            <p:nvSpPr>
              <p:cNvPr id="4592" name="Google Shape;4592;p60"/>
              <p:cNvSpPr/>
              <p:nvPr/>
            </p:nvSpPr>
            <p:spPr>
              <a:xfrm rot="5400000">
                <a:off x="3023111" y="2454464"/>
                <a:ext cx="1720968" cy="1719389"/>
              </a:xfrm>
              <a:custGeom>
                <a:rect b="b" l="l" r="r" t="t"/>
                <a:pathLst>
                  <a:path extrusionOk="0" h="91469" w="91553">
                    <a:moveTo>
                      <a:pt x="47289" y="4908"/>
                    </a:moveTo>
                    <a:lnTo>
                      <a:pt x="47289" y="5020"/>
                    </a:lnTo>
                    <a:lnTo>
                      <a:pt x="47177" y="5020"/>
                    </a:lnTo>
                    <a:cubicBezTo>
                      <a:pt x="47177" y="5020"/>
                      <a:pt x="47289" y="4908"/>
                      <a:pt x="47289" y="4908"/>
                    </a:cubicBezTo>
                    <a:close/>
                    <a:moveTo>
                      <a:pt x="47065" y="5580"/>
                    </a:moveTo>
                    <a:lnTo>
                      <a:pt x="47065" y="5692"/>
                    </a:lnTo>
                    <a:cubicBezTo>
                      <a:pt x="47065" y="5692"/>
                      <a:pt x="46953" y="5692"/>
                      <a:pt x="47065" y="5580"/>
                    </a:cubicBezTo>
                    <a:close/>
                    <a:moveTo>
                      <a:pt x="86397" y="31354"/>
                    </a:moveTo>
                    <a:cubicBezTo>
                      <a:pt x="86398" y="31466"/>
                      <a:pt x="86510" y="31578"/>
                      <a:pt x="86510" y="31690"/>
                    </a:cubicBezTo>
                    <a:lnTo>
                      <a:pt x="86622" y="31690"/>
                    </a:lnTo>
                    <a:cubicBezTo>
                      <a:pt x="86560" y="31710"/>
                      <a:pt x="86513" y="31719"/>
                      <a:pt x="86478" y="31719"/>
                    </a:cubicBezTo>
                    <a:cubicBezTo>
                      <a:pt x="86323" y="31719"/>
                      <a:pt x="86397" y="31536"/>
                      <a:pt x="86397" y="31354"/>
                    </a:cubicBezTo>
                    <a:close/>
                    <a:moveTo>
                      <a:pt x="4595" y="39982"/>
                    </a:moveTo>
                    <a:cubicBezTo>
                      <a:pt x="4595" y="39982"/>
                      <a:pt x="4595" y="39990"/>
                      <a:pt x="4595" y="40001"/>
                    </a:cubicBezTo>
                    <a:lnTo>
                      <a:pt x="4595" y="40001"/>
                    </a:lnTo>
                    <a:cubicBezTo>
                      <a:pt x="4552" y="39982"/>
                      <a:pt x="4482" y="39982"/>
                      <a:pt x="4482" y="39982"/>
                    </a:cubicBezTo>
                    <a:close/>
                    <a:moveTo>
                      <a:pt x="63012" y="1"/>
                    </a:moveTo>
                    <a:cubicBezTo>
                      <a:pt x="62654" y="1"/>
                      <a:pt x="62510" y="235"/>
                      <a:pt x="62753" y="874"/>
                    </a:cubicBezTo>
                    <a:cubicBezTo>
                      <a:pt x="63537" y="874"/>
                      <a:pt x="65555" y="1882"/>
                      <a:pt x="63874" y="1882"/>
                    </a:cubicBezTo>
                    <a:cubicBezTo>
                      <a:pt x="62629" y="1150"/>
                      <a:pt x="61241" y="753"/>
                      <a:pt x="59835" y="753"/>
                    </a:cubicBezTo>
                    <a:cubicBezTo>
                      <a:pt x="59088" y="753"/>
                      <a:pt x="58337" y="865"/>
                      <a:pt x="57598" y="1098"/>
                    </a:cubicBezTo>
                    <a:cubicBezTo>
                      <a:pt x="55779" y="1098"/>
                      <a:pt x="53994" y="852"/>
                      <a:pt x="52343" y="852"/>
                    </a:cubicBezTo>
                    <a:cubicBezTo>
                      <a:pt x="51045" y="852"/>
                      <a:pt x="49830" y="1004"/>
                      <a:pt x="48746" y="1546"/>
                    </a:cubicBezTo>
                    <a:cubicBezTo>
                      <a:pt x="48935" y="751"/>
                      <a:pt x="48434" y="429"/>
                      <a:pt x="47670" y="429"/>
                    </a:cubicBezTo>
                    <a:cubicBezTo>
                      <a:pt x="46172" y="429"/>
                      <a:pt x="43664" y="1667"/>
                      <a:pt x="43367" y="3003"/>
                    </a:cubicBezTo>
                    <a:cubicBezTo>
                      <a:pt x="42470" y="1882"/>
                      <a:pt x="42134" y="3003"/>
                      <a:pt x="42807" y="1546"/>
                    </a:cubicBezTo>
                    <a:cubicBezTo>
                      <a:pt x="42707" y="1446"/>
                      <a:pt x="42618" y="1407"/>
                      <a:pt x="42537" y="1407"/>
                    </a:cubicBezTo>
                    <a:cubicBezTo>
                      <a:pt x="42227" y="1407"/>
                      <a:pt x="42025" y="1975"/>
                      <a:pt x="41759" y="1975"/>
                    </a:cubicBezTo>
                    <a:cubicBezTo>
                      <a:pt x="41701" y="1975"/>
                      <a:pt x="41640" y="1948"/>
                      <a:pt x="41574" y="1882"/>
                    </a:cubicBezTo>
                    <a:cubicBezTo>
                      <a:pt x="41475" y="1825"/>
                      <a:pt x="41381" y="1801"/>
                      <a:pt x="41291" y="1801"/>
                    </a:cubicBezTo>
                    <a:cubicBezTo>
                      <a:pt x="40743" y="1801"/>
                      <a:pt x="40364" y="2714"/>
                      <a:pt x="39943" y="2714"/>
                    </a:cubicBezTo>
                    <a:cubicBezTo>
                      <a:pt x="39890" y="2714"/>
                      <a:pt x="39836" y="2699"/>
                      <a:pt x="39781" y="2666"/>
                    </a:cubicBezTo>
                    <a:cubicBezTo>
                      <a:pt x="38543" y="2594"/>
                      <a:pt x="37400" y="1527"/>
                      <a:pt x="36935" y="1527"/>
                    </a:cubicBezTo>
                    <a:cubicBezTo>
                      <a:pt x="36685" y="1527"/>
                      <a:pt x="36632" y="1837"/>
                      <a:pt x="36867" y="2779"/>
                    </a:cubicBezTo>
                    <a:cubicBezTo>
                      <a:pt x="36564" y="2288"/>
                      <a:pt x="36212" y="2104"/>
                      <a:pt x="35844" y="2104"/>
                    </a:cubicBezTo>
                    <a:cubicBezTo>
                      <a:pt x="34743" y="2104"/>
                      <a:pt x="33505" y="3756"/>
                      <a:pt x="33032" y="3756"/>
                    </a:cubicBezTo>
                    <a:cubicBezTo>
                      <a:pt x="32905" y="3756"/>
                      <a:pt x="32833" y="3638"/>
                      <a:pt x="32833" y="3339"/>
                    </a:cubicBezTo>
                    <a:cubicBezTo>
                      <a:pt x="32997" y="3094"/>
                      <a:pt x="33008" y="3001"/>
                      <a:pt x="32926" y="3001"/>
                    </a:cubicBezTo>
                    <a:cubicBezTo>
                      <a:pt x="32672" y="3001"/>
                      <a:pt x="31519" y="3899"/>
                      <a:pt x="31265" y="3899"/>
                    </a:cubicBezTo>
                    <a:cubicBezTo>
                      <a:pt x="30816" y="3899"/>
                      <a:pt x="30480" y="4347"/>
                      <a:pt x="30144" y="4347"/>
                    </a:cubicBezTo>
                    <a:cubicBezTo>
                      <a:pt x="29945" y="4339"/>
                      <a:pt x="29747" y="4334"/>
                      <a:pt x="29550" y="4334"/>
                    </a:cubicBezTo>
                    <a:cubicBezTo>
                      <a:pt x="27210" y="4334"/>
                      <a:pt x="25127" y="4995"/>
                      <a:pt x="24093" y="7373"/>
                    </a:cubicBezTo>
                    <a:cubicBezTo>
                      <a:pt x="20283" y="7597"/>
                      <a:pt x="18266" y="11631"/>
                      <a:pt x="15016" y="13200"/>
                    </a:cubicBezTo>
                    <a:cubicBezTo>
                      <a:pt x="10197" y="20932"/>
                      <a:pt x="8068" y="29673"/>
                      <a:pt x="2690" y="37180"/>
                    </a:cubicBezTo>
                    <a:cubicBezTo>
                      <a:pt x="0" y="44016"/>
                      <a:pt x="672" y="54213"/>
                      <a:pt x="3362" y="60713"/>
                    </a:cubicBezTo>
                    <a:cubicBezTo>
                      <a:pt x="2802" y="62954"/>
                      <a:pt x="4370" y="61721"/>
                      <a:pt x="5267" y="62730"/>
                    </a:cubicBezTo>
                    <a:cubicBezTo>
                      <a:pt x="4753" y="63204"/>
                      <a:pt x="4769" y="63316"/>
                      <a:pt x="4981" y="63316"/>
                    </a:cubicBezTo>
                    <a:cubicBezTo>
                      <a:pt x="5169" y="63316"/>
                      <a:pt x="5512" y="63228"/>
                      <a:pt x="5773" y="63228"/>
                    </a:cubicBezTo>
                    <a:cubicBezTo>
                      <a:pt x="6051" y="63228"/>
                      <a:pt x="6238" y="63327"/>
                      <a:pt x="6051" y="63738"/>
                    </a:cubicBezTo>
                    <a:cubicBezTo>
                      <a:pt x="8517" y="65755"/>
                      <a:pt x="8068" y="68893"/>
                      <a:pt x="10197" y="71134"/>
                    </a:cubicBezTo>
                    <a:cubicBezTo>
                      <a:pt x="10534" y="73711"/>
                      <a:pt x="12775" y="71582"/>
                      <a:pt x="12663" y="74608"/>
                    </a:cubicBezTo>
                    <a:cubicBezTo>
                      <a:pt x="13567" y="75322"/>
                      <a:pt x="14492" y="75490"/>
                      <a:pt x="15360" y="75490"/>
                    </a:cubicBezTo>
                    <a:cubicBezTo>
                      <a:pt x="16131" y="75490"/>
                      <a:pt x="16857" y="75357"/>
                      <a:pt x="17484" y="75357"/>
                    </a:cubicBezTo>
                    <a:cubicBezTo>
                      <a:pt x="17811" y="75357"/>
                      <a:pt x="18112" y="75394"/>
                      <a:pt x="18378" y="75504"/>
                    </a:cubicBezTo>
                    <a:cubicBezTo>
                      <a:pt x="18378" y="77185"/>
                      <a:pt x="20619" y="76849"/>
                      <a:pt x="21067" y="78530"/>
                    </a:cubicBezTo>
                    <a:cubicBezTo>
                      <a:pt x="21593" y="78881"/>
                      <a:pt x="21502" y="79779"/>
                      <a:pt x="22027" y="79779"/>
                    </a:cubicBezTo>
                    <a:cubicBezTo>
                      <a:pt x="22173" y="79779"/>
                      <a:pt x="22367" y="79710"/>
                      <a:pt x="22636" y="79539"/>
                    </a:cubicBezTo>
                    <a:cubicBezTo>
                      <a:pt x="23593" y="79751"/>
                      <a:pt x="23844" y="82589"/>
                      <a:pt x="25113" y="82589"/>
                    </a:cubicBezTo>
                    <a:cubicBezTo>
                      <a:pt x="25181" y="82589"/>
                      <a:pt x="25251" y="82581"/>
                      <a:pt x="25325" y="82564"/>
                    </a:cubicBezTo>
                    <a:cubicBezTo>
                      <a:pt x="25362" y="82535"/>
                      <a:pt x="25395" y="82522"/>
                      <a:pt x="25426" y="82522"/>
                    </a:cubicBezTo>
                    <a:cubicBezTo>
                      <a:pt x="25877" y="82522"/>
                      <a:pt x="25860" y="85366"/>
                      <a:pt x="27118" y="85366"/>
                    </a:cubicBezTo>
                    <a:cubicBezTo>
                      <a:pt x="27679" y="85814"/>
                      <a:pt x="28351" y="86150"/>
                      <a:pt x="29023" y="86486"/>
                    </a:cubicBezTo>
                    <a:cubicBezTo>
                      <a:pt x="31341" y="87162"/>
                      <a:pt x="33242" y="88503"/>
                      <a:pt x="35802" y="88503"/>
                    </a:cubicBezTo>
                    <a:cubicBezTo>
                      <a:pt x="36213" y="88503"/>
                      <a:pt x="36642" y="88469"/>
                      <a:pt x="37092" y="88391"/>
                    </a:cubicBezTo>
                    <a:cubicBezTo>
                      <a:pt x="37326" y="88274"/>
                      <a:pt x="37438" y="88225"/>
                      <a:pt x="37508" y="88225"/>
                    </a:cubicBezTo>
                    <a:cubicBezTo>
                      <a:pt x="37639" y="88225"/>
                      <a:pt x="37623" y="88396"/>
                      <a:pt x="37988" y="88615"/>
                    </a:cubicBezTo>
                    <a:cubicBezTo>
                      <a:pt x="38146" y="88527"/>
                      <a:pt x="38274" y="88492"/>
                      <a:pt x="38380" y="88492"/>
                    </a:cubicBezTo>
                    <a:cubicBezTo>
                      <a:pt x="38828" y="88492"/>
                      <a:pt x="38890" y="89122"/>
                      <a:pt x="39215" y="89122"/>
                    </a:cubicBezTo>
                    <a:cubicBezTo>
                      <a:pt x="39304" y="89122"/>
                      <a:pt x="39414" y="89074"/>
                      <a:pt x="39557" y="88951"/>
                    </a:cubicBezTo>
                    <a:cubicBezTo>
                      <a:pt x="39927" y="88318"/>
                      <a:pt x="40408" y="88070"/>
                      <a:pt x="40959" y="88070"/>
                    </a:cubicBezTo>
                    <a:cubicBezTo>
                      <a:pt x="42747" y="88070"/>
                      <a:pt x="45266" y="90679"/>
                      <a:pt x="47065" y="91193"/>
                    </a:cubicBezTo>
                    <a:cubicBezTo>
                      <a:pt x="47355" y="91146"/>
                      <a:pt x="47663" y="91127"/>
                      <a:pt x="47984" y="91127"/>
                    </a:cubicBezTo>
                    <a:cubicBezTo>
                      <a:pt x="49351" y="91127"/>
                      <a:pt x="50955" y="91468"/>
                      <a:pt x="52411" y="91468"/>
                    </a:cubicBezTo>
                    <a:cubicBezTo>
                      <a:pt x="53916" y="91468"/>
                      <a:pt x="55264" y="91104"/>
                      <a:pt x="56030" y="89624"/>
                    </a:cubicBezTo>
                    <a:cubicBezTo>
                      <a:pt x="56254" y="88615"/>
                      <a:pt x="57150" y="88391"/>
                      <a:pt x="57598" y="87719"/>
                    </a:cubicBezTo>
                    <a:cubicBezTo>
                      <a:pt x="57934" y="87766"/>
                      <a:pt x="58268" y="87788"/>
                      <a:pt x="58602" y="87788"/>
                    </a:cubicBezTo>
                    <a:cubicBezTo>
                      <a:pt x="63067" y="87788"/>
                      <a:pt x="67381" y="83787"/>
                      <a:pt x="70821" y="80659"/>
                    </a:cubicBezTo>
                    <a:cubicBezTo>
                      <a:pt x="71270" y="80323"/>
                      <a:pt x="71830" y="79987"/>
                      <a:pt x="72390" y="79539"/>
                    </a:cubicBezTo>
                    <a:cubicBezTo>
                      <a:pt x="76760" y="78530"/>
                      <a:pt x="83820" y="77073"/>
                      <a:pt x="83148" y="70686"/>
                    </a:cubicBezTo>
                    <a:cubicBezTo>
                      <a:pt x="89087" y="64411"/>
                      <a:pt x="88527" y="67660"/>
                      <a:pt x="90432" y="57911"/>
                    </a:cubicBezTo>
                    <a:cubicBezTo>
                      <a:pt x="90432" y="48498"/>
                      <a:pt x="89087" y="37965"/>
                      <a:pt x="91328" y="30457"/>
                    </a:cubicBezTo>
                    <a:cubicBezTo>
                      <a:pt x="89983" y="29112"/>
                      <a:pt x="91552" y="25638"/>
                      <a:pt x="89423" y="24406"/>
                    </a:cubicBezTo>
                    <a:cubicBezTo>
                      <a:pt x="86061" y="22725"/>
                      <a:pt x="86846" y="19027"/>
                      <a:pt x="84492" y="16562"/>
                    </a:cubicBezTo>
                    <a:cubicBezTo>
                      <a:pt x="84044" y="16113"/>
                      <a:pt x="84156" y="15329"/>
                      <a:pt x="83372" y="15105"/>
                    </a:cubicBezTo>
                    <a:cubicBezTo>
                      <a:pt x="83148" y="12976"/>
                      <a:pt x="82251" y="10959"/>
                      <a:pt x="80795" y="9390"/>
                    </a:cubicBezTo>
                    <a:cubicBezTo>
                      <a:pt x="80751" y="9400"/>
                      <a:pt x="80710" y="9404"/>
                      <a:pt x="80673" y="9404"/>
                    </a:cubicBezTo>
                    <a:cubicBezTo>
                      <a:pt x="79914" y="9404"/>
                      <a:pt x="80529" y="7453"/>
                      <a:pt x="79570" y="7453"/>
                    </a:cubicBezTo>
                    <a:cubicBezTo>
                      <a:pt x="79501" y="7453"/>
                      <a:pt x="79424" y="7463"/>
                      <a:pt x="79338" y="7485"/>
                    </a:cubicBezTo>
                    <a:cubicBezTo>
                      <a:pt x="79073" y="7506"/>
                      <a:pt x="78816" y="7516"/>
                      <a:pt x="78566" y="7516"/>
                    </a:cubicBezTo>
                    <a:cubicBezTo>
                      <a:pt x="73508" y="7516"/>
                      <a:pt x="71181" y="3372"/>
                      <a:pt x="67123" y="1770"/>
                    </a:cubicBezTo>
                    <a:cubicBezTo>
                      <a:pt x="66470" y="1688"/>
                      <a:pt x="63973" y="1"/>
                      <a:pt x="63012" y="1"/>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3252700" y="2786836"/>
                <a:ext cx="4229" cy="4229"/>
              </a:xfrm>
              <a:custGeom>
                <a:rect b="b" l="l" r="r" t="t"/>
                <a:pathLst>
                  <a:path extrusionOk="0" h="225" w="225">
                    <a:moveTo>
                      <a:pt x="225" y="0"/>
                    </a:moveTo>
                    <a:cubicBezTo>
                      <a:pt x="113" y="0"/>
                      <a:pt x="1" y="112"/>
                      <a:pt x="1" y="224"/>
                    </a:cubicBezTo>
                    <a:cubicBezTo>
                      <a:pt x="113" y="224"/>
                      <a:pt x="225" y="112"/>
                      <a:pt x="225" y="0"/>
                    </a:cubicBezTo>
                    <a:close/>
                  </a:path>
                </a:pathLst>
              </a:custGeom>
              <a:solidFill>
                <a:srgbClr val="F2B1A2">
                  <a:alpha val="73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94" name="Google Shape;4594;p60"/>
          <p:cNvSpPr txBox="1"/>
          <p:nvPr>
            <p:ph idx="9" type="title"/>
          </p:nvPr>
        </p:nvSpPr>
        <p:spPr>
          <a:xfrm>
            <a:off x="720000" y="3114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Key findings</a:t>
            </a:r>
            <a:endParaRPr/>
          </a:p>
        </p:txBody>
      </p:sp>
      <p:sp>
        <p:nvSpPr>
          <p:cNvPr id="4595" name="Google Shape;4595;p60"/>
          <p:cNvSpPr txBox="1"/>
          <p:nvPr>
            <p:ph type="title"/>
          </p:nvPr>
        </p:nvSpPr>
        <p:spPr>
          <a:xfrm>
            <a:off x="1159013" y="1696568"/>
            <a:ext cx="7224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596" name="Google Shape;4596;p60"/>
          <p:cNvSpPr txBox="1"/>
          <p:nvPr>
            <p:ph idx="1" type="subTitle"/>
          </p:nvPr>
        </p:nvSpPr>
        <p:spPr>
          <a:xfrm>
            <a:off x="377800" y="2455900"/>
            <a:ext cx="22848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t>Externalization</a:t>
            </a:r>
            <a:endParaRPr sz="2100"/>
          </a:p>
        </p:txBody>
      </p:sp>
      <p:sp>
        <p:nvSpPr>
          <p:cNvPr id="4597" name="Google Shape;4597;p60"/>
          <p:cNvSpPr txBox="1"/>
          <p:nvPr>
            <p:ph idx="2" type="subTitle"/>
          </p:nvPr>
        </p:nvSpPr>
        <p:spPr>
          <a:xfrm>
            <a:off x="126550" y="2932025"/>
            <a:ext cx="2787300" cy="88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Many externalize their mental load through digital and physical tools</a:t>
            </a:r>
            <a:endParaRPr sz="1400"/>
          </a:p>
          <a:p>
            <a:pPr indent="0" lvl="0" marL="0" rtl="0" algn="ctr">
              <a:spcBef>
                <a:spcPts val="0"/>
              </a:spcBef>
              <a:spcAft>
                <a:spcPts val="0"/>
              </a:spcAft>
              <a:buNone/>
            </a:pPr>
            <a:r>
              <a:t/>
            </a:r>
            <a:endParaRPr/>
          </a:p>
        </p:txBody>
      </p:sp>
      <p:sp>
        <p:nvSpPr>
          <p:cNvPr id="4598" name="Google Shape;4598;p60"/>
          <p:cNvSpPr txBox="1"/>
          <p:nvPr>
            <p:ph idx="3" type="title"/>
          </p:nvPr>
        </p:nvSpPr>
        <p:spPr>
          <a:xfrm>
            <a:off x="4059950" y="1661668"/>
            <a:ext cx="7224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599" name="Google Shape;4599;p60"/>
          <p:cNvSpPr txBox="1"/>
          <p:nvPr>
            <p:ph idx="5" type="subTitle"/>
          </p:nvPr>
        </p:nvSpPr>
        <p:spPr>
          <a:xfrm>
            <a:off x="3024525" y="2897513"/>
            <a:ext cx="2999700" cy="88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Many dislike direct instruction, but experience greater productivity and success with structure and gentle reminders</a:t>
            </a:r>
            <a:endParaRPr sz="1400"/>
          </a:p>
        </p:txBody>
      </p:sp>
      <p:sp>
        <p:nvSpPr>
          <p:cNvPr id="4600" name="Google Shape;4600;p60"/>
          <p:cNvSpPr txBox="1"/>
          <p:nvPr>
            <p:ph idx="4" type="subTitle"/>
          </p:nvPr>
        </p:nvSpPr>
        <p:spPr>
          <a:xfrm>
            <a:off x="3567200" y="2439662"/>
            <a:ext cx="17079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t>Structure</a:t>
            </a:r>
            <a:endParaRPr sz="2100"/>
          </a:p>
        </p:txBody>
      </p:sp>
      <p:sp>
        <p:nvSpPr>
          <p:cNvPr id="4601" name="Google Shape;4601;p60"/>
          <p:cNvSpPr txBox="1"/>
          <p:nvPr>
            <p:ph idx="6" type="title"/>
          </p:nvPr>
        </p:nvSpPr>
        <p:spPr>
          <a:xfrm>
            <a:off x="7209775" y="1696568"/>
            <a:ext cx="7224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602" name="Google Shape;4602;p60"/>
          <p:cNvSpPr txBox="1"/>
          <p:nvPr>
            <p:ph idx="7" type="subTitle"/>
          </p:nvPr>
        </p:nvSpPr>
        <p:spPr>
          <a:xfrm>
            <a:off x="6717025" y="2467929"/>
            <a:ext cx="1707900" cy="3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100"/>
              <a:t>Control</a:t>
            </a:r>
            <a:endParaRPr sz="2100"/>
          </a:p>
        </p:txBody>
      </p:sp>
      <p:sp>
        <p:nvSpPr>
          <p:cNvPr id="4603" name="Google Shape;4603;p60"/>
          <p:cNvSpPr txBox="1"/>
          <p:nvPr>
            <p:ph idx="8" type="subTitle"/>
          </p:nvPr>
        </p:nvSpPr>
        <p:spPr>
          <a:xfrm>
            <a:off x="6024225" y="2944038"/>
            <a:ext cx="2940600" cy="88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Participants feel their thoughts are uncontrollable, so they seek control in other areas</a:t>
            </a:r>
            <a:endParaRPr sz="1400"/>
          </a:p>
          <a:p>
            <a:pPr indent="0" lvl="0" marL="0" rtl="0" algn="ctr">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7" name="Shape 4607"/>
        <p:cNvGrpSpPr/>
        <p:nvPr/>
      </p:nvGrpSpPr>
      <p:grpSpPr>
        <a:xfrm>
          <a:off x="0" y="0"/>
          <a:ext cx="0" cy="0"/>
          <a:chOff x="0" y="0"/>
          <a:chExt cx="0" cy="0"/>
        </a:xfrm>
      </p:grpSpPr>
      <p:sp>
        <p:nvSpPr>
          <p:cNvPr id="4608" name="Google Shape;4608;p61"/>
          <p:cNvSpPr txBox="1"/>
          <p:nvPr>
            <p:ph type="title"/>
          </p:nvPr>
        </p:nvSpPr>
        <p:spPr>
          <a:xfrm>
            <a:off x="2407875" y="322075"/>
            <a:ext cx="4316400" cy="59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A1 → A2</a:t>
            </a:r>
            <a:endParaRPr/>
          </a:p>
        </p:txBody>
      </p:sp>
      <p:sp>
        <p:nvSpPr>
          <p:cNvPr id="4609" name="Google Shape;4609;p61"/>
          <p:cNvSpPr txBox="1"/>
          <p:nvPr/>
        </p:nvSpPr>
        <p:spPr>
          <a:xfrm>
            <a:off x="1240425" y="1668150"/>
            <a:ext cx="6651300" cy="2202900"/>
          </a:xfrm>
          <a:prstGeom prst="rect">
            <a:avLst/>
          </a:prstGeom>
          <a:noFill/>
          <a:ln>
            <a:noFill/>
          </a:ln>
        </p:spPr>
        <p:txBody>
          <a:bodyPr anchorCtr="0" anchor="t" bIns="91425" lIns="91425" spcFirstLastPara="1" rIns="91425" wrap="square" tIns="91425">
            <a:noAutofit/>
          </a:bodyPr>
          <a:lstStyle/>
          <a:p>
            <a:pPr indent="-330200" lvl="0" marL="457200" rtl="0" algn="l">
              <a:spcBef>
                <a:spcPts val="0"/>
              </a:spcBef>
              <a:spcAft>
                <a:spcPts val="0"/>
              </a:spcAft>
              <a:buClr>
                <a:schemeClr val="dk1"/>
              </a:buClr>
              <a:buSzPts val="1600"/>
              <a:buFont typeface="Lora"/>
              <a:buChar char="●"/>
            </a:pPr>
            <a:r>
              <a:rPr lang="en" sz="1600">
                <a:solidFill>
                  <a:schemeClr val="dk1"/>
                </a:solidFill>
                <a:latin typeface="Lora"/>
                <a:ea typeface="Lora"/>
                <a:cs typeface="Lora"/>
                <a:sym typeface="Lora"/>
              </a:rPr>
              <a:t>Continue to extract key pain points: hyperfocus, externalization habits, reliance on external prompts for self-care</a:t>
            </a:r>
            <a:endParaRPr sz="1600">
              <a:solidFill>
                <a:schemeClr val="dk1"/>
              </a:solidFill>
              <a:latin typeface="Lora"/>
              <a:ea typeface="Lora"/>
              <a:cs typeface="Lora"/>
              <a:sym typeface="Lora"/>
            </a:endParaRPr>
          </a:p>
          <a:p>
            <a:pPr indent="0" lvl="0" marL="457200" rtl="0" algn="l">
              <a:spcBef>
                <a:spcPts val="0"/>
              </a:spcBef>
              <a:spcAft>
                <a:spcPts val="0"/>
              </a:spcAft>
              <a:buNone/>
            </a:pPr>
            <a:r>
              <a:t/>
            </a:r>
            <a:endParaRPr sz="1600">
              <a:solidFill>
                <a:schemeClr val="dk1"/>
              </a:solidFill>
              <a:latin typeface="Lora"/>
              <a:ea typeface="Lora"/>
              <a:cs typeface="Lora"/>
              <a:sym typeface="Lora"/>
            </a:endParaRPr>
          </a:p>
          <a:p>
            <a:pPr indent="-330200" lvl="0" marL="457200" rtl="0" algn="l">
              <a:spcBef>
                <a:spcPts val="0"/>
              </a:spcBef>
              <a:spcAft>
                <a:spcPts val="0"/>
              </a:spcAft>
              <a:buClr>
                <a:schemeClr val="dk1"/>
              </a:buClr>
              <a:buSzPts val="1600"/>
              <a:buFont typeface="Lora"/>
              <a:buChar char="●"/>
            </a:pPr>
            <a:r>
              <a:rPr lang="en" sz="1600">
                <a:solidFill>
                  <a:schemeClr val="dk1"/>
                </a:solidFill>
                <a:latin typeface="Lora"/>
                <a:ea typeface="Lora"/>
                <a:cs typeface="Lora"/>
                <a:sym typeface="Lora"/>
              </a:rPr>
              <a:t>Generalize insights from individual stories to broader user behaviors and needs</a:t>
            </a:r>
            <a:endParaRPr sz="1600">
              <a:solidFill>
                <a:schemeClr val="dk1"/>
              </a:solidFill>
              <a:latin typeface="Lora"/>
              <a:ea typeface="Lora"/>
              <a:cs typeface="Lora"/>
              <a:sym typeface="Lora"/>
            </a:endParaRPr>
          </a:p>
          <a:p>
            <a:pPr indent="0" lvl="0" marL="0" rtl="0" algn="l">
              <a:spcBef>
                <a:spcPts val="0"/>
              </a:spcBef>
              <a:spcAft>
                <a:spcPts val="0"/>
              </a:spcAft>
              <a:buNone/>
            </a:pPr>
            <a:r>
              <a:t/>
            </a:r>
            <a:endParaRPr sz="1600">
              <a:solidFill>
                <a:schemeClr val="dk1"/>
              </a:solidFill>
              <a:latin typeface="Lora"/>
              <a:ea typeface="Lora"/>
              <a:cs typeface="Lora"/>
              <a:sym typeface="Lor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3" name="Shape 4613"/>
        <p:cNvGrpSpPr/>
        <p:nvPr/>
      </p:nvGrpSpPr>
      <p:grpSpPr>
        <a:xfrm>
          <a:off x="0" y="0"/>
          <a:ext cx="0" cy="0"/>
          <a:chOff x="0" y="0"/>
          <a:chExt cx="0" cy="0"/>
        </a:xfrm>
      </p:grpSpPr>
      <p:grpSp>
        <p:nvGrpSpPr>
          <p:cNvPr id="4614" name="Google Shape;4614;p62"/>
          <p:cNvGrpSpPr/>
          <p:nvPr/>
        </p:nvGrpSpPr>
        <p:grpSpPr>
          <a:xfrm>
            <a:off x="1736536" y="1628463"/>
            <a:ext cx="1901162" cy="1886583"/>
            <a:chOff x="1226350" y="2492082"/>
            <a:chExt cx="1662000" cy="1649255"/>
          </a:xfrm>
        </p:grpSpPr>
        <p:grpSp>
          <p:nvGrpSpPr>
            <p:cNvPr id="4615" name="Google Shape;4615;p62"/>
            <p:cNvGrpSpPr/>
            <p:nvPr/>
          </p:nvGrpSpPr>
          <p:grpSpPr>
            <a:xfrm>
              <a:off x="1226350" y="2492082"/>
              <a:ext cx="1662000" cy="1649255"/>
              <a:chOff x="1226350" y="2492021"/>
              <a:chExt cx="1662000" cy="1649255"/>
            </a:xfrm>
          </p:grpSpPr>
          <p:sp>
            <p:nvSpPr>
              <p:cNvPr id="4616" name="Google Shape;4616;p62"/>
              <p:cNvSpPr/>
              <p:nvPr/>
            </p:nvSpPr>
            <p:spPr>
              <a:xfrm>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62"/>
            <p:cNvGrpSpPr/>
            <p:nvPr/>
          </p:nvGrpSpPr>
          <p:grpSpPr>
            <a:xfrm>
              <a:off x="1342191" y="2607035"/>
              <a:ext cx="1430317" cy="1419349"/>
              <a:chOff x="1226350" y="2492021"/>
              <a:chExt cx="1662000" cy="1649255"/>
            </a:xfrm>
          </p:grpSpPr>
          <p:sp>
            <p:nvSpPr>
              <p:cNvPr id="4622" name="Google Shape;4622;p62"/>
              <p:cNvSpPr/>
              <p:nvPr/>
            </p:nvSpPr>
            <p:spPr>
              <a:xfrm rot="10800000">
                <a:off x="1226350" y="2492021"/>
                <a:ext cx="1662000" cy="1649255"/>
              </a:xfrm>
              <a:custGeom>
                <a:rect b="b" l="l" r="r" t="t"/>
                <a:pathLst>
                  <a:path extrusionOk="0" h="87738" w="88416">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2867227" y="3397689"/>
                <a:ext cx="8440" cy="6335"/>
              </a:xfrm>
              <a:custGeom>
                <a:rect b="b" l="l" r="r" t="t"/>
                <a:pathLst>
                  <a:path extrusionOk="0" h="337" w="449">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1325354" y="3688030"/>
                <a:ext cx="5865" cy="6673"/>
              </a:xfrm>
              <a:custGeom>
                <a:rect b="b" l="l" r="r" t="t"/>
                <a:pathLst>
                  <a:path extrusionOk="0" h="355" w="312">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1319039" y="3681771"/>
                <a:ext cx="3271" cy="8910"/>
              </a:xfrm>
              <a:custGeom>
                <a:rect b="b" l="l" r="r" t="t"/>
                <a:pathLst>
                  <a:path extrusionOk="0" h="474" w="174">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2822997" y="3073306"/>
                <a:ext cx="19" cy="4229"/>
              </a:xfrm>
              <a:custGeom>
                <a:rect b="b" l="l" r="r" t="t"/>
                <a:pathLst>
                  <a:path extrusionOk="0" h="225" w="1">
                    <a:moveTo>
                      <a:pt x="1" y="0"/>
                    </a:moveTo>
                    <a:lnTo>
                      <a:pt x="1" y="112"/>
                    </a:lnTo>
                    <a:cubicBezTo>
                      <a:pt x="1" y="224"/>
                      <a:pt x="1" y="112"/>
                      <a:pt x="1" y="0"/>
                    </a:cubicBezTo>
                    <a:close/>
                  </a:path>
                </a:pathLst>
              </a:custGeom>
              <a:solidFill>
                <a:srgbClr val="F2C84B">
                  <a:alpha val="7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27" name="Google Shape;4627;p62"/>
          <p:cNvSpPr txBox="1"/>
          <p:nvPr>
            <p:ph type="title"/>
          </p:nvPr>
        </p:nvSpPr>
        <p:spPr>
          <a:xfrm>
            <a:off x="4019100" y="1920250"/>
            <a:ext cx="4434000" cy="612000"/>
          </a:xfrm>
          <a:prstGeom prst="rect">
            <a:avLst/>
          </a:prstGeom>
          <a:solidFill>
            <a:srgbClr val="FFFAE7"/>
          </a:solidFill>
        </p:spPr>
        <p:txBody>
          <a:bodyPr anchorCtr="0" anchor="ctr" bIns="91425" lIns="91425" spcFirstLastPara="1" rIns="91425" wrap="square" tIns="91425">
            <a:noAutofit/>
          </a:bodyPr>
          <a:lstStyle/>
          <a:p>
            <a:pPr indent="0" lvl="0" marL="0" rtl="0" algn="l">
              <a:spcBef>
                <a:spcPts val="0"/>
              </a:spcBef>
              <a:spcAft>
                <a:spcPts val="0"/>
              </a:spcAft>
              <a:buNone/>
            </a:pPr>
            <a:r>
              <a:rPr lang="en"/>
              <a:t>Appendix</a:t>
            </a:r>
            <a:endParaRPr/>
          </a:p>
        </p:txBody>
      </p:sp>
      <p:sp>
        <p:nvSpPr>
          <p:cNvPr id="4628" name="Google Shape;4628;p62"/>
          <p:cNvSpPr txBox="1"/>
          <p:nvPr>
            <p:ph idx="2" type="title"/>
          </p:nvPr>
        </p:nvSpPr>
        <p:spPr>
          <a:xfrm>
            <a:off x="2030577" y="2080650"/>
            <a:ext cx="1313100" cy="98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05</a:t>
            </a:r>
            <a:endParaRPr sz="7200"/>
          </a:p>
        </p:txBody>
      </p:sp>
      <p:sp>
        <p:nvSpPr>
          <p:cNvPr id="4629" name="Google Shape;4629;p62"/>
          <p:cNvSpPr txBox="1"/>
          <p:nvPr>
            <p:ph idx="1" type="subTitle"/>
          </p:nvPr>
        </p:nvSpPr>
        <p:spPr>
          <a:xfrm>
            <a:off x="4019100" y="2571750"/>
            <a:ext cx="4040700" cy="65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More fun stuff!</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3" name="Shape 4633"/>
        <p:cNvGrpSpPr/>
        <p:nvPr/>
      </p:nvGrpSpPr>
      <p:grpSpPr>
        <a:xfrm>
          <a:off x="0" y="0"/>
          <a:ext cx="0" cy="0"/>
          <a:chOff x="0" y="0"/>
          <a:chExt cx="0" cy="0"/>
        </a:xfrm>
      </p:grpSpPr>
      <p:sp>
        <p:nvSpPr>
          <p:cNvPr id="4634" name="Google Shape;4634;p63"/>
          <p:cNvSpPr txBox="1"/>
          <p:nvPr>
            <p:ph idx="4294967295" type="title"/>
          </p:nvPr>
        </p:nvSpPr>
        <p:spPr>
          <a:xfrm>
            <a:off x="962400" y="322075"/>
            <a:ext cx="7485300" cy="59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note on extreme users</a:t>
            </a:r>
            <a:endParaRPr/>
          </a:p>
        </p:txBody>
      </p:sp>
      <p:sp>
        <p:nvSpPr>
          <p:cNvPr id="4635" name="Google Shape;4635;p63"/>
          <p:cNvSpPr txBox="1"/>
          <p:nvPr/>
        </p:nvSpPr>
        <p:spPr>
          <a:xfrm>
            <a:off x="1400700" y="1636075"/>
            <a:ext cx="7047000" cy="300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700">
                <a:solidFill>
                  <a:schemeClr val="dk1"/>
                </a:solidFill>
                <a:latin typeface="Lora"/>
                <a:ea typeface="Lora"/>
                <a:cs typeface="Lora"/>
                <a:sym typeface="Lora"/>
              </a:rPr>
              <a:t>While we classified our 56-year-old participant as our extreme user, all five interviewees (not counting the domain experts) can be considered extreme in different ways. The three high school students each have at least one learning disability in addition to ADHD, the 26-year-old has POTS and is out of school, and the 56-year-old has long-term lived experience. We chose this range to capture diverse perspectives, all with ADHD as the common thread.</a:t>
            </a:r>
            <a:endParaRPr sz="1700">
              <a:solidFill>
                <a:schemeClr val="dk1"/>
              </a:solidFill>
              <a:latin typeface="Lora"/>
              <a:ea typeface="Lora"/>
              <a:cs typeface="Lora"/>
              <a:sym typeface="Lora"/>
            </a:endParaRPr>
          </a:p>
          <a:p>
            <a:pPr indent="0" lvl="0" marL="0" rtl="0" algn="l">
              <a:lnSpc>
                <a:spcPct val="115000"/>
              </a:lnSpc>
              <a:spcBef>
                <a:spcPts val="0"/>
              </a:spcBef>
              <a:spcAft>
                <a:spcPts val="0"/>
              </a:spcAft>
              <a:buNone/>
            </a:pPr>
            <a:r>
              <a:t/>
            </a:r>
            <a:endParaRPr sz="1700">
              <a:solidFill>
                <a:schemeClr val="dk1"/>
              </a:solidFill>
              <a:latin typeface="Lora"/>
              <a:ea typeface="Lora"/>
              <a:cs typeface="Lora"/>
              <a:sym typeface="Lora"/>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9" name="Shape 4639"/>
        <p:cNvGrpSpPr/>
        <p:nvPr/>
      </p:nvGrpSpPr>
      <p:grpSpPr>
        <a:xfrm>
          <a:off x="0" y="0"/>
          <a:ext cx="0" cy="0"/>
          <a:chOff x="0" y="0"/>
          <a:chExt cx="0" cy="0"/>
        </a:xfrm>
      </p:grpSpPr>
      <p:sp>
        <p:nvSpPr>
          <p:cNvPr id="4640" name="Google Shape;4640;p64"/>
          <p:cNvSpPr txBox="1"/>
          <p:nvPr>
            <p:ph idx="4294967295" type="title"/>
          </p:nvPr>
        </p:nvSpPr>
        <p:spPr>
          <a:xfrm>
            <a:off x="2407875" y="322075"/>
            <a:ext cx="4316400" cy="59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Links!</a:t>
            </a:r>
            <a:endParaRPr/>
          </a:p>
        </p:txBody>
      </p:sp>
      <p:sp>
        <p:nvSpPr>
          <p:cNvPr id="4641" name="Google Shape;4641;p64"/>
          <p:cNvSpPr txBox="1"/>
          <p:nvPr/>
        </p:nvSpPr>
        <p:spPr>
          <a:xfrm>
            <a:off x="1571900" y="1240450"/>
            <a:ext cx="7175400" cy="2876400"/>
          </a:xfrm>
          <a:prstGeom prst="rect">
            <a:avLst/>
          </a:prstGeom>
          <a:noFill/>
          <a:ln>
            <a:noFill/>
          </a:ln>
        </p:spPr>
        <p:txBody>
          <a:bodyPr anchorCtr="0" anchor="t" bIns="91425" lIns="91425" spcFirstLastPara="1" rIns="91425" wrap="square" tIns="91425">
            <a:noAutofit/>
          </a:bodyPr>
          <a:lstStyle/>
          <a:p>
            <a:pPr indent="-330200" lvl="0" marL="457200" rtl="0" algn="l">
              <a:spcBef>
                <a:spcPts val="0"/>
              </a:spcBef>
              <a:spcAft>
                <a:spcPts val="0"/>
              </a:spcAft>
              <a:buSzPts val="1600"/>
              <a:buFont typeface="Lora"/>
              <a:buChar char="●"/>
            </a:pPr>
            <a:r>
              <a:rPr lang="en" sz="1600" u="sng">
                <a:solidFill>
                  <a:schemeClr val="hlink"/>
                </a:solidFill>
                <a:latin typeface="Lora"/>
                <a:ea typeface="Lora"/>
                <a:cs typeface="Lora"/>
                <a:sym typeface="Lora"/>
                <a:hlinkClick r:id="rId3"/>
              </a:rPr>
              <a:t>Interview materials (access limited for participant privacy)</a:t>
            </a:r>
            <a:endParaRPr sz="1600">
              <a:solidFill>
                <a:schemeClr val="dk1"/>
              </a:solidFill>
              <a:latin typeface="Lora"/>
              <a:ea typeface="Lora"/>
              <a:cs typeface="Lora"/>
              <a:sym typeface="Lora"/>
            </a:endParaRPr>
          </a:p>
          <a:p>
            <a:pPr indent="-330200" lvl="1" marL="914400" rtl="0" algn="l">
              <a:spcBef>
                <a:spcPts val="0"/>
              </a:spcBef>
              <a:spcAft>
                <a:spcPts val="0"/>
              </a:spcAft>
              <a:buClr>
                <a:schemeClr val="dk1"/>
              </a:buClr>
              <a:buSzPts val="1600"/>
              <a:buFont typeface="Lora"/>
              <a:buChar char="○"/>
            </a:pPr>
            <a:r>
              <a:rPr lang="en" sz="1600">
                <a:solidFill>
                  <a:schemeClr val="dk1"/>
                </a:solidFill>
                <a:latin typeface="Lora"/>
                <a:ea typeface="Lora"/>
                <a:cs typeface="Lora"/>
                <a:sym typeface="Lora"/>
              </a:rPr>
              <a:t>Includes more photos, interview audios, and transcripts</a:t>
            </a:r>
            <a:endParaRPr sz="1600">
              <a:solidFill>
                <a:schemeClr val="dk1"/>
              </a:solidFill>
              <a:latin typeface="Lora"/>
              <a:ea typeface="Lora"/>
              <a:cs typeface="Lora"/>
              <a:sym typeface="Lora"/>
            </a:endParaRPr>
          </a:p>
          <a:p>
            <a:pPr indent="0" lvl="0" marL="0" rtl="0" algn="l">
              <a:spcBef>
                <a:spcPts val="0"/>
              </a:spcBef>
              <a:spcAft>
                <a:spcPts val="0"/>
              </a:spcAft>
              <a:buNone/>
            </a:pPr>
            <a:r>
              <a:t/>
            </a:r>
            <a:endParaRPr sz="1600">
              <a:solidFill>
                <a:schemeClr val="dk1"/>
              </a:solidFill>
              <a:latin typeface="Lora"/>
              <a:ea typeface="Lora"/>
              <a:cs typeface="Lora"/>
              <a:sym typeface="Lora"/>
            </a:endParaRPr>
          </a:p>
          <a:p>
            <a:pPr indent="-330200" lvl="0" marL="457200" rtl="0" algn="l">
              <a:spcBef>
                <a:spcPts val="0"/>
              </a:spcBef>
              <a:spcAft>
                <a:spcPts val="0"/>
              </a:spcAft>
              <a:buSzPts val="1600"/>
              <a:buFont typeface="Lora"/>
              <a:buChar char="●"/>
            </a:pPr>
            <a:r>
              <a:rPr lang="en" sz="1600" u="sng">
                <a:solidFill>
                  <a:schemeClr val="hlink"/>
                </a:solidFill>
                <a:latin typeface="Lora"/>
                <a:ea typeface="Lora"/>
                <a:cs typeface="Lora"/>
                <a:sym typeface="Lora"/>
                <a:hlinkClick r:id="rId4"/>
              </a:rPr>
              <a:t>Miro board (empathy maps)</a:t>
            </a:r>
            <a:endParaRPr sz="1600">
              <a:solidFill>
                <a:schemeClr val="dk1"/>
              </a:solidFill>
              <a:latin typeface="Lora"/>
              <a:ea typeface="Lora"/>
              <a:cs typeface="Lora"/>
              <a:sym typeface="Lora"/>
            </a:endParaRPr>
          </a:p>
          <a:p>
            <a:pPr indent="0" lvl="0" marL="0" rtl="0" algn="l">
              <a:spcBef>
                <a:spcPts val="0"/>
              </a:spcBef>
              <a:spcAft>
                <a:spcPts val="0"/>
              </a:spcAft>
              <a:buNone/>
            </a:pPr>
            <a:r>
              <a:t/>
            </a:r>
            <a:endParaRPr sz="1600">
              <a:solidFill>
                <a:schemeClr val="dk1"/>
              </a:solidFill>
              <a:latin typeface="Lora"/>
              <a:ea typeface="Lora"/>
              <a:cs typeface="Lora"/>
              <a:sym typeface="Lora"/>
            </a:endParaRPr>
          </a:p>
          <a:p>
            <a:pPr indent="-330200" lvl="0" marL="457200" rtl="0" algn="l">
              <a:spcBef>
                <a:spcPts val="0"/>
              </a:spcBef>
              <a:spcAft>
                <a:spcPts val="0"/>
              </a:spcAft>
              <a:buClr>
                <a:schemeClr val="dk1"/>
              </a:buClr>
              <a:buSzPts val="1600"/>
              <a:buFont typeface="Lora"/>
              <a:buChar char="●"/>
            </a:pPr>
            <a:r>
              <a:rPr lang="en" sz="1600" u="sng">
                <a:solidFill>
                  <a:schemeClr val="hlink"/>
                </a:solidFill>
                <a:latin typeface="Lora"/>
                <a:ea typeface="Lora"/>
                <a:cs typeface="Lora"/>
                <a:sym typeface="Lora"/>
                <a:hlinkClick r:id="rId5"/>
              </a:rPr>
              <a:t>HeyMarvin</a:t>
            </a:r>
            <a:r>
              <a:rPr lang="en" sz="1600">
                <a:solidFill>
                  <a:schemeClr val="dk1"/>
                </a:solidFill>
                <a:latin typeface="Lora"/>
                <a:ea typeface="Lora"/>
                <a:cs typeface="Lora"/>
                <a:sym typeface="Lora"/>
              </a:rPr>
              <a:t> (used for transcripts of some interviews)</a:t>
            </a:r>
            <a:endParaRPr sz="1600">
              <a:solidFill>
                <a:schemeClr val="dk1"/>
              </a:solidFill>
              <a:latin typeface="Lora"/>
              <a:ea typeface="Lora"/>
              <a:cs typeface="Lora"/>
              <a:sym typeface="Lora"/>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5" name="Shape 4645"/>
        <p:cNvGrpSpPr/>
        <p:nvPr/>
      </p:nvGrpSpPr>
      <p:grpSpPr>
        <a:xfrm>
          <a:off x="0" y="0"/>
          <a:ext cx="0" cy="0"/>
          <a:chOff x="0" y="0"/>
          <a:chExt cx="0" cy="0"/>
        </a:xfrm>
      </p:grpSpPr>
      <p:sp>
        <p:nvSpPr>
          <p:cNvPr id="4646" name="Google Shape;4646;p65"/>
          <p:cNvSpPr txBox="1"/>
          <p:nvPr>
            <p:ph idx="4294967295" type="title"/>
          </p:nvPr>
        </p:nvSpPr>
        <p:spPr>
          <a:xfrm>
            <a:off x="962400" y="322075"/>
            <a:ext cx="7485300" cy="59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List of team member roles for all interviews</a:t>
            </a:r>
            <a:endParaRPr/>
          </a:p>
        </p:txBody>
      </p:sp>
      <p:sp>
        <p:nvSpPr>
          <p:cNvPr id="4647" name="Google Shape;4647;p65"/>
          <p:cNvSpPr txBox="1"/>
          <p:nvPr/>
        </p:nvSpPr>
        <p:spPr>
          <a:xfrm>
            <a:off x="1400700" y="1636075"/>
            <a:ext cx="7047000" cy="3004800"/>
          </a:xfrm>
          <a:prstGeom prst="rect">
            <a:avLst/>
          </a:prstGeom>
          <a:noFill/>
          <a:ln>
            <a:noFill/>
          </a:ln>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#1 (MT):</a:t>
            </a:r>
            <a:r>
              <a:rPr lang="en" sz="1700">
                <a:solidFill>
                  <a:schemeClr val="dk1"/>
                </a:solidFill>
                <a:latin typeface="Lora"/>
                <a:ea typeface="Lora"/>
                <a:cs typeface="Lora"/>
                <a:sym typeface="Lora"/>
              </a:rPr>
              <a:t> Felix (interviewer) and Ayana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#2 (KMM): </a:t>
            </a:r>
            <a:r>
              <a:rPr lang="en" sz="1700">
                <a:solidFill>
                  <a:schemeClr val="dk1"/>
                </a:solidFill>
                <a:latin typeface="Lora"/>
                <a:ea typeface="Lora"/>
                <a:cs typeface="Lora"/>
                <a:sym typeface="Lora"/>
              </a:rPr>
              <a:t>Ayana (interviewer) and Anthony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#3 (GB):</a:t>
            </a:r>
            <a:r>
              <a:rPr lang="en" sz="1700">
                <a:solidFill>
                  <a:schemeClr val="dk1"/>
                </a:solidFill>
                <a:latin typeface="Lora"/>
                <a:ea typeface="Lora"/>
                <a:cs typeface="Lora"/>
                <a:sym typeface="Lora"/>
              </a:rPr>
              <a:t> Ayana (interviewer and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#4 (NO):</a:t>
            </a:r>
            <a:r>
              <a:rPr lang="en" sz="1700">
                <a:solidFill>
                  <a:schemeClr val="dk1"/>
                </a:solidFill>
                <a:latin typeface="Lora"/>
                <a:ea typeface="Lora"/>
                <a:cs typeface="Lora"/>
                <a:sym typeface="Lora"/>
              </a:rPr>
              <a:t> Ananya (interviewer) and Anthony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#5 (SL):</a:t>
            </a:r>
            <a:r>
              <a:rPr lang="en" sz="1700">
                <a:solidFill>
                  <a:schemeClr val="dk1"/>
                </a:solidFill>
                <a:latin typeface="Lora"/>
                <a:ea typeface="Lora"/>
                <a:cs typeface="Lora"/>
                <a:sym typeface="Lora"/>
              </a:rPr>
              <a:t> Ananya (interviewer) and Anthony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#6 (HW): </a:t>
            </a:r>
            <a:r>
              <a:rPr lang="en" sz="1700">
                <a:solidFill>
                  <a:schemeClr val="dk1"/>
                </a:solidFill>
                <a:latin typeface="Lora"/>
                <a:ea typeface="Lora"/>
                <a:cs typeface="Lora"/>
                <a:sym typeface="Lora"/>
              </a:rPr>
              <a:t>Ananya (interviewer) and Felix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rPr b="1" lang="en" sz="1700">
                <a:solidFill>
                  <a:schemeClr val="dk1"/>
                </a:solidFill>
                <a:latin typeface="Lora"/>
                <a:ea typeface="Lora"/>
                <a:cs typeface="Lora"/>
                <a:sym typeface="Lora"/>
              </a:rPr>
              <a:t>Interview #7 (SH): </a:t>
            </a:r>
            <a:r>
              <a:rPr lang="en" sz="1700">
                <a:solidFill>
                  <a:schemeClr val="dk1"/>
                </a:solidFill>
                <a:latin typeface="Lora"/>
                <a:ea typeface="Lora"/>
                <a:cs typeface="Lora"/>
                <a:sym typeface="Lora"/>
              </a:rPr>
              <a:t>Felix (interviewer) and Ananya (notetaker)</a:t>
            </a:r>
            <a:endParaRPr sz="1700">
              <a:solidFill>
                <a:schemeClr val="dk1"/>
              </a:solidFill>
              <a:latin typeface="Lora"/>
              <a:ea typeface="Lora"/>
              <a:cs typeface="Lora"/>
              <a:sym typeface="Lora"/>
            </a:endParaRPr>
          </a:p>
          <a:p>
            <a:pPr indent="0" lvl="0" marL="0" rtl="0" algn="l">
              <a:lnSpc>
                <a:spcPct val="150000"/>
              </a:lnSpc>
              <a:spcBef>
                <a:spcPts val="0"/>
              </a:spcBef>
              <a:spcAft>
                <a:spcPts val="0"/>
              </a:spcAft>
              <a:buNone/>
            </a:pPr>
            <a:r>
              <a:t/>
            </a:r>
            <a:endParaRPr sz="1700">
              <a:solidFill>
                <a:schemeClr val="dk1"/>
              </a:solidFill>
              <a:latin typeface="Lora"/>
              <a:ea typeface="Lora"/>
              <a:cs typeface="Lora"/>
              <a:sym typeface="Lora"/>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1" name="Shape 4651"/>
        <p:cNvGrpSpPr/>
        <p:nvPr/>
      </p:nvGrpSpPr>
      <p:grpSpPr>
        <a:xfrm>
          <a:off x="0" y="0"/>
          <a:ext cx="0" cy="0"/>
          <a:chOff x="0" y="0"/>
          <a:chExt cx="0" cy="0"/>
        </a:xfrm>
      </p:grpSpPr>
      <p:pic>
        <p:nvPicPr>
          <p:cNvPr id="4652" name="Google Shape;4652;p66" title="Empathy maps - Squirtle.jpg"/>
          <p:cNvPicPr preferRelativeResize="0"/>
          <p:nvPr/>
        </p:nvPicPr>
        <p:blipFill>
          <a:blip r:embed="rId3">
            <a:alphaModFix/>
          </a:blip>
          <a:stretch>
            <a:fillRect/>
          </a:stretch>
        </p:blipFill>
        <p:spPr>
          <a:xfrm>
            <a:off x="314950" y="0"/>
            <a:ext cx="8514099" cy="51435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6" name="Shape 4656"/>
        <p:cNvGrpSpPr/>
        <p:nvPr/>
      </p:nvGrpSpPr>
      <p:grpSpPr>
        <a:xfrm>
          <a:off x="0" y="0"/>
          <a:ext cx="0" cy="0"/>
          <a:chOff x="0" y="0"/>
          <a:chExt cx="0" cy="0"/>
        </a:xfrm>
      </p:grpSpPr>
      <p:pic>
        <p:nvPicPr>
          <p:cNvPr id="4657" name="Google Shape;4657;p67" title="Empathy maps - Kadabra.jpg"/>
          <p:cNvPicPr preferRelativeResize="0"/>
          <p:nvPr/>
        </p:nvPicPr>
        <p:blipFill>
          <a:blip r:embed="rId3">
            <a:alphaModFix/>
          </a:blip>
          <a:stretch>
            <a:fillRect/>
          </a:stretch>
        </p:blipFill>
        <p:spPr>
          <a:xfrm>
            <a:off x="283212" y="0"/>
            <a:ext cx="8577577" cy="514350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Emotional Intelligence Subject for Pre-K: Self-Awareness by Slidesgo">
  <a:themeElements>
    <a:clrScheme name="Simple Light">
      <a:dk1>
        <a:srgbClr val="2E5955"/>
      </a:dk1>
      <a:lt1>
        <a:srgbClr val="FFFAE7"/>
      </a:lt1>
      <a:dk2>
        <a:srgbClr val="B0D9D5"/>
      </a:dk2>
      <a:lt2>
        <a:srgbClr val="F2C84B"/>
      </a:lt2>
      <a:accent1>
        <a:srgbClr val="F25D27"/>
      </a:accent1>
      <a:accent2>
        <a:srgbClr val="F2B1A2"/>
      </a:accent2>
      <a:accent3>
        <a:srgbClr val="B0D9D5"/>
      </a:accent3>
      <a:accent4>
        <a:srgbClr val="F2C84B"/>
      </a:accent4>
      <a:accent5>
        <a:srgbClr val="F25D27"/>
      </a:accent5>
      <a:accent6>
        <a:srgbClr val="F2B1A2"/>
      </a:accent6>
      <a:hlink>
        <a:srgbClr val="2E59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