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Newsreader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Newsreader-boldItalic.fntdata"/><Relationship Id="rId9" Type="http://schemas.openxmlformats.org/officeDocument/2006/relationships/font" Target="fonts/Newsread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ewsreader-regular.fntdata"/><Relationship Id="rId8" Type="http://schemas.openxmlformats.org/officeDocument/2006/relationships/font" Target="fonts/Newsread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-2700000">
            <a:off x="4257511" y="1322452"/>
            <a:ext cx="4408528" cy="4556172"/>
          </a:xfrm>
          <a:prstGeom prst="teardrop">
            <a:avLst>
              <a:gd fmla="val 66104" name="adj"/>
            </a:avLst>
          </a:prstGeom>
          <a:solidFill>
            <a:srgbClr val="B28F6D">
              <a:alpha val="50000"/>
            </a:srgbClr>
          </a:solidFill>
          <a:ln>
            <a:noFill/>
          </a:ln>
        </p:spPr>
        <p:txBody>
          <a:bodyPr anchorCtr="0" anchor="ctr" bIns="117075" lIns="117075" spcFirstLastPara="1" rIns="117075" wrap="square" tIns="117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/>
          </a:p>
        </p:txBody>
      </p:sp>
      <p:sp>
        <p:nvSpPr>
          <p:cNvPr id="55" name="Google Shape;55;p13"/>
          <p:cNvSpPr/>
          <p:nvPr/>
        </p:nvSpPr>
        <p:spPr>
          <a:xfrm>
            <a:off x="5967423" y="143400"/>
            <a:ext cx="1010400" cy="1062900"/>
          </a:xfrm>
          <a:prstGeom prst="ellipse">
            <a:avLst/>
          </a:prstGeom>
          <a:solidFill>
            <a:srgbClr val="B28F6D">
              <a:alpha val="50000"/>
            </a:srgbClr>
          </a:solidFill>
          <a:ln>
            <a:noFill/>
          </a:ln>
        </p:spPr>
        <p:txBody>
          <a:bodyPr anchorCtr="0" anchor="ctr" bIns="117075" lIns="117075" spcFirstLastPara="1" rIns="117075" wrap="square" tIns="117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/>
          </a:p>
        </p:txBody>
      </p:sp>
      <p:sp>
        <p:nvSpPr>
          <p:cNvPr id="56" name="Google Shape;56;p13"/>
          <p:cNvSpPr/>
          <p:nvPr/>
        </p:nvSpPr>
        <p:spPr>
          <a:xfrm rot="742616">
            <a:off x="7135767" y="484536"/>
            <a:ext cx="748803" cy="944464"/>
          </a:xfrm>
          <a:prstGeom prst="ellipse">
            <a:avLst/>
          </a:prstGeom>
          <a:solidFill>
            <a:srgbClr val="B28F6D">
              <a:alpha val="50000"/>
            </a:srgbClr>
          </a:solidFill>
          <a:ln>
            <a:noFill/>
          </a:ln>
        </p:spPr>
        <p:txBody>
          <a:bodyPr anchorCtr="0" anchor="ctr" bIns="117075" lIns="117075" spcFirstLastPara="1" rIns="117075" wrap="square" tIns="117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/>
          </a:p>
        </p:txBody>
      </p:sp>
      <p:sp>
        <p:nvSpPr>
          <p:cNvPr id="57" name="Google Shape;57;p13"/>
          <p:cNvSpPr/>
          <p:nvPr/>
        </p:nvSpPr>
        <p:spPr>
          <a:xfrm rot="-732902">
            <a:off x="5062054" y="432067"/>
            <a:ext cx="748649" cy="944730"/>
          </a:xfrm>
          <a:prstGeom prst="ellipse">
            <a:avLst/>
          </a:prstGeom>
          <a:solidFill>
            <a:srgbClr val="B28F6D">
              <a:alpha val="50000"/>
            </a:srgbClr>
          </a:solidFill>
          <a:ln>
            <a:noFill/>
          </a:ln>
        </p:spPr>
        <p:txBody>
          <a:bodyPr anchorCtr="0" anchor="ctr" bIns="117075" lIns="117075" spcFirstLastPara="1" rIns="117075" wrap="square" tIns="117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/>
          </a:p>
        </p:txBody>
      </p:sp>
      <p:sp>
        <p:nvSpPr>
          <p:cNvPr id="58" name="Google Shape;58;p13"/>
          <p:cNvSpPr/>
          <p:nvPr/>
        </p:nvSpPr>
        <p:spPr>
          <a:xfrm rot="1503150">
            <a:off x="7868097" y="1257056"/>
            <a:ext cx="554022" cy="671446"/>
          </a:xfrm>
          <a:prstGeom prst="ellipse">
            <a:avLst/>
          </a:prstGeom>
          <a:solidFill>
            <a:srgbClr val="B28F6D">
              <a:alpha val="50000"/>
            </a:srgbClr>
          </a:solidFill>
          <a:ln>
            <a:noFill/>
          </a:ln>
        </p:spPr>
        <p:txBody>
          <a:bodyPr anchorCtr="0" anchor="ctr" bIns="117075" lIns="117075" spcFirstLastPara="1" rIns="117075" wrap="square" tIns="117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/>
          </a:p>
        </p:txBody>
      </p:sp>
      <p:sp>
        <p:nvSpPr>
          <p:cNvPr id="59" name="Google Shape;59;p13"/>
          <p:cNvSpPr/>
          <p:nvPr/>
        </p:nvSpPr>
        <p:spPr>
          <a:xfrm rot="-2580143">
            <a:off x="4375680" y="1150676"/>
            <a:ext cx="553789" cy="671606"/>
          </a:xfrm>
          <a:prstGeom prst="ellipse">
            <a:avLst/>
          </a:prstGeom>
          <a:solidFill>
            <a:srgbClr val="B28F6D">
              <a:alpha val="50000"/>
            </a:srgbClr>
          </a:solidFill>
          <a:ln>
            <a:noFill/>
          </a:ln>
        </p:spPr>
        <p:txBody>
          <a:bodyPr anchorCtr="0" anchor="ctr" bIns="117075" lIns="117075" spcFirstLastPara="1" rIns="117075" wrap="square" tIns="117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/>
          </a:p>
        </p:txBody>
      </p:sp>
      <p:pic>
        <p:nvPicPr>
          <p:cNvPr id="60" name="Google Shape;60;p13" title="Gemini_Generated_Image_a97c6ha97c6ha97c-Photoroom.png"/>
          <p:cNvPicPr preferRelativeResize="0"/>
          <p:nvPr/>
        </p:nvPicPr>
        <p:blipFill rotWithShape="1">
          <a:blip r:embed="rId3">
            <a:alphaModFix/>
          </a:blip>
          <a:srcRect b="14394" l="19997" r="19348" t="15933"/>
          <a:stretch/>
        </p:blipFill>
        <p:spPr>
          <a:xfrm>
            <a:off x="237070" y="2014120"/>
            <a:ext cx="2540365" cy="291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title="output-onlinepngtools-4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412" y="-81968"/>
            <a:ext cx="3688501" cy="1845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-230543" y="1288867"/>
            <a:ext cx="462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A5E3C"/>
                </a:solidFill>
                <a:latin typeface="Newsreader"/>
                <a:ea typeface="Newsreader"/>
                <a:cs typeface="Newsreader"/>
                <a:sym typeface="Newsreader"/>
              </a:rPr>
              <a:t>Gentle nudges. Real progress.</a:t>
            </a:r>
            <a:endParaRPr sz="2400">
              <a:solidFill>
                <a:srgbClr val="8A5E3C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pic>
        <p:nvPicPr>
          <p:cNvPr id="63" name="Google Shape;63;p13" title="POSTER_ Home Screen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61600" y="1807303"/>
            <a:ext cx="2049200" cy="419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 title="POSTER_ Breakdown Scree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3326" y="2155279"/>
            <a:ext cx="2049200" cy="419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 title="POSTER_ Reflection Scree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65051" y="2658454"/>
            <a:ext cx="2049200" cy="4192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