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Lst>
  <p:sldSz cy="5143500" cx="9144000"/>
  <p:notesSz cx="6858000" cy="9144000"/>
  <p:embeddedFontLst>
    <p:embeddedFont>
      <p:font typeface="Kulim Park"/>
      <p:regular r:id="rId57"/>
      <p:bold r:id="rId58"/>
      <p:italic r:id="rId59"/>
      <p:boldItalic r:id="rId60"/>
    </p:embeddedFont>
    <p:embeddedFont>
      <p:font typeface="Manrope"/>
      <p:regular r:id="rId61"/>
      <p:bold r:id="rId62"/>
    </p:embeddedFont>
    <p:embeddedFont>
      <p:font typeface="PT Sans"/>
      <p:regular r:id="rId63"/>
      <p:bold r:id="rId64"/>
      <p:italic r:id="rId65"/>
      <p:boldItalic r:id="rId66"/>
    </p:embeddedFont>
    <p:embeddedFont>
      <p:font typeface="Kulim Park SemiBold"/>
      <p:regular r:id="rId67"/>
      <p:bold r:id="rId68"/>
      <p:italic r:id="rId69"/>
      <p:boldItalic r:id="rId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0" Type="http://schemas.openxmlformats.org/officeDocument/2006/relationships/font" Target="fonts/KulimParkSemiBold-bold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Manrope-bold.fntdata"/><Relationship Id="rId61" Type="http://schemas.openxmlformats.org/officeDocument/2006/relationships/font" Target="fonts/Manrope-regular.fntdata"/><Relationship Id="rId20" Type="http://schemas.openxmlformats.org/officeDocument/2006/relationships/slide" Target="slides/slide15.xml"/><Relationship Id="rId64" Type="http://schemas.openxmlformats.org/officeDocument/2006/relationships/font" Target="fonts/PTSans-bold.fntdata"/><Relationship Id="rId63" Type="http://schemas.openxmlformats.org/officeDocument/2006/relationships/font" Target="fonts/PTSans-regular.fntdata"/><Relationship Id="rId22" Type="http://schemas.openxmlformats.org/officeDocument/2006/relationships/slide" Target="slides/slide17.xml"/><Relationship Id="rId66" Type="http://schemas.openxmlformats.org/officeDocument/2006/relationships/font" Target="fonts/PTSans-boldItalic.fntdata"/><Relationship Id="rId21" Type="http://schemas.openxmlformats.org/officeDocument/2006/relationships/slide" Target="slides/slide16.xml"/><Relationship Id="rId65" Type="http://schemas.openxmlformats.org/officeDocument/2006/relationships/font" Target="fonts/PTSans-italic.fntdata"/><Relationship Id="rId24" Type="http://schemas.openxmlformats.org/officeDocument/2006/relationships/slide" Target="slides/slide19.xml"/><Relationship Id="rId68" Type="http://schemas.openxmlformats.org/officeDocument/2006/relationships/font" Target="fonts/KulimParkSemiBold-bold.fntdata"/><Relationship Id="rId23" Type="http://schemas.openxmlformats.org/officeDocument/2006/relationships/slide" Target="slides/slide18.xml"/><Relationship Id="rId67" Type="http://schemas.openxmlformats.org/officeDocument/2006/relationships/font" Target="fonts/KulimParkSemiBold-regular.fntdata"/><Relationship Id="rId60" Type="http://schemas.openxmlformats.org/officeDocument/2006/relationships/font" Target="fonts/KulimPark-boldItalic.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KulimParkSemiBold-italic.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KulimPark-regular.fntdata"/><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font" Target="fonts/KulimPark-italic.fntdata"/><Relationship Id="rId14" Type="http://schemas.openxmlformats.org/officeDocument/2006/relationships/slide" Target="slides/slide9.xml"/><Relationship Id="rId58" Type="http://schemas.openxmlformats.org/officeDocument/2006/relationships/font" Target="fonts/KulimPark-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4dfce81f1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4dfce81f1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 everyone, my name is Jade, thank you all for being here today.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ead6129809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ead6129809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Before we begin, we wanted to reintroduce </a:t>
            </a:r>
            <a:r>
              <a:rPr lang="en"/>
              <a:t>ourselves</a:t>
            </a:r>
            <a:r>
              <a:rPr lang="en"/>
              <a:t>, we are the JJYC and my team members Jasmine, Yujen, and Clare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d431007ba2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d431007ba2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Recalling from last week, our initial domain of Eating Disorders that included the entire spectrum of relationships with food. Based on the interviews from last week, we realized that many people struggle with food, even without ever seeking professional treatment. This helped us narrow our problem space…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39464ec4071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39464ec4071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focus more on those who struggle with food </a:t>
            </a:r>
            <a:r>
              <a:rPr b="1" lang="en"/>
              <a:t>but have not yet seeked treatment</a:t>
            </a:r>
            <a:r>
              <a:rPr lang="en"/>
              <a:t>. This middle-zone population are often invisible in formal care but still live with guilt and anxiety around food.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39464ec4071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39464ec4071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help us gain a better understanding about this scope, we decided to interview two more people.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124dc3920de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1" name="Google Shape;621;g124dc3920de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first talked to Violet through Zoom, who is a college student from Australia who began struggling with food and body image during high school, several years before actually receiving an official diagnosis of anorexia in 2020. She talked about living with these struggles by herself long before anyone intervened.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39464ec4071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9" name="Google Shape;629;g39464ec4071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rPr>
              <a:t>“What really surprised us about her interview was how much of her recovery was self-directed. Even when she had access to professional support, she didn’t rely on it — she talked about how her mindset ‘just completely switched.’ She spent </a:t>
            </a:r>
            <a:r>
              <a:rPr b="1" lang="en" sz="1400">
                <a:solidFill>
                  <a:schemeClr val="dk1"/>
                </a:solidFill>
              </a:rPr>
              <a:t>years in that in-between space</a:t>
            </a:r>
            <a:r>
              <a:rPr lang="en" sz="1400">
                <a:solidFill>
                  <a:schemeClr val="dk1"/>
                </a:solidFill>
              </a:rPr>
              <a:t> where the struggle was real but invisible to others. This showed us that for many people, </a:t>
            </a:r>
            <a:r>
              <a:rPr b="1" lang="en" sz="1400">
                <a:solidFill>
                  <a:schemeClr val="dk1"/>
                </a:solidFill>
              </a:rPr>
              <a:t>readiness to change is internal</a:t>
            </a:r>
            <a:r>
              <a:rPr lang="en" sz="1400">
                <a:solidFill>
                  <a:schemeClr val="dk1"/>
                </a:solidFill>
              </a:rPr>
              <a:t>, and doesn’t always line up with external support systems.”</a:t>
            </a:r>
            <a:endParaRPr sz="1400"/>
          </a:p>
          <a:p>
            <a:pPr indent="0" lvl="0" marL="0" rtl="0" algn="l">
              <a:spcBef>
                <a:spcPts val="0"/>
              </a:spcBef>
              <a:spcAft>
                <a:spcPts val="0"/>
              </a:spcAft>
              <a:buNone/>
            </a:pPr>
            <a:r>
              <a:t/>
            </a:r>
            <a:endParaRPr/>
          </a:p>
          <a:p>
            <a:pPr indent="0" lvl="0" marL="0" rtl="0" algn="l">
              <a:spcBef>
                <a:spcPts val="0"/>
              </a:spcBef>
              <a:spcAft>
                <a:spcPts val="0"/>
              </a:spcAft>
              <a:buNone/>
            </a:pPr>
            <a:r>
              <a:rPr lang="en"/>
              <a:t>What was surprising about her interview was that she managed her relationship with food privately (through control and restriction), and even after she had access to professional support, her actual recovery was self-directed. She talked about wanting to get better privately, and how her “mindset just completely switched”. She didn’t lean on this external support, and what mattered to her was the internal readiness and internal control. </a:t>
            </a:r>
            <a:r>
              <a:rPr lang="en">
                <a:solidFill>
                  <a:schemeClr val="dk1"/>
                </a:solidFill>
              </a:rPr>
              <a:t>What really stood out to us is how </a:t>
            </a:r>
            <a:r>
              <a:rPr b="1" lang="en">
                <a:solidFill>
                  <a:schemeClr val="dk1"/>
                </a:solidFill>
              </a:rPr>
              <a:t>long she lived in that in-between space</a:t>
            </a:r>
            <a:r>
              <a:rPr lang="en">
                <a:solidFill>
                  <a:schemeClr val="dk1"/>
                </a:solidFill>
              </a:rPr>
              <a:t>, where the struggle was real but invisible to others. This revealed a key insight for us: </a:t>
            </a:r>
            <a:r>
              <a:rPr b="1" lang="en">
                <a:solidFill>
                  <a:schemeClr val="dk1"/>
                </a:solidFill>
              </a:rPr>
              <a:t>many people experience years of private struggle, and their readiness for change doesn’t always align with external systems of support.</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Recovery whenever she is ready at her own pace. </a:t>
            </a:r>
            <a:endParaRPr b="1">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39464ec4071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39464ec4071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also interviewed Clarisse! She is a 43 year old from the Bay Area who lived with an eating disorder for 7 years before seeking help where she hid her </a:t>
            </a:r>
            <a:r>
              <a:rPr lang="en"/>
              <a:t>behaviors</a:t>
            </a:r>
            <a:r>
              <a:rPr lang="en"/>
              <a:t> from friends and family. She is now a recovery coach for ED. We interviewed her in person at Phil’s Coffee in Cupertino</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39464ec4071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39464ec4071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rPr>
              <a:t>“What really surprised us about Clarisse was that even after going through treatment multiple times and being hospitalized seven times, real change didn’t happen in those settings. She actually faked recovery through compliance. The turning point came when someone simply sat with her and held emotional space — no pressure to change, no fixing. That moment of </a:t>
            </a:r>
            <a:r>
              <a:rPr b="1" lang="en" sz="1300">
                <a:solidFill>
                  <a:schemeClr val="dk1"/>
                </a:solidFill>
              </a:rPr>
              <a:t>emotional trust and agency</a:t>
            </a:r>
            <a:r>
              <a:rPr lang="en" sz="1300">
                <a:solidFill>
                  <a:schemeClr val="dk1"/>
                </a:solidFill>
              </a:rPr>
              <a:t> mattered more than strict treatment rules, showing us how powerful feeling safe and in control can be in recovery.”</a:t>
            </a:r>
            <a:endParaRPr sz="1500"/>
          </a:p>
          <a:p>
            <a:pPr indent="0" lvl="0" marL="0" rtl="0" algn="l">
              <a:spcBef>
                <a:spcPts val="0"/>
              </a:spcBef>
              <a:spcAft>
                <a:spcPts val="0"/>
              </a:spcAft>
              <a:buNone/>
            </a:pPr>
            <a:r>
              <a:t/>
            </a:r>
            <a:endParaRPr sz="1300"/>
          </a:p>
          <a:p>
            <a:pPr indent="0" lvl="0" marL="0" rtl="0" algn="l">
              <a:spcBef>
                <a:spcPts val="0"/>
              </a:spcBef>
              <a:spcAft>
                <a:spcPts val="0"/>
              </a:spcAft>
              <a:buNone/>
            </a:pPr>
            <a:r>
              <a:rPr lang="en"/>
              <a:t>What surprised us about Clarisse was that she was in and out of treatments and was even hospitalized 7 times after she got out of the first treatment center, where she faked her recovery through compliancy. At these centers, she didn’t create real change, and the turning point for her was when someone simply sat with her and </a:t>
            </a:r>
            <a:r>
              <a:rPr b="1" lang="en"/>
              <a:t>held emotional space for her without demanding behavior change or trying to fix her</a:t>
            </a:r>
            <a:r>
              <a:rPr lang="en"/>
              <a:t>. We found that for her, recovery wasn’t abou being controlled by these strict rules that treatment centers often use, but instead on emotional trust, feeling safe, and self reflections where she had her own agency throughout the recovery process. </a:t>
            </a:r>
            <a:endParaRPr/>
          </a:p>
          <a:p>
            <a:pPr indent="0" lvl="0" marL="0" rtl="0" algn="l">
              <a:spcBef>
                <a:spcPts val="0"/>
              </a:spcBef>
              <a:spcAft>
                <a:spcPts val="0"/>
              </a:spcAft>
              <a:buNone/>
            </a:pPr>
            <a:r>
              <a:t/>
            </a:r>
            <a:endParaRPr b="1" sz="900"/>
          </a:p>
          <a:p>
            <a:pPr indent="0" lvl="0" marL="0" rtl="0" algn="l">
              <a:spcBef>
                <a:spcPts val="0"/>
              </a:spcBef>
              <a:spcAft>
                <a:spcPts val="0"/>
              </a:spcAft>
              <a:buNone/>
            </a:pPr>
            <a:r>
              <a:rPr b="1" lang="en"/>
              <a:t>Importance of holding space and having a personal autonomy. </a:t>
            </a:r>
            <a:endParaRPr b="1"/>
          </a:p>
          <a:p>
            <a:pPr indent="0" lvl="0" marL="0" rtl="0" algn="l">
              <a:spcBef>
                <a:spcPts val="0"/>
              </a:spcBef>
              <a:spcAft>
                <a:spcPts val="0"/>
              </a:spcAft>
              <a:buNone/>
            </a:pPr>
            <a:r>
              <a:rPr b="1" lang="en"/>
              <a:t>Unconventional Methods: Breaking the norms, having to follow the strict rules didnt help with recovery. </a:t>
            </a:r>
            <a:endParaRPr b="1"/>
          </a:p>
          <a:p>
            <a:pPr indent="0" lvl="0" marL="0" rtl="0" algn="l">
              <a:spcBef>
                <a:spcPts val="0"/>
              </a:spcBef>
              <a:spcAft>
                <a:spcPts val="0"/>
              </a:spcAft>
              <a:buNone/>
            </a:pPr>
            <a:r>
              <a:rPr b="1" lang="en"/>
              <a:t>Holding up the mirror. </a:t>
            </a:r>
            <a:endParaRPr b="1"/>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39464ec4071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39464ec4071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From these interviews, we were able to come up </a:t>
            </a:r>
            <a:r>
              <a:rPr lang="en"/>
              <a:t>with Three POV’s and How Might We’s for them as well.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124dc3920de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124dc3920de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start off with one of the interviews from last week. During last week’s studio, we created our first draft of Sandra’s POV. However, we noticed some gaps, where we felt that there needed to have more details about the tension described, explaining why felt like a burden, and defining what made a space safe. Using this, we wrote our new and improved POV.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39464ec4071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39464ec4071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39464ec4071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39464ec4071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From this, we brainstormed a bunch of how might we’s, and decided on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39464ec4071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39464ec4071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finalized one, </a:t>
            </a:r>
            <a:r>
              <a:rPr lang="en"/>
              <a:t>which</a:t>
            </a:r>
            <a:r>
              <a:rPr lang="en"/>
              <a:t> is… Now, our solution?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39464ec4071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39464ec4071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39464ec4071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39464ec4071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up, we have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39464ec4071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39464ec4071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Within these How Might We’s,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39464ec4071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39464ec4071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decided on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39464ec4071_0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6" name="Google Shape;726;g39464ec4071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With our solution being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39464ec4071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2" name="Google Shape;732;g39464ec4071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39464ec4071_0_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39464ec4071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From this, we brainstormed a bunch of how might we’s, and decided on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39464ec4071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3" name="Google Shape;753;g39464ec4071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finalized one, which is…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39464ec4071_0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39464ec4071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With our solution being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ead6129809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ead6129809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WIth these solutions in mind</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124dc3920de_0_9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124dc3920de_0_9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identified key assumptions and tested it through three experience prototypes.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ead612980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ead612980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ead6129809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0" name="Google Shape;790;gead6129809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recruited three participants ranging from ages 19 to 22 at the </a:t>
            </a:r>
            <a:r>
              <a:rPr lang="en"/>
              <a:t>restaurant</a:t>
            </a:r>
            <a:r>
              <a:rPr lang="en"/>
              <a:t> line at Cotogna. Just to preface, for ALL THREE experiments, we did ask the prescreening question to make sure that they had any complicated feelings or struggles with food or body image. </a:t>
            </a:r>
            <a:r>
              <a:rPr lang="en"/>
              <a:t>They first answered baseline questions on willingness to act or talk about their relationship with food and body image.</a:t>
            </a:r>
            <a:endParaRPr/>
          </a:p>
          <a:p>
            <a:pPr indent="0" lvl="0" marL="0" rtl="0" algn="l">
              <a:spcBef>
                <a:spcPts val="0"/>
              </a:spcBef>
              <a:spcAft>
                <a:spcPts val="0"/>
              </a:spcAft>
              <a:buClr>
                <a:schemeClr val="dk1"/>
              </a:buClr>
              <a:buSzPts val="1100"/>
              <a:buFont typeface="Arial"/>
              <a:buNone/>
            </a:pPr>
            <a:r>
              <a:rPr lang="en"/>
              <a:t>Then, they read a short story written by a peer who shared their lived experience.</a:t>
            </a:r>
            <a:endParaRPr/>
          </a:p>
          <a:p>
            <a:pPr indent="0" lvl="0" marL="0" rtl="0" algn="l">
              <a:spcBef>
                <a:spcPts val="0"/>
              </a:spcBef>
              <a:spcAft>
                <a:spcPts val="0"/>
              </a:spcAft>
              <a:buNone/>
            </a:pPr>
            <a:r>
              <a:rPr lang="en"/>
              <a:t>Finally, they reflected on how the story made them feel and re-rated their willingness to take action or confide in others.”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38ae70ab57c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38ae70ab57c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38ae70ab57c_1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2" name="Google Shape;812;g38ae70ab57c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300">
                <a:solidFill>
                  <a:schemeClr val="dk1"/>
                </a:solidFill>
              </a:rPr>
              <a:t>“What really stood out here is how people </a:t>
            </a:r>
            <a:r>
              <a:rPr b="1" lang="en" sz="1300">
                <a:solidFill>
                  <a:schemeClr val="dk1"/>
                </a:solidFill>
              </a:rPr>
              <a:t>projected their own experiences onto the story</a:t>
            </a:r>
            <a:r>
              <a:rPr lang="en" sz="1300">
                <a:solidFill>
                  <a:schemeClr val="dk1"/>
                </a:solidFill>
              </a:rPr>
              <a:t>. </a:t>
            </a:r>
            <a:r>
              <a:rPr lang="en" sz="1300">
                <a:solidFill>
                  <a:schemeClr val="dk1"/>
                </a:solidFill>
              </a:rPr>
              <a:t>After reading, most participants rated their willingness to take action and confide </a:t>
            </a:r>
            <a:r>
              <a:rPr b="1" lang="en" sz="1300">
                <a:solidFill>
                  <a:schemeClr val="dk1"/>
                </a:solidFill>
              </a:rPr>
              <a:t>higher than before</a:t>
            </a:r>
            <a:r>
              <a:rPr lang="en" sz="1300">
                <a:solidFill>
                  <a:schemeClr val="dk1"/>
                </a:solidFill>
              </a:rPr>
              <a:t>.</a:t>
            </a:r>
            <a:br>
              <a:rPr lang="en" sz="1300">
                <a:solidFill>
                  <a:schemeClr val="dk1"/>
                </a:solidFill>
              </a:rPr>
            </a:br>
            <a:endParaRPr sz="1300">
              <a:solidFill>
                <a:schemeClr val="dk1"/>
              </a:solidFill>
            </a:endParaRPr>
          </a:p>
          <a:p>
            <a:pPr indent="0" lvl="0" marL="0" rtl="0" algn="l">
              <a:lnSpc>
                <a:spcPct val="115000"/>
              </a:lnSpc>
              <a:spcBef>
                <a:spcPts val="1200"/>
              </a:spcBef>
              <a:spcAft>
                <a:spcPts val="0"/>
              </a:spcAft>
              <a:buNone/>
            </a:pPr>
            <a:r>
              <a:rPr lang="en" sz="1300">
                <a:solidFill>
                  <a:schemeClr val="dk1"/>
                </a:solidFill>
              </a:rPr>
              <a:t>What didn’t work was that because we only had one story available, it wouldn’t be an exact match to their personal experiences. </a:t>
            </a:r>
            <a:endParaRPr sz="1300">
              <a:solidFill>
                <a:schemeClr val="dk1"/>
              </a:solidFill>
            </a:endParaRPr>
          </a:p>
          <a:p>
            <a:pPr indent="0" lvl="0" marL="0" rtl="0" algn="l">
              <a:lnSpc>
                <a:spcPct val="115000"/>
              </a:lnSpc>
              <a:spcBef>
                <a:spcPts val="1200"/>
              </a:spcBef>
              <a:spcAft>
                <a:spcPts val="0"/>
              </a:spcAft>
              <a:buNone/>
            </a:pPr>
            <a:r>
              <a:rPr lang="en" sz="1300">
                <a:solidFill>
                  <a:schemeClr val="dk1"/>
                </a:solidFill>
              </a:rPr>
              <a:t>A new insight from this was that stories can spark self-awareness and emotion connection, if it’s framed in a safe, nonjudgmental way.”</a:t>
            </a:r>
            <a:endParaRPr sz="1300">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br>
              <a:rPr lang="en">
                <a:solidFill>
                  <a:schemeClr val="dk1"/>
                </a:solidFill>
              </a:rPr>
            </a:br>
            <a:r>
              <a:rPr lang="en">
                <a:solidFill>
                  <a:schemeClr val="dk1"/>
                </a:solidFill>
              </a:rPr>
              <a:t>From these quotes from the open ended responses, we see that it mirrors the story provided and shows the power of storytelling to </a:t>
            </a:r>
            <a:r>
              <a:rPr b="1" lang="en">
                <a:solidFill>
                  <a:schemeClr val="dk1"/>
                </a:solidFill>
              </a:rPr>
              <a:t>invite reflection without pressure</a:t>
            </a:r>
            <a:r>
              <a:rPr lang="en">
                <a:solidFill>
                  <a:schemeClr val="dk1"/>
                </a:solidFill>
              </a:rPr>
              <a:t>. After reading, most participants rated their willingness to take action and confide </a:t>
            </a:r>
            <a:r>
              <a:rPr b="1" lang="en">
                <a:solidFill>
                  <a:schemeClr val="dk1"/>
                </a:solidFill>
              </a:rPr>
              <a:t>higher than before</a:t>
            </a:r>
            <a:r>
              <a:rPr lang="en">
                <a:solidFill>
                  <a:schemeClr val="dk1"/>
                </a:solidFill>
              </a:rPr>
              <a:t>.</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39464ec4071_0_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39464ec4071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And this validates our first assumption.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38ae70ab57c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38ae70ab57c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the second prototype, we are testing the </a:t>
            </a:r>
            <a:r>
              <a:rPr lang="en"/>
              <a:t>assumption</a:t>
            </a:r>
            <a:r>
              <a:rPr lang="en"/>
              <a:t> that people are more motivated to shift their mindset when the reflections are framed around future gains and personal values.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39464ec4071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39464ec4071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recruited 6 participants online through a google form and were asked to answer both hope and loss-based reflection prompts, and then filled out a survey after each one, and answered some open-ended questions</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39464ec4071_0_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1" name="Google Shape;851;g39464ec4071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What worked was that both felt emotionally safe. </a:t>
            </a:r>
            <a:br>
              <a:rPr lang="en">
                <a:solidFill>
                  <a:schemeClr val="dk1"/>
                </a:solidFill>
              </a:rPr>
            </a:br>
            <a:r>
              <a:rPr lang="en">
                <a:solidFill>
                  <a:schemeClr val="dk1"/>
                </a:solidFill>
              </a:rPr>
              <a:t> Hope framing was consistently described as </a:t>
            </a:r>
            <a:r>
              <a:rPr i="1" lang="en">
                <a:solidFill>
                  <a:schemeClr val="dk1"/>
                </a:solidFill>
              </a:rPr>
              <a:t>‘gentle,’ ‘encouraging,</a:t>
            </a:r>
            <a:r>
              <a:rPr lang="en">
                <a:solidFill>
                  <a:schemeClr val="dk1"/>
                </a:solidFill>
              </a:rPr>
              <a:t> making it easier for people to engage.</a:t>
            </a:r>
            <a:br>
              <a:rPr lang="en">
                <a:solidFill>
                  <a:schemeClr val="dk1"/>
                </a:solidFill>
              </a:rPr>
            </a:br>
            <a:r>
              <a:rPr lang="en">
                <a:solidFill>
                  <a:schemeClr val="dk1"/>
                </a:solidFill>
              </a:rPr>
              <a:t> </a:t>
            </a:r>
            <a:r>
              <a:rPr lang="en">
                <a:solidFill>
                  <a:schemeClr val="dk1"/>
                </a:solidFill>
              </a:rPr>
              <a:t>What</a:t>
            </a:r>
            <a:r>
              <a:rPr lang="en">
                <a:solidFill>
                  <a:schemeClr val="dk1"/>
                </a:solidFill>
              </a:rPr>
              <a:t> didnt work was that motivation for change was higher for loss, HOWEVER, it was emotionally hard for them to go through the loss prompts and could be overwhelming without support.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i="1" lang="en">
                <a:solidFill>
                  <a:schemeClr val="dk1"/>
                </a:solidFill>
              </a:rPr>
              <a:t>‘made me realize how much I’ve lost.’</a:t>
            </a:r>
            <a:r>
              <a:rPr lang="en">
                <a:solidFill>
                  <a:schemeClr val="dk1"/>
                </a:solidFill>
              </a:rPr>
              <a:t> That kind of emotional depth is what likely pushed the motivation scores up.A few people described the loss reflection as </a:t>
            </a:r>
            <a:r>
              <a:rPr i="1" lang="en">
                <a:solidFill>
                  <a:schemeClr val="dk1"/>
                </a:solidFill>
              </a:rPr>
              <a:t>‘bringing up a lot’</a:t>
            </a:r>
            <a:r>
              <a:rPr lang="en">
                <a:solidFill>
                  <a:schemeClr val="dk1"/>
                </a:solidFill>
              </a:rPr>
              <a:t> and said they’d need more support to do that kind of reflection regularly.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spcBef>
                <a:spcPts val="1200"/>
              </a:spcBef>
              <a:spcAft>
                <a:spcPts val="0"/>
              </a:spcAft>
              <a:buNone/>
            </a:pPr>
            <a:r>
              <a:t/>
            </a:r>
            <a:endParaRPr>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39464ec4071_0_3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0" name="Google Shape;860;g39464ec4071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So our </a:t>
            </a:r>
            <a:r>
              <a:rPr b="1" lang="en">
                <a:solidFill>
                  <a:schemeClr val="dk1"/>
                </a:solidFill>
              </a:rPr>
              <a:t>original assumption</a:t>
            </a:r>
            <a:r>
              <a:rPr lang="en">
                <a:solidFill>
                  <a:schemeClr val="dk1"/>
                </a:solidFill>
              </a:rPr>
              <a:t> was </a:t>
            </a:r>
            <a:r>
              <a:rPr b="1" lang="en">
                <a:solidFill>
                  <a:schemeClr val="dk1"/>
                </a:solidFill>
              </a:rPr>
              <a:t>not supported by the data</a:t>
            </a:r>
            <a:r>
              <a:rPr lang="en">
                <a:solidFill>
                  <a:schemeClr val="dk1"/>
                </a:solidFill>
              </a:rPr>
              <a:t>. But the insight is valuable:</a:t>
            </a:r>
            <a:br>
              <a:rPr lang="en">
                <a:solidFill>
                  <a:schemeClr val="dk1"/>
                </a:solidFill>
              </a:rPr>
            </a:br>
            <a:r>
              <a:rPr lang="en">
                <a:solidFill>
                  <a:schemeClr val="dk1"/>
                </a:solidFill>
              </a:rPr>
              <a:t> Hope framing lowers the barrier to entry, while loss framing may be more powerful for those who are ready to go deeper.</a:t>
            </a:r>
            <a:br>
              <a:rPr lang="en">
                <a:solidFill>
                  <a:schemeClr val="dk1"/>
                </a:solidFill>
              </a:rPr>
            </a:br>
            <a:r>
              <a:rPr lang="en">
                <a:solidFill>
                  <a:schemeClr val="dk1"/>
                </a:solidFill>
              </a:rPr>
              <a:t> That suggests a </a:t>
            </a:r>
            <a:r>
              <a:rPr b="1" lang="en">
                <a:solidFill>
                  <a:schemeClr val="dk1"/>
                </a:solidFill>
              </a:rPr>
              <a:t>tiered approach</a:t>
            </a:r>
            <a:r>
              <a:rPr lang="en">
                <a:solidFill>
                  <a:schemeClr val="dk1"/>
                </a:solidFill>
              </a:rPr>
              <a:t> — starting with hope, and offering loss reflections as an </a:t>
            </a:r>
            <a:r>
              <a:rPr i="1" lang="en">
                <a:solidFill>
                  <a:schemeClr val="dk1"/>
                </a:solidFill>
              </a:rPr>
              <a:t>optional next step</a:t>
            </a:r>
            <a:r>
              <a:rPr lang="en">
                <a:solidFill>
                  <a:schemeClr val="dk1"/>
                </a:solidFill>
              </a:rPr>
              <a:t>.”</a:t>
            </a:r>
            <a:endParaRPr>
              <a:solidFill>
                <a:schemeClr val="dk1"/>
              </a:solidFill>
            </a:endParaRPr>
          </a:p>
          <a:p>
            <a:pPr indent="0" lvl="0" marL="0" rtl="0" algn="l">
              <a:spcBef>
                <a:spcPts val="1200"/>
              </a:spcBef>
              <a:spcAft>
                <a:spcPts val="0"/>
              </a:spcAft>
              <a:buNone/>
            </a:pPr>
            <a:r>
              <a:t/>
            </a:r>
            <a:endParaRPr>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38ae70ab57c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38ae70ab57c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39464ec4071_0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39464ec4071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We created ten ‘advice cards.’ Each had a simple statement on the front, like </a:t>
            </a:r>
            <a:r>
              <a:rPr i="1" lang="en">
                <a:solidFill>
                  <a:schemeClr val="dk1"/>
                </a:solidFill>
              </a:rPr>
              <a:t>‘Try not to weigh yourself every day.’</a:t>
            </a:r>
            <a:endParaRPr i="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On the back was a brief explanation — the </a:t>
            </a:r>
            <a:r>
              <a:rPr i="1" lang="en">
                <a:solidFill>
                  <a:schemeClr val="dk1"/>
                </a:solidFill>
              </a:rPr>
              <a:t>why</a:t>
            </a:r>
            <a:r>
              <a:rPr lang="en">
                <a:solidFill>
                  <a:schemeClr val="dk1"/>
                </a:solidFill>
              </a:rPr>
              <a:t>. Participants could flip whichever cards they wanted, or none at all.</a:t>
            </a:r>
            <a:endParaRPr>
              <a:solidFill>
                <a:schemeClr val="dk1"/>
              </a:solidFill>
            </a:endParaRPr>
          </a:p>
          <a:p>
            <a:pPr indent="0" lvl="0" marL="0" rtl="0" algn="l">
              <a:spcBef>
                <a:spcPts val="0"/>
              </a:spcBef>
              <a:spcAft>
                <a:spcPts val="0"/>
              </a:spcAft>
              <a:buNone/>
            </a:pPr>
            <a:r>
              <a:rPr lang="en">
                <a:solidFill>
                  <a:schemeClr val="dk1"/>
                </a:solidFill>
              </a:rPr>
              <a:t>Afterwards, they rated how approachable, meaningful, or judgmental the experience felt.”</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38ae70ab57c_1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3" name="Google Shape;883;g38ae70ab57c_1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39464ec4071_0_4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39464ec4071_0_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What Worked</a:t>
            </a:r>
            <a:endParaRPr>
              <a:solidFill>
                <a:schemeClr val="dk1"/>
              </a:solidFill>
            </a:endParaRPr>
          </a:p>
          <a:p>
            <a:pPr indent="0" lvl="0" marL="0" rtl="0" algn="l">
              <a:spcBef>
                <a:spcPts val="0"/>
              </a:spcBef>
              <a:spcAft>
                <a:spcPts val="0"/>
              </a:spcAft>
              <a:buNone/>
            </a:pPr>
            <a:r>
              <a:rPr lang="en">
                <a:solidFill>
                  <a:schemeClr val="dk1"/>
                </a:solidFill>
              </a:rPr>
              <a:t>    •    Autonomy created trust where even the non-flippers reported a positive experience    </a:t>
            </a:r>
            <a:endParaRPr>
              <a:solidFill>
                <a:schemeClr val="dk1"/>
              </a:solidFill>
            </a:endParaRPr>
          </a:p>
          <a:p>
            <a:pPr indent="0" lvl="0" marL="0" rtl="0" algn="l">
              <a:spcBef>
                <a:spcPts val="0"/>
              </a:spcBef>
              <a:spcAft>
                <a:spcPts val="0"/>
              </a:spcAft>
              <a:buNone/>
            </a:pPr>
            <a:r>
              <a:rPr lang="en">
                <a:solidFill>
                  <a:schemeClr val="dk1"/>
                </a:solidFill>
              </a:rPr>
              <a:t>Tone felt approachable and no one felt pressured or judged.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For users with less prior knowledge, explanations increased understanding and willingness to try new behaviors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What Didn’t Work</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Experienced participants found explanations redundant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Low-stakes cards (“no phone while eating”) were flipped more than emotionally heavier ones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ctr">
              <a:spcBef>
                <a:spcPts val="0"/>
              </a:spcBef>
              <a:spcAft>
                <a:spcPts val="0"/>
              </a:spcAft>
              <a:buClr>
                <a:schemeClr val="dk1"/>
              </a:buClr>
              <a:buSzPts val="1100"/>
              <a:buFont typeface="Arial"/>
              <a:buNone/>
            </a:pPr>
            <a:r>
              <a:rPr lang="en" sz="2000">
                <a:solidFill>
                  <a:srgbClr val="1E1E1E"/>
                </a:solidFill>
                <a:latin typeface="Manrope"/>
                <a:ea typeface="Manrope"/>
                <a:cs typeface="Manrope"/>
                <a:sym typeface="Manrope"/>
              </a:rPr>
              <a:t>Autonomy builds </a:t>
            </a:r>
            <a:r>
              <a:rPr b="1" lang="en" sz="2000">
                <a:solidFill>
                  <a:srgbClr val="1E1E1E"/>
                </a:solidFill>
                <a:latin typeface="Manrope"/>
                <a:ea typeface="Manrope"/>
                <a:cs typeface="Manrope"/>
                <a:sym typeface="Manrope"/>
              </a:rPr>
              <a:t>trust and engagement</a:t>
            </a:r>
            <a:r>
              <a:rPr lang="en" sz="2000">
                <a:solidFill>
                  <a:srgbClr val="1E1E1E"/>
                </a:solidFill>
                <a:latin typeface="Manrope"/>
                <a:ea typeface="Manrope"/>
                <a:cs typeface="Manrope"/>
                <a:sym typeface="Manrope"/>
              </a:rPr>
              <a:t>, but the ‘why’ should be introduced gradually to </a:t>
            </a:r>
            <a:r>
              <a:rPr b="1" lang="en" sz="2000">
                <a:solidFill>
                  <a:srgbClr val="1E1E1E"/>
                </a:solidFill>
                <a:latin typeface="Manrope"/>
                <a:ea typeface="Manrope"/>
                <a:cs typeface="Manrope"/>
                <a:sym typeface="Manrope"/>
              </a:rPr>
              <a:t>match user readiness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39464ec4071_0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g39464ec4071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What Worked</a:t>
            </a:r>
            <a:endParaRPr>
              <a:solidFill>
                <a:schemeClr val="dk1"/>
              </a:solidFill>
            </a:endParaRPr>
          </a:p>
          <a:p>
            <a:pPr indent="0" lvl="0" marL="0" rtl="0" algn="l">
              <a:spcBef>
                <a:spcPts val="0"/>
              </a:spcBef>
              <a:spcAft>
                <a:spcPts val="0"/>
              </a:spcAft>
              <a:buNone/>
            </a:pPr>
            <a:r>
              <a:rPr lang="en">
                <a:solidFill>
                  <a:schemeClr val="dk1"/>
                </a:solidFill>
              </a:rPr>
              <a:t>    •    Autonomy created trust where even the non-flippers reported a positive experience    </a:t>
            </a:r>
            <a:endParaRPr>
              <a:solidFill>
                <a:schemeClr val="dk1"/>
              </a:solidFill>
            </a:endParaRPr>
          </a:p>
          <a:p>
            <a:pPr indent="0" lvl="0" marL="0" rtl="0" algn="l">
              <a:spcBef>
                <a:spcPts val="0"/>
              </a:spcBef>
              <a:spcAft>
                <a:spcPts val="0"/>
              </a:spcAft>
              <a:buNone/>
            </a:pPr>
            <a:r>
              <a:rPr lang="en">
                <a:solidFill>
                  <a:schemeClr val="dk1"/>
                </a:solidFill>
              </a:rPr>
              <a:t>Tone felt approachable and no one felt pressured or judged. </a:t>
            </a:r>
            <a:endParaRPr>
              <a:solidFill>
                <a:schemeClr val="dk1"/>
              </a:solidFill>
            </a:endParaRPr>
          </a:p>
          <a:p>
            <a:pPr indent="0" lvl="0" marL="0" rtl="0" algn="l">
              <a:spcBef>
                <a:spcPts val="0"/>
              </a:spcBef>
              <a:spcAft>
                <a:spcPts val="0"/>
              </a:spcAft>
              <a:buNone/>
            </a:pPr>
            <a:r>
              <a:rPr lang="en">
                <a:solidFill>
                  <a:schemeClr val="dk1"/>
                </a:solidFill>
              </a:rPr>
              <a:t>For users with less prior knowledge, explanations increased understanding and willingness to try new behaviors</a:t>
            </a:r>
            <a:endParaRPr>
              <a:solidFill>
                <a:schemeClr val="dk1"/>
              </a:solidFill>
            </a:endParaRPr>
          </a:p>
          <a:p>
            <a:pPr indent="0" lvl="0" marL="0" rtl="0" algn="l">
              <a:spcBef>
                <a:spcPts val="0"/>
              </a:spcBef>
              <a:spcAft>
                <a:spcPts val="0"/>
              </a:spcAft>
              <a:buNone/>
            </a:pPr>
            <a:r>
              <a:rPr lang="en">
                <a:solidFill>
                  <a:schemeClr val="dk1"/>
                </a:solidFill>
              </a:rPr>
              <a:t>.</a:t>
            </a:r>
            <a:endParaRPr>
              <a:solidFill>
                <a:schemeClr val="dk1"/>
              </a:solidFill>
            </a:endParaRPr>
          </a:p>
          <a:p>
            <a:pPr indent="0" lvl="0" marL="0" rtl="0" algn="l">
              <a:spcBef>
                <a:spcPts val="0"/>
              </a:spcBef>
              <a:spcAft>
                <a:spcPts val="0"/>
              </a:spcAft>
              <a:buNone/>
            </a:pPr>
            <a:r>
              <a:rPr lang="en">
                <a:solidFill>
                  <a:schemeClr val="dk1"/>
                </a:solidFill>
              </a:rPr>
              <a:t>What Didn’t Work</a:t>
            </a:r>
            <a:endParaRPr>
              <a:solidFill>
                <a:schemeClr val="dk1"/>
              </a:solidFill>
            </a:endParaRPr>
          </a:p>
          <a:p>
            <a:pPr indent="0" lvl="0" marL="0" rtl="0" algn="l">
              <a:spcBef>
                <a:spcPts val="0"/>
              </a:spcBef>
              <a:spcAft>
                <a:spcPts val="0"/>
              </a:spcAft>
              <a:buNone/>
            </a:pPr>
            <a:r>
              <a:rPr lang="en">
                <a:solidFill>
                  <a:schemeClr val="dk1"/>
                </a:solidFill>
              </a:rPr>
              <a:t> Experienced participants found explanations redundant</a:t>
            </a:r>
            <a:endParaRPr>
              <a:solidFill>
                <a:schemeClr val="dk1"/>
              </a:solidFill>
            </a:endParaRPr>
          </a:p>
          <a:p>
            <a:pPr indent="0" lvl="0" marL="0" rtl="0" algn="l">
              <a:spcBef>
                <a:spcPts val="0"/>
              </a:spcBef>
              <a:spcAft>
                <a:spcPts val="0"/>
              </a:spcAft>
              <a:buNone/>
            </a:pPr>
            <a:r>
              <a:rPr lang="en">
                <a:solidFill>
                  <a:schemeClr val="dk1"/>
                </a:solidFill>
              </a:rPr>
              <a:t>Low-stakes cards (“no phone while eating”) were flipped more than emotionally heavier ones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ctr">
              <a:spcBef>
                <a:spcPts val="0"/>
              </a:spcBef>
              <a:spcAft>
                <a:spcPts val="0"/>
              </a:spcAft>
              <a:buNone/>
            </a:pPr>
            <a:r>
              <a:rPr lang="en" sz="2000">
                <a:solidFill>
                  <a:srgbClr val="1E1E1E"/>
                </a:solidFill>
                <a:latin typeface="Manrope"/>
                <a:ea typeface="Manrope"/>
                <a:cs typeface="Manrope"/>
                <a:sym typeface="Manrope"/>
              </a:rPr>
              <a:t>Autonomy builds </a:t>
            </a:r>
            <a:r>
              <a:rPr b="1" lang="en" sz="2000">
                <a:solidFill>
                  <a:srgbClr val="1E1E1E"/>
                </a:solidFill>
                <a:latin typeface="Manrope"/>
                <a:ea typeface="Manrope"/>
                <a:cs typeface="Manrope"/>
                <a:sym typeface="Manrope"/>
              </a:rPr>
              <a:t>trust and engagement</a:t>
            </a:r>
            <a:r>
              <a:rPr lang="en" sz="2000">
                <a:solidFill>
                  <a:srgbClr val="1E1E1E"/>
                </a:solidFill>
                <a:latin typeface="Manrope"/>
                <a:ea typeface="Manrope"/>
                <a:cs typeface="Manrope"/>
                <a:sym typeface="Manrope"/>
              </a:rPr>
              <a:t>, but the ‘why’ should be introduced gradually to </a:t>
            </a:r>
            <a:r>
              <a:rPr b="1" lang="en" sz="2000">
                <a:solidFill>
                  <a:srgbClr val="1E1E1E"/>
                </a:solidFill>
                <a:latin typeface="Manrope"/>
                <a:ea typeface="Manrope"/>
                <a:cs typeface="Manrope"/>
                <a:sym typeface="Manrope"/>
              </a:rPr>
              <a:t>match user readiness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38ae70ab57c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38ae70ab57c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gead6129809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1" name="Google Shape;911;gead6129809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app will bring together our prototypes with the first feature inspired by prototype 1 where users can receive personalized stories from others with similar struggles, help them feel seen and less alone.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second feature is based on Prototype 3 where users can get customizable modules behind the why for common recovery </a:t>
            </a:r>
            <a:r>
              <a:rPr lang="en"/>
              <a:t>guidelines</a:t>
            </a:r>
            <a:r>
              <a:rPr lang="en"/>
              <a:t>, at their own pace and comfort level.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chose this solution because it reflects what we found in the 3 experience prototypes that people want gent, flexible support that respects their autonomy rather than something that is telling you exactly what to do and overwhelming.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solidFill>
                  <a:schemeClr val="dk1"/>
                </a:solidFill>
              </a:rPr>
              <a:t>Feature 1</a:t>
            </a:r>
            <a:r>
              <a:rPr lang="en">
                <a:solidFill>
                  <a:schemeClr val="dk1"/>
                </a:solidFill>
              </a:rPr>
              <a:t> focuses on </a:t>
            </a:r>
            <a:r>
              <a:rPr i="1" lang="en">
                <a:solidFill>
                  <a:schemeClr val="dk1"/>
                </a:solidFill>
              </a:rPr>
              <a:t>validation and emotional connection</a:t>
            </a:r>
            <a:r>
              <a:rPr lang="en">
                <a:solidFill>
                  <a:schemeClr val="dk1"/>
                </a:solidFill>
              </a:rPr>
              <a:t>. </a:t>
            </a:r>
            <a:endParaRPr>
              <a:solidFill>
                <a:schemeClr val="dk1"/>
              </a:solidFill>
            </a:endParaRPr>
          </a:p>
          <a:p>
            <a:pPr indent="0" lvl="0" marL="0" rtl="0" algn="l">
              <a:spcBef>
                <a:spcPts val="0"/>
              </a:spcBef>
              <a:spcAft>
                <a:spcPts val="0"/>
              </a:spcAft>
              <a:buNone/>
            </a:pPr>
            <a:r>
              <a:rPr b="1" lang="en">
                <a:solidFill>
                  <a:schemeClr val="dk1"/>
                </a:solidFill>
              </a:rPr>
              <a:t>Feature 2</a:t>
            </a:r>
            <a:r>
              <a:rPr lang="en">
                <a:solidFill>
                  <a:schemeClr val="dk1"/>
                </a:solidFill>
              </a:rPr>
              <a:t> focuses on </a:t>
            </a:r>
            <a:r>
              <a:rPr i="1" lang="en">
                <a:solidFill>
                  <a:schemeClr val="dk1"/>
                </a:solidFill>
              </a:rPr>
              <a:t>autonomy and understanding</a:t>
            </a:r>
            <a:endParaRPr>
              <a:solidFill>
                <a:schemeClr val="dk1"/>
              </a:solidFill>
            </a:endParaRPr>
          </a:p>
          <a:p>
            <a:pPr indent="0" lvl="0" marL="0" rtl="0" algn="l">
              <a:spcBef>
                <a:spcPts val="0"/>
              </a:spcBef>
              <a:spcAft>
                <a:spcPts val="0"/>
              </a:spcAft>
              <a:buNone/>
            </a:pPr>
            <a:r>
              <a:rPr lang="en" sz="900"/>
              <a:t>Lists main features of app (essentially involves a combination of the prototypes we tested)</a:t>
            </a:r>
            <a:endParaRPr sz="900"/>
          </a:p>
          <a:p>
            <a:pPr indent="0" lvl="0" marL="0" rtl="0" algn="l">
              <a:spcBef>
                <a:spcPts val="0"/>
              </a:spcBef>
              <a:spcAft>
                <a:spcPts val="0"/>
              </a:spcAft>
              <a:buNone/>
            </a:pPr>
            <a:r>
              <a:rPr lang="en" sz="900"/>
              <a:t>Also if you have time maybe add a sentence explaining why this is the selected solution (“rationale for solution” is one of the marking criteria)</a:t>
            </a:r>
            <a:endParaRPr sz="900"/>
          </a:p>
          <a:p>
            <a:pPr indent="0" lvl="0" marL="0" rtl="0" algn="l">
              <a:spcBef>
                <a:spcPts val="0"/>
              </a:spcBef>
              <a:spcAft>
                <a:spcPts val="0"/>
              </a:spcAft>
              <a:buNone/>
            </a:pPr>
            <a:r>
              <a:rPr lang="en" sz="900"/>
              <a:t>Also explanation for why I included feature 3: can talk about assumes reflection exercise was not as helpful because maybe it’s more about doing rather than reflecting? So based on that we came up with this idea- but ofc it still needs to be tested (Also feel free to delete feature 3 altogether if you think it’s too much of a stretch)</a:t>
            </a:r>
            <a:endParaRPr sz="900"/>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124dc3920de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124dc3920de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ethical considerations, </a:t>
            </a:r>
            <a:r>
              <a:rPr lang="en">
                <a:solidFill>
                  <a:schemeClr val="dk1"/>
                </a:solidFill>
              </a:rPr>
              <a:t>Our goal is not for the app to replace real-world support systems like friends or community spaces. Instead, it should encourage users to </a:t>
            </a:r>
            <a:r>
              <a:rPr b="1" lang="en">
                <a:solidFill>
                  <a:schemeClr val="dk1"/>
                </a:solidFill>
              </a:rPr>
              <a:t>seek and strengthen those connections</a:t>
            </a:r>
            <a:r>
              <a:rPr lang="en">
                <a:solidFill>
                  <a:schemeClr val="dk1"/>
                </a:solidFill>
              </a:rPr>
              <a:t> rather than become reliant on the app itself.</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data sensitivity</a:t>
            </a:r>
            <a:r>
              <a:rPr lang="en">
                <a:solidFill>
                  <a:schemeClr val="dk1"/>
                </a:solidFill>
              </a:rPr>
              <a:t>. Since the app involves emotional and behavioral information, things like getting clear consent, keeping everything anonymous, and protecting data are super important to us.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And lastly, there’s the question of </a:t>
            </a:r>
            <a:r>
              <a:rPr b="1" lang="en">
                <a:solidFill>
                  <a:schemeClr val="dk1"/>
                </a:solidFill>
              </a:rPr>
              <a:t>who might get left out</a:t>
            </a:r>
            <a:r>
              <a:rPr lang="en">
                <a:solidFill>
                  <a:schemeClr val="dk1"/>
                </a:solidFill>
              </a:rPr>
              <a:t>. Because this is a digital-first tool, it’s naturally more suited for younger, tech-comfortable users. That might mean older folks or those less comfortable with technology could be excluded, and that’s something we’ll need to think about moving forward.</a:t>
            </a:r>
            <a:endParaRPr>
              <a:solidFill>
                <a:schemeClr val="dk1"/>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39464ec4071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6" name="Google Shape;946;g39464ec4071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g39464ec4071_0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1" name="Google Shape;951;g39464ec4071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g39464ec4071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6" name="Google Shape;956;g39464ec4071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g39464ec4071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1" name="Google Shape;961;g39464ec4071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39464ec4071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6" name="Google Shape;966;g39464ec4071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g39464ec4071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1" name="Google Shape;971;g39464ec4071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g39464ec4071_0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6" name="Google Shape;976;g39464ec4071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39464ec4071_0_2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1" name="Google Shape;981;g39464ec4071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g39464ec4071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6" name="Google Shape;986;g39464ec4071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rot="813319">
            <a:off x="-1616877" y="-342427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p:nvPr/>
        </p:nvSpPr>
        <p:spPr>
          <a:xfrm flipH="1" rot="-649785">
            <a:off x="6475477" y="-738425"/>
            <a:ext cx="4558897" cy="1365861"/>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1125387" y="2238100"/>
            <a:ext cx="7471673" cy="477180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8823147">
            <a:off x="-2265377" y="2808773"/>
            <a:ext cx="5990392" cy="5613180"/>
          </a:xfrm>
          <a:custGeom>
            <a:rect b="b" l="l" r="r" t="t"/>
            <a:pathLst>
              <a:path extrusionOk="0" h="87424" w="93299">
                <a:moveTo>
                  <a:pt x="34162" y="1"/>
                </a:moveTo>
                <a:cubicBezTo>
                  <a:pt x="24245" y="1"/>
                  <a:pt x="25039" y="12520"/>
                  <a:pt x="13717" y="17147"/>
                </a:cubicBezTo>
                <a:cubicBezTo>
                  <a:pt x="1" y="22753"/>
                  <a:pt x="25599" y="33483"/>
                  <a:pt x="18923" y="50349"/>
                </a:cubicBezTo>
                <a:cubicBezTo>
                  <a:pt x="13077" y="65115"/>
                  <a:pt x="23069" y="87424"/>
                  <a:pt x="32143" y="87424"/>
                </a:cubicBezTo>
                <a:cubicBezTo>
                  <a:pt x="33432" y="87424"/>
                  <a:pt x="34703" y="86974"/>
                  <a:pt x="35906" y="85988"/>
                </a:cubicBezTo>
                <a:cubicBezTo>
                  <a:pt x="38841" y="83585"/>
                  <a:pt x="41192" y="82952"/>
                  <a:pt x="43240" y="82952"/>
                </a:cubicBezTo>
                <a:cubicBezTo>
                  <a:pt x="45526" y="82952"/>
                  <a:pt x="47435" y="83741"/>
                  <a:pt x="49356" y="83741"/>
                </a:cubicBezTo>
                <a:cubicBezTo>
                  <a:pt x="51391" y="83741"/>
                  <a:pt x="53441" y="82856"/>
                  <a:pt x="55968" y="79208"/>
                </a:cubicBezTo>
                <a:cubicBezTo>
                  <a:pt x="79663" y="45004"/>
                  <a:pt x="87416" y="44135"/>
                  <a:pt x="87416" y="44135"/>
                </a:cubicBezTo>
                <a:cubicBezTo>
                  <a:pt x="93298" y="21497"/>
                  <a:pt x="60858" y="9397"/>
                  <a:pt x="42111" y="1875"/>
                </a:cubicBezTo>
                <a:cubicBezTo>
                  <a:pt x="38838" y="561"/>
                  <a:pt x="36260" y="1"/>
                  <a:pt x="34162" y="1"/>
                </a:cubicBezTo>
                <a:close/>
              </a:path>
            </a:pathLst>
          </a:custGeom>
          <a:solidFill>
            <a:schemeClr val="accent3">
              <a:alpha val="335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6536238" y="-142500"/>
            <a:ext cx="4935815" cy="3769836"/>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8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649785">
            <a:off x="716152" y="4401125"/>
            <a:ext cx="4558897" cy="1365861"/>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rgbClr val="886273">
              <a:alpha val="13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244193">
            <a:off x="4086917" y="-777268"/>
            <a:ext cx="7826096" cy="2877857"/>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rot="-9555807">
            <a:off x="-6119383" y="2297294"/>
            <a:ext cx="7826096" cy="2877857"/>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txBox="1"/>
          <p:nvPr>
            <p:ph type="ctrTitle"/>
          </p:nvPr>
        </p:nvSpPr>
        <p:spPr>
          <a:xfrm>
            <a:off x="723150" y="1494200"/>
            <a:ext cx="7697700" cy="1598100"/>
          </a:xfrm>
          <a:prstGeom prst="rect">
            <a:avLst/>
          </a:prstGeom>
        </p:spPr>
        <p:txBody>
          <a:bodyPr anchorCtr="0" anchor="ctr" bIns="91425" lIns="91425" spcFirstLastPara="1" rIns="91425" wrap="square" tIns="91425">
            <a:noAutofit/>
          </a:bodyPr>
          <a:lstStyle>
            <a:lvl1pPr lvl="0" rtl="0">
              <a:lnSpc>
                <a:spcPct val="90000"/>
              </a:lnSpc>
              <a:spcBef>
                <a:spcPts val="0"/>
              </a:spcBef>
              <a:spcAft>
                <a:spcPts val="0"/>
              </a:spcAft>
              <a:buSzPts val="5200"/>
              <a:buNone/>
              <a:defRPr sz="6600">
                <a:latin typeface="Kulim Park SemiBold"/>
                <a:ea typeface="Kulim Park SemiBold"/>
                <a:cs typeface="Kulim Park SemiBold"/>
                <a:sym typeface="Kulim Park SemiBold"/>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8" name="Google Shape;18;p2"/>
          <p:cNvSpPr txBox="1"/>
          <p:nvPr>
            <p:ph idx="1" type="subTitle"/>
          </p:nvPr>
        </p:nvSpPr>
        <p:spPr>
          <a:xfrm>
            <a:off x="1962550" y="3100575"/>
            <a:ext cx="5218500" cy="5487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atin typeface="Manrope"/>
                <a:ea typeface="Manrope"/>
                <a:cs typeface="Manrope"/>
                <a:sym typeface="Manrope"/>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3"/>
          <p:cNvSpPr/>
          <p:nvPr/>
        </p:nvSpPr>
        <p:spPr>
          <a:xfrm rot="-10285629">
            <a:off x="4140874" y="-2015123"/>
            <a:ext cx="9471588" cy="6049060"/>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flipH="1">
            <a:off x="6818628" y="2586663"/>
            <a:ext cx="5766771" cy="368296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rot="9748587">
            <a:off x="5601527" y="2021265"/>
            <a:ext cx="8200944" cy="301569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4102346">
            <a:off x="-2270967" y="3805847"/>
            <a:ext cx="9416338" cy="601377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813319">
            <a:off x="-3580677" y="-14257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txBox="1"/>
          <p:nvPr>
            <p:ph type="title"/>
          </p:nvPr>
        </p:nvSpPr>
        <p:spPr>
          <a:xfrm>
            <a:off x="716550" y="1929275"/>
            <a:ext cx="3855600" cy="1610100"/>
          </a:xfrm>
          <a:prstGeom prst="rect">
            <a:avLst/>
          </a:prstGeom>
          <a:noFill/>
          <a:ln>
            <a:noFill/>
          </a:ln>
        </p:spPr>
        <p:txBody>
          <a:bodyPr anchorCtr="0" anchor="b" bIns="91425" lIns="91425" spcFirstLastPara="1" rIns="91425" wrap="square" tIns="91425">
            <a:noAutofit/>
          </a:bodyPr>
          <a:lstStyle>
            <a:lvl1pPr lvl="0" algn="l">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6" name="Google Shape;26;p3"/>
          <p:cNvSpPr txBox="1"/>
          <p:nvPr>
            <p:ph hasCustomPrompt="1" idx="2" type="title"/>
          </p:nvPr>
        </p:nvSpPr>
        <p:spPr>
          <a:xfrm>
            <a:off x="723300" y="845239"/>
            <a:ext cx="1498200" cy="11235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6000"/>
              <a:buNone/>
              <a:defRPr sz="7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27" name="Google Shape;27;p3"/>
          <p:cNvSpPr txBox="1"/>
          <p:nvPr>
            <p:ph idx="1" type="subTitle"/>
          </p:nvPr>
        </p:nvSpPr>
        <p:spPr>
          <a:xfrm>
            <a:off x="716550" y="3578839"/>
            <a:ext cx="2752500" cy="7194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8" name="Google Shape;28;p3"/>
          <p:cNvSpPr/>
          <p:nvPr/>
        </p:nvSpPr>
        <p:spPr>
          <a:xfrm>
            <a:off x="3065327" y="-4200997"/>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9" name="Shape 29"/>
        <p:cNvGrpSpPr/>
        <p:nvPr/>
      </p:nvGrpSpPr>
      <p:grpSpPr>
        <a:xfrm>
          <a:off x="0" y="0"/>
          <a:ext cx="0" cy="0"/>
          <a:chOff x="0" y="0"/>
          <a:chExt cx="0" cy="0"/>
        </a:xfrm>
      </p:grpSpPr>
      <p:sp>
        <p:nvSpPr>
          <p:cNvPr id="30" name="Google Shape;30;p4"/>
          <p:cNvSpPr/>
          <p:nvPr/>
        </p:nvSpPr>
        <p:spPr>
          <a:xfrm rot="813319">
            <a:off x="-704002" y="2342077"/>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rot="-5553048">
            <a:off x="-3421688" y="1600648"/>
            <a:ext cx="5990367" cy="5613156"/>
          </a:xfrm>
          <a:custGeom>
            <a:rect b="b" l="l" r="r" t="t"/>
            <a:pathLst>
              <a:path extrusionOk="0" h="87424" w="93299">
                <a:moveTo>
                  <a:pt x="34162" y="1"/>
                </a:moveTo>
                <a:cubicBezTo>
                  <a:pt x="24245" y="1"/>
                  <a:pt x="25039" y="12520"/>
                  <a:pt x="13717" y="17147"/>
                </a:cubicBezTo>
                <a:cubicBezTo>
                  <a:pt x="1" y="22753"/>
                  <a:pt x="25599" y="33483"/>
                  <a:pt x="18923" y="50349"/>
                </a:cubicBezTo>
                <a:cubicBezTo>
                  <a:pt x="13077" y="65115"/>
                  <a:pt x="23069" y="87424"/>
                  <a:pt x="32143" y="87424"/>
                </a:cubicBezTo>
                <a:cubicBezTo>
                  <a:pt x="33432" y="87424"/>
                  <a:pt x="34703" y="86974"/>
                  <a:pt x="35906" y="85988"/>
                </a:cubicBezTo>
                <a:cubicBezTo>
                  <a:pt x="38841" y="83585"/>
                  <a:pt x="41192" y="82952"/>
                  <a:pt x="43240" y="82952"/>
                </a:cubicBezTo>
                <a:cubicBezTo>
                  <a:pt x="45526" y="82952"/>
                  <a:pt x="47435" y="83741"/>
                  <a:pt x="49356" y="83741"/>
                </a:cubicBezTo>
                <a:cubicBezTo>
                  <a:pt x="51391" y="83741"/>
                  <a:pt x="53441" y="82856"/>
                  <a:pt x="55968" y="79208"/>
                </a:cubicBezTo>
                <a:cubicBezTo>
                  <a:pt x="79663" y="45004"/>
                  <a:pt x="87416" y="44135"/>
                  <a:pt x="87416" y="44135"/>
                </a:cubicBezTo>
                <a:cubicBezTo>
                  <a:pt x="93298" y="21497"/>
                  <a:pt x="60858" y="9397"/>
                  <a:pt x="42111" y="1875"/>
                </a:cubicBezTo>
                <a:cubicBezTo>
                  <a:pt x="38838" y="561"/>
                  <a:pt x="36260" y="1"/>
                  <a:pt x="34162" y="1"/>
                </a:cubicBezTo>
                <a:close/>
              </a:path>
            </a:pathLst>
          </a:custGeom>
          <a:solidFill>
            <a:srgbClr val="AC9078">
              <a:alpha val="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flipH="1" rot="-1460553">
            <a:off x="6702382" y="-661835"/>
            <a:ext cx="7471555" cy="4771732"/>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3657786">
            <a:off x="7243056" y="893138"/>
            <a:ext cx="4558957" cy="1365879"/>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3">
              <a:alpha val="335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rot="3624623">
            <a:off x="5761668" y="608449"/>
            <a:ext cx="7826028" cy="2877832"/>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txBox="1"/>
          <p:nvPr>
            <p:ph type="title"/>
          </p:nvPr>
        </p:nvSpPr>
        <p:spPr>
          <a:xfrm>
            <a:off x="720000" y="437700"/>
            <a:ext cx="77028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6" name="Google Shape;36;p4"/>
          <p:cNvSpPr txBox="1"/>
          <p:nvPr>
            <p:ph idx="1" type="body"/>
          </p:nvPr>
        </p:nvSpPr>
        <p:spPr>
          <a:xfrm>
            <a:off x="720000" y="1095450"/>
            <a:ext cx="7702800" cy="3610800"/>
          </a:xfrm>
          <a:prstGeom prst="rect">
            <a:avLst/>
          </a:prstGeom>
          <a:noFill/>
          <a:ln>
            <a:noFill/>
          </a:ln>
        </p:spPr>
        <p:txBody>
          <a:bodyPr anchorCtr="0" anchor="b" bIns="91425" lIns="91425" spcFirstLastPara="1" rIns="91425" wrap="square" tIns="91425">
            <a:noAutofit/>
          </a:bodyPr>
          <a:lstStyle>
            <a:lvl1pPr indent="-330200" lvl="0" marL="457200" rtl="0">
              <a:lnSpc>
                <a:spcPct val="100000"/>
              </a:lnSpc>
              <a:spcBef>
                <a:spcPts val="0"/>
              </a:spcBef>
              <a:spcAft>
                <a:spcPts val="0"/>
              </a:spcAft>
              <a:buSzPts val="1600"/>
              <a:buChar char="●"/>
              <a:defRPr sz="1250">
                <a:latin typeface="Manrope"/>
                <a:ea typeface="Manrope"/>
                <a:cs typeface="Manrope"/>
                <a:sym typeface="Manrope"/>
              </a:defRPr>
            </a:lvl1pPr>
            <a:lvl2pPr indent="-330200" lvl="1" marL="914400" rtl="0">
              <a:lnSpc>
                <a:spcPct val="100000"/>
              </a:lnSpc>
              <a:spcBef>
                <a:spcPts val="0"/>
              </a:spcBef>
              <a:spcAft>
                <a:spcPts val="0"/>
              </a:spcAft>
              <a:buSzPts val="1600"/>
              <a:buChar char="○"/>
              <a:defRPr/>
            </a:lvl2pPr>
            <a:lvl3pPr indent="-330200" lvl="2" marL="1371600" rtl="0">
              <a:lnSpc>
                <a:spcPct val="100000"/>
              </a:lnSpc>
              <a:spcBef>
                <a:spcPts val="0"/>
              </a:spcBef>
              <a:spcAft>
                <a:spcPts val="0"/>
              </a:spcAft>
              <a:buSzPts val="1600"/>
              <a:buChar char="■"/>
              <a:defRPr/>
            </a:lvl3pPr>
            <a:lvl4pPr indent="-330200" lvl="3" marL="1828800" rtl="0">
              <a:lnSpc>
                <a:spcPct val="100000"/>
              </a:lnSpc>
              <a:spcBef>
                <a:spcPts val="0"/>
              </a:spcBef>
              <a:spcAft>
                <a:spcPts val="0"/>
              </a:spcAft>
              <a:buSzPts val="1600"/>
              <a:buChar char="●"/>
              <a:defRPr/>
            </a:lvl4pPr>
            <a:lvl5pPr indent="-330200" lvl="4" marL="2286000" rtl="0">
              <a:lnSpc>
                <a:spcPct val="100000"/>
              </a:lnSpc>
              <a:spcBef>
                <a:spcPts val="0"/>
              </a:spcBef>
              <a:spcAft>
                <a:spcPts val="0"/>
              </a:spcAft>
              <a:buSzPts val="1600"/>
              <a:buChar char="○"/>
              <a:defRPr/>
            </a:lvl5pPr>
            <a:lvl6pPr indent="-330200" lvl="5" marL="2743200" rtl="0">
              <a:lnSpc>
                <a:spcPct val="100000"/>
              </a:lnSpc>
              <a:spcBef>
                <a:spcPts val="0"/>
              </a:spcBef>
              <a:spcAft>
                <a:spcPts val="0"/>
              </a:spcAft>
              <a:buSzPts val="1600"/>
              <a:buChar char="■"/>
              <a:defRPr/>
            </a:lvl6pPr>
            <a:lvl7pPr indent="-330200" lvl="6" marL="3200400" rtl="0">
              <a:lnSpc>
                <a:spcPct val="100000"/>
              </a:lnSpc>
              <a:spcBef>
                <a:spcPts val="0"/>
              </a:spcBef>
              <a:spcAft>
                <a:spcPts val="0"/>
              </a:spcAft>
              <a:buSzPts val="1600"/>
              <a:buChar char="●"/>
              <a:defRPr/>
            </a:lvl7pPr>
            <a:lvl8pPr indent="-330200" lvl="7" marL="3657600" rtl="0">
              <a:lnSpc>
                <a:spcPct val="100000"/>
              </a:lnSpc>
              <a:spcBef>
                <a:spcPts val="0"/>
              </a:spcBef>
              <a:spcAft>
                <a:spcPts val="0"/>
              </a:spcAft>
              <a:buSzPts val="1600"/>
              <a:buChar char="○"/>
              <a:defRPr/>
            </a:lvl8pPr>
            <a:lvl9pPr indent="-330200" lvl="8" marL="4114800" rtl="0">
              <a:lnSpc>
                <a:spcPct val="100000"/>
              </a:lnSpc>
              <a:spcBef>
                <a:spcPts val="0"/>
              </a:spcBef>
              <a:spcAft>
                <a:spcPts val="0"/>
              </a:spcAft>
              <a:buSzPts val="16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7" name="Shape 37"/>
        <p:cNvGrpSpPr/>
        <p:nvPr/>
      </p:nvGrpSpPr>
      <p:grpSpPr>
        <a:xfrm>
          <a:off x="0" y="0"/>
          <a:ext cx="0" cy="0"/>
          <a:chOff x="0" y="0"/>
          <a:chExt cx="0" cy="0"/>
        </a:xfrm>
      </p:grpSpPr>
      <p:sp>
        <p:nvSpPr>
          <p:cNvPr id="38" name="Google Shape;38;p5"/>
          <p:cNvSpPr/>
          <p:nvPr/>
        </p:nvSpPr>
        <p:spPr>
          <a:xfrm>
            <a:off x="-4528356" y="1004988"/>
            <a:ext cx="5766771" cy="368296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5"/>
          <p:cNvSpPr/>
          <p:nvPr/>
        </p:nvSpPr>
        <p:spPr>
          <a:xfrm flipH="1" rot="-9405665">
            <a:off x="6846081" y="1281156"/>
            <a:ext cx="7310152" cy="6849835"/>
          </a:xfrm>
          <a:custGeom>
            <a:rect b="b" l="l" r="r" t="t"/>
            <a:pathLst>
              <a:path extrusionOk="0" h="87424" w="93299">
                <a:moveTo>
                  <a:pt x="34162" y="1"/>
                </a:moveTo>
                <a:cubicBezTo>
                  <a:pt x="24245" y="1"/>
                  <a:pt x="25039" y="12520"/>
                  <a:pt x="13717" y="17147"/>
                </a:cubicBezTo>
                <a:cubicBezTo>
                  <a:pt x="1" y="22753"/>
                  <a:pt x="25599" y="33483"/>
                  <a:pt x="18923" y="50349"/>
                </a:cubicBezTo>
                <a:cubicBezTo>
                  <a:pt x="13077" y="65115"/>
                  <a:pt x="23069" y="87424"/>
                  <a:pt x="32143" y="87424"/>
                </a:cubicBezTo>
                <a:cubicBezTo>
                  <a:pt x="33432" y="87424"/>
                  <a:pt x="34703" y="86974"/>
                  <a:pt x="35906" y="85988"/>
                </a:cubicBezTo>
                <a:cubicBezTo>
                  <a:pt x="38841" y="83585"/>
                  <a:pt x="41192" y="82952"/>
                  <a:pt x="43240" y="82952"/>
                </a:cubicBezTo>
                <a:cubicBezTo>
                  <a:pt x="45526" y="82952"/>
                  <a:pt x="47435" y="83741"/>
                  <a:pt x="49356" y="83741"/>
                </a:cubicBezTo>
                <a:cubicBezTo>
                  <a:pt x="51391" y="83741"/>
                  <a:pt x="53441" y="82856"/>
                  <a:pt x="55968" y="79208"/>
                </a:cubicBezTo>
                <a:cubicBezTo>
                  <a:pt x="79663" y="45004"/>
                  <a:pt x="87416" y="44135"/>
                  <a:pt x="87416" y="44135"/>
                </a:cubicBezTo>
                <a:cubicBezTo>
                  <a:pt x="93298" y="21497"/>
                  <a:pt x="60858" y="9397"/>
                  <a:pt x="42111" y="1875"/>
                </a:cubicBezTo>
                <a:cubicBezTo>
                  <a:pt x="38838" y="561"/>
                  <a:pt x="36260" y="1"/>
                  <a:pt x="34162" y="1"/>
                </a:cubicBezTo>
                <a:close/>
              </a:path>
            </a:pathLst>
          </a:custGeom>
          <a:solidFill>
            <a:schemeClr val="accent3">
              <a:alpha val="335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5"/>
          <p:cNvSpPr/>
          <p:nvPr/>
        </p:nvSpPr>
        <p:spPr>
          <a:xfrm flipH="1" rot="1478505">
            <a:off x="3709533" y="-1000036"/>
            <a:ext cx="7826136" cy="2877871"/>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5"/>
          <p:cNvSpPr txBox="1"/>
          <p:nvPr>
            <p:ph type="title"/>
          </p:nvPr>
        </p:nvSpPr>
        <p:spPr>
          <a:xfrm flipH="1">
            <a:off x="720000" y="438912"/>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2" name="Google Shape;42;p5"/>
          <p:cNvSpPr txBox="1"/>
          <p:nvPr>
            <p:ph idx="2" type="title"/>
          </p:nvPr>
        </p:nvSpPr>
        <p:spPr>
          <a:xfrm>
            <a:off x="4789925" y="3371526"/>
            <a:ext cx="23253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3" name="Google Shape;43;p5"/>
          <p:cNvSpPr txBox="1"/>
          <p:nvPr>
            <p:ph idx="1" type="subTitle"/>
          </p:nvPr>
        </p:nvSpPr>
        <p:spPr>
          <a:xfrm>
            <a:off x="4789950" y="3879601"/>
            <a:ext cx="2325300" cy="62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44" name="Google Shape;44;p5"/>
          <p:cNvSpPr txBox="1"/>
          <p:nvPr>
            <p:ph idx="3" type="title"/>
          </p:nvPr>
        </p:nvSpPr>
        <p:spPr>
          <a:xfrm>
            <a:off x="2028750" y="3371526"/>
            <a:ext cx="23253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5" name="Google Shape;45;p5"/>
          <p:cNvSpPr txBox="1"/>
          <p:nvPr>
            <p:ph idx="4" type="subTitle"/>
          </p:nvPr>
        </p:nvSpPr>
        <p:spPr>
          <a:xfrm>
            <a:off x="2028775" y="3879601"/>
            <a:ext cx="2325300" cy="62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46" name="Google Shape;46;p5"/>
          <p:cNvSpPr/>
          <p:nvPr/>
        </p:nvSpPr>
        <p:spPr>
          <a:xfrm flipH="1" rot="9524149">
            <a:off x="-6659422" y="-2925302"/>
            <a:ext cx="9471569" cy="604904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5"/>
          <p:cNvSpPr/>
          <p:nvPr/>
        </p:nvSpPr>
        <p:spPr>
          <a:xfrm rot="-9555841">
            <a:off x="-6785773" y="1808506"/>
            <a:ext cx="8200942" cy="3015697"/>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6"/>
          <p:cNvSpPr/>
          <p:nvPr/>
        </p:nvSpPr>
        <p:spPr>
          <a:xfrm flipH="1" rot="3394465">
            <a:off x="3077084" y="3433218"/>
            <a:ext cx="8703343" cy="5558223"/>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6"/>
          <p:cNvSpPr/>
          <p:nvPr/>
        </p:nvSpPr>
        <p:spPr>
          <a:xfrm>
            <a:off x="5867027" y="-1243497"/>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8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6"/>
          <p:cNvSpPr/>
          <p:nvPr/>
        </p:nvSpPr>
        <p:spPr>
          <a:xfrm rot="3952094">
            <a:off x="4978836" y="-32116"/>
            <a:ext cx="7826127" cy="287786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6"/>
          <p:cNvSpPr/>
          <p:nvPr/>
        </p:nvSpPr>
        <p:spPr>
          <a:xfrm flipH="1" rot="-649760">
            <a:off x="7075142" y="-713258"/>
            <a:ext cx="4974484" cy="1490372"/>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3">
              <a:alpha val="3464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6"/>
          <p:cNvSpPr/>
          <p:nvPr/>
        </p:nvSpPr>
        <p:spPr>
          <a:xfrm rot="813319">
            <a:off x="-2477752" y="-30743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6"/>
          <p:cNvSpPr/>
          <p:nvPr/>
        </p:nvSpPr>
        <p:spPr>
          <a:xfrm rot="-10285603">
            <a:off x="-4701904" y="3752842"/>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6"/>
          <p:cNvSpPr/>
          <p:nvPr/>
        </p:nvSpPr>
        <p:spPr>
          <a:xfrm rot="-7426355">
            <a:off x="-5557542" y="1132830"/>
            <a:ext cx="7826046" cy="287783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6"/>
          <p:cNvSpPr txBox="1"/>
          <p:nvPr>
            <p:ph type="title"/>
          </p:nvPr>
        </p:nvSpPr>
        <p:spPr>
          <a:xfrm flipH="1">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7" name="Shape 57"/>
        <p:cNvGrpSpPr/>
        <p:nvPr/>
      </p:nvGrpSpPr>
      <p:grpSpPr>
        <a:xfrm>
          <a:off x="0" y="0"/>
          <a:ext cx="0" cy="0"/>
          <a:chOff x="0" y="0"/>
          <a:chExt cx="0" cy="0"/>
        </a:xfrm>
      </p:grpSpPr>
      <p:sp>
        <p:nvSpPr>
          <p:cNvPr id="58" name="Google Shape;58;p7"/>
          <p:cNvSpPr/>
          <p:nvPr/>
        </p:nvSpPr>
        <p:spPr>
          <a:xfrm flipH="1" rot="3394465">
            <a:off x="5041484" y="2286018"/>
            <a:ext cx="8703343" cy="5558223"/>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7"/>
          <p:cNvSpPr/>
          <p:nvPr/>
        </p:nvSpPr>
        <p:spPr>
          <a:xfrm rot="-10285603">
            <a:off x="7150321" y="-2266383"/>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7"/>
          <p:cNvSpPr/>
          <p:nvPr/>
        </p:nvSpPr>
        <p:spPr>
          <a:xfrm flipH="1" rot="955394">
            <a:off x="1460861" y="-2197712"/>
            <a:ext cx="7826028" cy="2877832"/>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7"/>
          <p:cNvSpPr txBox="1"/>
          <p:nvPr>
            <p:ph idx="1" type="body"/>
          </p:nvPr>
        </p:nvSpPr>
        <p:spPr>
          <a:xfrm>
            <a:off x="4572000" y="1369325"/>
            <a:ext cx="3850500" cy="3332700"/>
          </a:xfrm>
          <a:prstGeom prst="rect">
            <a:avLst/>
          </a:prstGeom>
        </p:spPr>
        <p:txBody>
          <a:bodyPr anchorCtr="0" anchor="ctr" bIns="91425" lIns="91425" spcFirstLastPara="1" rIns="91425" wrap="square" tIns="91425">
            <a:noAutofit/>
          </a:bodyPr>
          <a:lstStyle>
            <a:lvl1pPr indent="-330200" lvl="0" marL="457200" rtl="0">
              <a:lnSpc>
                <a:spcPct val="100000"/>
              </a:lnSpc>
              <a:spcBef>
                <a:spcPts val="0"/>
              </a:spcBef>
              <a:spcAft>
                <a:spcPts val="0"/>
              </a:spcAft>
              <a:buSzPts val="1600"/>
              <a:buFont typeface="Nunito Light"/>
              <a:buChar char="●"/>
              <a:defRPr sz="1400"/>
            </a:lvl1pPr>
            <a:lvl2pPr indent="-330200" lvl="1" marL="914400" rtl="0">
              <a:lnSpc>
                <a:spcPct val="100000"/>
              </a:lnSpc>
              <a:spcBef>
                <a:spcPts val="0"/>
              </a:spcBef>
              <a:spcAft>
                <a:spcPts val="0"/>
              </a:spcAft>
              <a:buSzPts val="1600"/>
              <a:buFont typeface="Nunito Light"/>
              <a:buChar char="○"/>
              <a:defRPr/>
            </a:lvl2pPr>
            <a:lvl3pPr indent="-323850" lvl="2" marL="1371600" rtl="0">
              <a:lnSpc>
                <a:spcPct val="100000"/>
              </a:lnSpc>
              <a:spcBef>
                <a:spcPts val="1600"/>
              </a:spcBef>
              <a:spcAft>
                <a:spcPts val="0"/>
              </a:spcAft>
              <a:buSzPts val="1500"/>
              <a:buFont typeface="Nunito Light"/>
              <a:buChar char="■"/>
              <a:defRPr/>
            </a:lvl3pPr>
            <a:lvl4pPr indent="-323850" lvl="3" marL="1828800" rtl="0">
              <a:lnSpc>
                <a:spcPct val="100000"/>
              </a:lnSpc>
              <a:spcBef>
                <a:spcPts val="1600"/>
              </a:spcBef>
              <a:spcAft>
                <a:spcPts val="0"/>
              </a:spcAft>
              <a:buSzPts val="1500"/>
              <a:buFont typeface="Nunito Light"/>
              <a:buChar char="●"/>
              <a:defRPr/>
            </a:lvl4pPr>
            <a:lvl5pPr indent="-330200" lvl="4" marL="2286000" rtl="0">
              <a:lnSpc>
                <a:spcPct val="100000"/>
              </a:lnSpc>
              <a:spcBef>
                <a:spcPts val="1600"/>
              </a:spcBef>
              <a:spcAft>
                <a:spcPts val="0"/>
              </a:spcAft>
              <a:buSzPts val="1600"/>
              <a:buFont typeface="Nunito Light"/>
              <a:buChar char="○"/>
              <a:defRPr/>
            </a:lvl5pPr>
            <a:lvl6pPr indent="-330200" lvl="5" marL="2743200" rtl="0">
              <a:lnSpc>
                <a:spcPct val="100000"/>
              </a:lnSpc>
              <a:spcBef>
                <a:spcPts val="1600"/>
              </a:spcBef>
              <a:spcAft>
                <a:spcPts val="0"/>
              </a:spcAft>
              <a:buSzPts val="1600"/>
              <a:buFont typeface="Nunito Light"/>
              <a:buChar char="■"/>
              <a:defRPr/>
            </a:lvl6pPr>
            <a:lvl7pPr indent="-311150" lvl="6" marL="3200400" rtl="0">
              <a:lnSpc>
                <a:spcPct val="100000"/>
              </a:lnSpc>
              <a:spcBef>
                <a:spcPts val="1600"/>
              </a:spcBef>
              <a:spcAft>
                <a:spcPts val="0"/>
              </a:spcAft>
              <a:buSzPts val="1300"/>
              <a:buFont typeface="Nunito Light"/>
              <a:buChar char="●"/>
              <a:defRPr/>
            </a:lvl7pPr>
            <a:lvl8pPr indent="-311150" lvl="7" marL="3657600" rtl="0">
              <a:lnSpc>
                <a:spcPct val="100000"/>
              </a:lnSpc>
              <a:spcBef>
                <a:spcPts val="1600"/>
              </a:spcBef>
              <a:spcAft>
                <a:spcPts val="0"/>
              </a:spcAft>
              <a:buSzPts val="1300"/>
              <a:buFont typeface="Nunito Light"/>
              <a:buChar char="○"/>
              <a:defRPr/>
            </a:lvl8pPr>
            <a:lvl9pPr indent="-330200" lvl="8" marL="4114800" rtl="0">
              <a:lnSpc>
                <a:spcPct val="100000"/>
              </a:lnSpc>
              <a:spcBef>
                <a:spcPts val="1600"/>
              </a:spcBef>
              <a:spcAft>
                <a:spcPts val="1600"/>
              </a:spcAft>
              <a:buSzPts val="1600"/>
              <a:buFont typeface="Nunito Light"/>
              <a:buChar char="■"/>
              <a:defRPr/>
            </a:lvl9pPr>
          </a:lstStyle>
          <a:p/>
        </p:txBody>
      </p:sp>
      <p:sp>
        <p:nvSpPr>
          <p:cNvPr id="62" name="Google Shape;62;p7"/>
          <p:cNvSpPr txBox="1"/>
          <p:nvPr>
            <p:ph type="title"/>
          </p:nvPr>
        </p:nvSpPr>
        <p:spPr>
          <a:xfrm>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3" name="Shape 63"/>
        <p:cNvGrpSpPr/>
        <p:nvPr/>
      </p:nvGrpSpPr>
      <p:grpSpPr>
        <a:xfrm>
          <a:off x="0" y="0"/>
          <a:ext cx="0" cy="0"/>
          <a:chOff x="0" y="0"/>
          <a:chExt cx="0" cy="0"/>
        </a:xfrm>
      </p:grpSpPr>
      <p:sp>
        <p:nvSpPr>
          <p:cNvPr id="64" name="Google Shape;64;p8"/>
          <p:cNvSpPr/>
          <p:nvPr/>
        </p:nvSpPr>
        <p:spPr>
          <a:xfrm flipH="1" rot="-813319">
            <a:off x="4432698" y="-342427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8"/>
          <p:cNvSpPr/>
          <p:nvPr/>
        </p:nvSpPr>
        <p:spPr>
          <a:xfrm rot="649785">
            <a:off x="-1816445" y="-738425"/>
            <a:ext cx="4558897" cy="1365861"/>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8"/>
          <p:cNvSpPr/>
          <p:nvPr/>
        </p:nvSpPr>
        <p:spPr>
          <a:xfrm flipH="1">
            <a:off x="620870" y="2238100"/>
            <a:ext cx="7471673" cy="477180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8"/>
          <p:cNvSpPr/>
          <p:nvPr/>
        </p:nvSpPr>
        <p:spPr>
          <a:xfrm flipH="1" rot="-8823147">
            <a:off x="5492915" y="2808773"/>
            <a:ext cx="5990392" cy="5613180"/>
          </a:xfrm>
          <a:custGeom>
            <a:rect b="b" l="l" r="r" t="t"/>
            <a:pathLst>
              <a:path extrusionOk="0" h="87424" w="93299">
                <a:moveTo>
                  <a:pt x="34162" y="1"/>
                </a:moveTo>
                <a:cubicBezTo>
                  <a:pt x="24245" y="1"/>
                  <a:pt x="25039" y="12520"/>
                  <a:pt x="13717" y="17147"/>
                </a:cubicBezTo>
                <a:cubicBezTo>
                  <a:pt x="1" y="22753"/>
                  <a:pt x="25599" y="33483"/>
                  <a:pt x="18923" y="50349"/>
                </a:cubicBezTo>
                <a:cubicBezTo>
                  <a:pt x="13077" y="65115"/>
                  <a:pt x="23069" y="87424"/>
                  <a:pt x="32143" y="87424"/>
                </a:cubicBezTo>
                <a:cubicBezTo>
                  <a:pt x="33432" y="87424"/>
                  <a:pt x="34703" y="86974"/>
                  <a:pt x="35906" y="85988"/>
                </a:cubicBezTo>
                <a:cubicBezTo>
                  <a:pt x="38841" y="83585"/>
                  <a:pt x="41192" y="82952"/>
                  <a:pt x="43240" y="82952"/>
                </a:cubicBezTo>
                <a:cubicBezTo>
                  <a:pt x="45526" y="82952"/>
                  <a:pt x="47435" y="83741"/>
                  <a:pt x="49356" y="83741"/>
                </a:cubicBezTo>
                <a:cubicBezTo>
                  <a:pt x="51391" y="83741"/>
                  <a:pt x="53441" y="82856"/>
                  <a:pt x="55968" y="79208"/>
                </a:cubicBezTo>
                <a:cubicBezTo>
                  <a:pt x="79663" y="45004"/>
                  <a:pt x="87416" y="44135"/>
                  <a:pt x="87416" y="44135"/>
                </a:cubicBezTo>
                <a:cubicBezTo>
                  <a:pt x="93298" y="21497"/>
                  <a:pt x="60858" y="9397"/>
                  <a:pt x="42111" y="1875"/>
                </a:cubicBezTo>
                <a:cubicBezTo>
                  <a:pt x="38838" y="561"/>
                  <a:pt x="36260" y="1"/>
                  <a:pt x="34162" y="1"/>
                </a:cubicBezTo>
                <a:close/>
              </a:path>
            </a:pathLst>
          </a:custGeom>
          <a:solidFill>
            <a:schemeClr val="accent3">
              <a:alpha val="335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8"/>
          <p:cNvSpPr/>
          <p:nvPr/>
        </p:nvSpPr>
        <p:spPr>
          <a:xfrm flipH="1">
            <a:off x="-2254122" y="-142500"/>
            <a:ext cx="4935815" cy="3769836"/>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8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8"/>
          <p:cNvSpPr/>
          <p:nvPr/>
        </p:nvSpPr>
        <p:spPr>
          <a:xfrm flipH="1" rot="-649785">
            <a:off x="3942880" y="4401125"/>
            <a:ext cx="4558897" cy="1365861"/>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rgbClr val="886273">
              <a:alpha val="13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8"/>
          <p:cNvSpPr/>
          <p:nvPr/>
        </p:nvSpPr>
        <p:spPr>
          <a:xfrm flipH="1" rot="-1244193">
            <a:off x="-2695083" y="-777268"/>
            <a:ext cx="7826096" cy="2877857"/>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8"/>
          <p:cNvSpPr/>
          <p:nvPr/>
        </p:nvSpPr>
        <p:spPr>
          <a:xfrm flipH="1" rot="9555807">
            <a:off x="7511217" y="2297294"/>
            <a:ext cx="7826096" cy="2877857"/>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txBox="1"/>
          <p:nvPr>
            <p:ph type="title"/>
          </p:nvPr>
        </p:nvSpPr>
        <p:spPr>
          <a:xfrm>
            <a:off x="1796850" y="1301800"/>
            <a:ext cx="5550300" cy="2539800"/>
          </a:xfrm>
          <a:prstGeom prst="rect">
            <a:avLst/>
          </a:prstGeom>
        </p:spPr>
        <p:txBody>
          <a:bodyPr anchorCtr="0" anchor="ctr" bIns="91425" lIns="91425" spcFirstLastPara="1" rIns="91425" wrap="square" tIns="91425">
            <a:noAutofit/>
          </a:bodyPr>
          <a:lstStyle>
            <a:lvl1pPr lvl="0" rtl="0" algn="ctr">
              <a:lnSpc>
                <a:spcPct val="80000"/>
              </a:lnSpc>
              <a:spcBef>
                <a:spcPts val="0"/>
              </a:spcBef>
              <a:spcAft>
                <a:spcPts val="0"/>
              </a:spcAft>
              <a:buSzPts val="4800"/>
              <a:buNone/>
              <a:defRPr sz="8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3" name="Shape 73"/>
        <p:cNvGrpSpPr/>
        <p:nvPr/>
      </p:nvGrpSpPr>
      <p:grpSpPr>
        <a:xfrm>
          <a:off x="0" y="0"/>
          <a:ext cx="0" cy="0"/>
          <a:chOff x="0" y="0"/>
          <a:chExt cx="0" cy="0"/>
        </a:xfrm>
      </p:grpSpPr>
      <p:sp>
        <p:nvSpPr>
          <p:cNvPr id="74" name="Google Shape;74;p9"/>
          <p:cNvSpPr/>
          <p:nvPr/>
        </p:nvSpPr>
        <p:spPr>
          <a:xfrm rot="813319">
            <a:off x="-2477752" y="-30743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9"/>
          <p:cNvSpPr/>
          <p:nvPr/>
        </p:nvSpPr>
        <p:spPr>
          <a:xfrm flipH="1" rot="3394465">
            <a:off x="3077084" y="3433218"/>
            <a:ext cx="8703343" cy="5558223"/>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9"/>
          <p:cNvSpPr/>
          <p:nvPr/>
        </p:nvSpPr>
        <p:spPr>
          <a:xfrm>
            <a:off x="5867027" y="-1243497"/>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9"/>
          <p:cNvSpPr/>
          <p:nvPr/>
        </p:nvSpPr>
        <p:spPr>
          <a:xfrm rot="3406877">
            <a:off x="3098060" y="-32126"/>
            <a:ext cx="7826090" cy="2877855"/>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9"/>
          <p:cNvSpPr/>
          <p:nvPr/>
        </p:nvSpPr>
        <p:spPr>
          <a:xfrm flipH="1" rot="-649760">
            <a:off x="7075142" y="-713258"/>
            <a:ext cx="4974484" cy="1490372"/>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3">
              <a:alpha val="3464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9"/>
          <p:cNvSpPr/>
          <p:nvPr/>
        </p:nvSpPr>
        <p:spPr>
          <a:xfrm rot="-10285603">
            <a:off x="-4701904" y="3752842"/>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9"/>
          <p:cNvSpPr/>
          <p:nvPr/>
        </p:nvSpPr>
        <p:spPr>
          <a:xfrm rot="-7426355">
            <a:off x="-5557542" y="1132830"/>
            <a:ext cx="7826046" cy="287783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9"/>
          <p:cNvSpPr txBox="1"/>
          <p:nvPr>
            <p:ph type="title"/>
          </p:nvPr>
        </p:nvSpPr>
        <p:spPr>
          <a:xfrm>
            <a:off x="723300" y="1383125"/>
            <a:ext cx="4510500" cy="9219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800"/>
              <a:buNone/>
              <a:defRPr sz="50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82" name="Google Shape;82;p9"/>
          <p:cNvSpPr txBox="1"/>
          <p:nvPr>
            <p:ph idx="1" type="subTitle"/>
          </p:nvPr>
        </p:nvSpPr>
        <p:spPr>
          <a:xfrm>
            <a:off x="723300" y="2328475"/>
            <a:ext cx="4359900" cy="1431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3" name="Shape 83"/>
        <p:cNvGrpSpPr/>
        <p:nvPr/>
      </p:nvGrpSpPr>
      <p:grpSpPr>
        <a:xfrm>
          <a:off x="0" y="0"/>
          <a:ext cx="0" cy="0"/>
          <a:chOff x="0" y="0"/>
          <a:chExt cx="0" cy="0"/>
        </a:xfrm>
      </p:grpSpPr>
      <p:sp>
        <p:nvSpPr>
          <p:cNvPr id="84" name="Google Shape;84;p10"/>
          <p:cNvSpPr/>
          <p:nvPr>
            <p:ph idx="2" type="pic"/>
          </p:nvPr>
        </p:nvSpPr>
        <p:spPr>
          <a:xfrm>
            <a:off x="0" y="0"/>
            <a:ext cx="9144000" cy="5143500"/>
          </a:xfrm>
          <a:prstGeom prst="rect">
            <a:avLst/>
          </a:prstGeom>
          <a:noFill/>
          <a:ln>
            <a:noFill/>
          </a:ln>
        </p:spPr>
      </p:sp>
      <p:sp>
        <p:nvSpPr>
          <p:cNvPr id="85" name="Google Shape;85;p10"/>
          <p:cNvSpPr txBox="1"/>
          <p:nvPr>
            <p:ph type="title"/>
          </p:nvPr>
        </p:nvSpPr>
        <p:spPr>
          <a:xfrm>
            <a:off x="723300" y="1315950"/>
            <a:ext cx="2771700" cy="25116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2800"/>
              <a:buNone/>
              <a:defRPr sz="36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6" name="Shape 86"/>
        <p:cNvGrpSpPr/>
        <p:nvPr/>
      </p:nvGrpSpPr>
      <p:grpSpPr>
        <a:xfrm>
          <a:off x="0" y="0"/>
          <a:ext cx="0" cy="0"/>
          <a:chOff x="0" y="0"/>
          <a:chExt cx="0" cy="0"/>
        </a:xfrm>
      </p:grpSpPr>
      <p:sp>
        <p:nvSpPr>
          <p:cNvPr id="87" name="Google Shape;87;p11"/>
          <p:cNvSpPr/>
          <p:nvPr/>
        </p:nvSpPr>
        <p:spPr>
          <a:xfrm rot="-10285629">
            <a:off x="5066449" y="-2124373"/>
            <a:ext cx="9471588" cy="6049060"/>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1"/>
          <p:cNvSpPr/>
          <p:nvPr/>
        </p:nvSpPr>
        <p:spPr>
          <a:xfrm flipH="1">
            <a:off x="7942003" y="1004988"/>
            <a:ext cx="5766771" cy="368296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1"/>
          <p:cNvSpPr/>
          <p:nvPr/>
        </p:nvSpPr>
        <p:spPr>
          <a:xfrm rot="2839443">
            <a:off x="-308418" y="2442034"/>
            <a:ext cx="6402141" cy="5689181"/>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1"/>
          <p:cNvSpPr/>
          <p:nvPr/>
        </p:nvSpPr>
        <p:spPr>
          <a:xfrm rot="9405665">
            <a:off x="-4305365" y="1281181"/>
            <a:ext cx="7310152" cy="6849835"/>
          </a:xfrm>
          <a:custGeom>
            <a:rect b="b" l="l" r="r" t="t"/>
            <a:pathLst>
              <a:path extrusionOk="0" h="87424" w="93299">
                <a:moveTo>
                  <a:pt x="34162" y="1"/>
                </a:moveTo>
                <a:cubicBezTo>
                  <a:pt x="24245" y="1"/>
                  <a:pt x="25039" y="12520"/>
                  <a:pt x="13717" y="17147"/>
                </a:cubicBezTo>
                <a:cubicBezTo>
                  <a:pt x="1" y="22753"/>
                  <a:pt x="25599" y="33483"/>
                  <a:pt x="18923" y="50349"/>
                </a:cubicBezTo>
                <a:cubicBezTo>
                  <a:pt x="13077" y="65115"/>
                  <a:pt x="23069" y="87424"/>
                  <a:pt x="32143" y="87424"/>
                </a:cubicBezTo>
                <a:cubicBezTo>
                  <a:pt x="33432" y="87424"/>
                  <a:pt x="34703" y="86974"/>
                  <a:pt x="35906" y="85988"/>
                </a:cubicBezTo>
                <a:cubicBezTo>
                  <a:pt x="38841" y="83585"/>
                  <a:pt x="41192" y="82952"/>
                  <a:pt x="43240" y="82952"/>
                </a:cubicBezTo>
                <a:cubicBezTo>
                  <a:pt x="45526" y="82952"/>
                  <a:pt x="47435" y="83741"/>
                  <a:pt x="49356" y="83741"/>
                </a:cubicBezTo>
                <a:cubicBezTo>
                  <a:pt x="51391" y="83741"/>
                  <a:pt x="53441" y="82856"/>
                  <a:pt x="55968" y="79208"/>
                </a:cubicBezTo>
                <a:cubicBezTo>
                  <a:pt x="79663" y="45004"/>
                  <a:pt x="87416" y="44135"/>
                  <a:pt x="87416" y="44135"/>
                </a:cubicBezTo>
                <a:cubicBezTo>
                  <a:pt x="93298" y="21497"/>
                  <a:pt x="60858" y="9397"/>
                  <a:pt x="42111" y="1875"/>
                </a:cubicBezTo>
                <a:cubicBezTo>
                  <a:pt x="38838" y="561"/>
                  <a:pt x="36260" y="1"/>
                  <a:pt x="34162" y="1"/>
                </a:cubicBezTo>
                <a:close/>
              </a:path>
            </a:pathLst>
          </a:custGeom>
          <a:solidFill>
            <a:schemeClr val="accent3">
              <a:alpha val="335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1"/>
          <p:cNvSpPr/>
          <p:nvPr/>
        </p:nvSpPr>
        <p:spPr>
          <a:xfrm rot="-1478505">
            <a:off x="-2334601" y="-1000036"/>
            <a:ext cx="7826136" cy="2877871"/>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1"/>
          <p:cNvSpPr/>
          <p:nvPr/>
        </p:nvSpPr>
        <p:spPr>
          <a:xfrm flipH="1" rot="9555841">
            <a:off x="7023452" y="1808506"/>
            <a:ext cx="8200942" cy="3015697"/>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1"/>
          <p:cNvSpPr txBox="1"/>
          <p:nvPr>
            <p:ph hasCustomPrompt="1" type="title"/>
          </p:nvPr>
        </p:nvSpPr>
        <p:spPr>
          <a:xfrm>
            <a:off x="1248600" y="1528200"/>
            <a:ext cx="6646800" cy="1536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9600"/>
              <a:buNone/>
              <a:defRPr sz="110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94" name="Google Shape;94;p11"/>
          <p:cNvSpPr txBox="1"/>
          <p:nvPr>
            <p:ph idx="1" type="subTitle"/>
          </p:nvPr>
        </p:nvSpPr>
        <p:spPr>
          <a:xfrm>
            <a:off x="1248450" y="3114175"/>
            <a:ext cx="6646800" cy="49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6"/>
        </a:solidFill>
      </p:bgPr>
    </p:bg>
    <p:spTree>
      <p:nvGrpSpPr>
        <p:cNvPr id="95" name="Shape 9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20">
    <p:spTree>
      <p:nvGrpSpPr>
        <p:cNvPr id="96" name="Shape 96"/>
        <p:cNvGrpSpPr/>
        <p:nvPr/>
      </p:nvGrpSpPr>
      <p:grpSpPr>
        <a:xfrm>
          <a:off x="0" y="0"/>
          <a:ext cx="0" cy="0"/>
          <a:chOff x="0" y="0"/>
          <a:chExt cx="0" cy="0"/>
        </a:xfrm>
      </p:grpSpPr>
      <p:sp>
        <p:nvSpPr>
          <p:cNvPr id="97" name="Google Shape;97;p13"/>
          <p:cNvSpPr/>
          <p:nvPr/>
        </p:nvSpPr>
        <p:spPr>
          <a:xfrm flipH="1" rot="-514371">
            <a:off x="4546199" y="581678"/>
            <a:ext cx="9471588" cy="6049060"/>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3"/>
          <p:cNvSpPr/>
          <p:nvPr/>
        </p:nvSpPr>
        <p:spPr>
          <a:xfrm rot="10800000">
            <a:off x="6590028" y="-1830528"/>
            <a:ext cx="5766771" cy="368296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3"/>
          <p:cNvSpPr/>
          <p:nvPr/>
        </p:nvSpPr>
        <p:spPr>
          <a:xfrm rot="1051413">
            <a:off x="5372927" y="-597860"/>
            <a:ext cx="8200944" cy="301569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rot="6697654">
            <a:off x="-3373442" y="-4867145"/>
            <a:ext cx="9416338" cy="601377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flipH="1" rot="9986681">
            <a:off x="-4180552" y="1043048"/>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txBox="1"/>
          <p:nvPr>
            <p:ph type="title"/>
          </p:nvPr>
        </p:nvSpPr>
        <p:spPr>
          <a:xfrm>
            <a:off x="3394963" y="1596925"/>
            <a:ext cx="3855600" cy="16101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03" name="Google Shape;103;p13"/>
          <p:cNvSpPr txBox="1"/>
          <p:nvPr>
            <p:ph hasCustomPrompt="1" idx="2" type="title"/>
          </p:nvPr>
        </p:nvSpPr>
        <p:spPr>
          <a:xfrm>
            <a:off x="1893438" y="1677639"/>
            <a:ext cx="1498200" cy="11235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6000"/>
              <a:buNone/>
              <a:defRPr sz="7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04" name="Google Shape;104;p13"/>
          <p:cNvSpPr txBox="1"/>
          <p:nvPr>
            <p:ph idx="1" type="subTitle"/>
          </p:nvPr>
        </p:nvSpPr>
        <p:spPr>
          <a:xfrm>
            <a:off x="3394963" y="3246489"/>
            <a:ext cx="2752500" cy="7194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05" name="Google Shape;105;p13"/>
          <p:cNvSpPr/>
          <p:nvPr/>
        </p:nvSpPr>
        <p:spPr>
          <a:xfrm flipH="1" rot="10800000">
            <a:off x="779327" y="3478782"/>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21">
    <p:spTree>
      <p:nvGrpSpPr>
        <p:cNvPr id="106" name="Shape 106"/>
        <p:cNvGrpSpPr/>
        <p:nvPr/>
      </p:nvGrpSpPr>
      <p:grpSpPr>
        <a:xfrm>
          <a:off x="0" y="0"/>
          <a:ext cx="0" cy="0"/>
          <a:chOff x="0" y="0"/>
          <a:chExt cx="0" cy="0"/>
        </a:xfrm>
      </p:grpSpPr>
      <p:sp>
        <p:nvSpPr>
          <p:cNvPr id="107" name="Google Shape;107;p14"/>
          <p:cNvSpPr/>
          <p:nvPr/>
        </p:nvSpPr>
        <p:spPr>
          <a:xfrm rot="-10285629">
            <a:off x="4140874" y="-2015123"/>
            <a:ext cx="9471588" cy="6049060"/>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4"/>
          <p:cNvSpPr/>
          <p:nvPr/>
        </p:nvSpPr>
        <p:spPr>
          <a:xfrm flipH="1">
            <a:off x="6818628" y="2586663"/>
            <a:ext cx="5766771" cy="368296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4"/>
          <p:cNvSpPr/>
          <p:nvPr/>
        </p:nvSpPr>
        <p:spPr>
          <a:xfrm flipH="1" rot="9748587">
            <a:off x="5601527" y="2021265"/>
            <a:ext cx="8200944" cy="301569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4"/>
          <p:cNvSpPr/>
          <p:nvPr/>
        </p:nvSpPr>
        <p:spPr>
          <a:xfrm flipH="1" rot="4102346">
            <a:off x="-2270967" y="3805847"/>
            <a:ext cx="9416338" cy="601377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4"/>
          <p:cNvSpPr/>
          <p:nvPr/>
        </p:nvSpPr>
        <p:spPr>
          <a:xfrm rot="813319">
            <a:off x="-3580677" y="-14257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4"/>
          <p:cNvSpPr txBox="1"/>
          <p:nvPr>
            <p:ph type="title"/>
          </p:nvPr>
        </p:nvSpPr>
        <p:spPr>
          <a:xfrm>
            <a:off x="1549950" y="1929275"/>
            <a:ext cx="6044100" cy="16101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13" name="Google Shape;113;p14"/>
          <p:cNvSpPr txBox="1"/>
          <p:nvPr>
            <p:ph hasCustomPrompt="1" idx="2" type="title"/>
          </p:nvPr>
        </p:nvSpPr>
        <p:spPr>
          <a:xfrm>
            <a:off x="3822900" y="845239"/>
            <a:ext cx="1498200" cy="11235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6000"/>
              <a:buNone/>
              <a:defRPr sz="7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14" name="Google Shape;114;p14"/>
          <p:cNvSpPr txBox="1"/>
          <p:nvPr>
            <p:ph idx="1" type="subTitle"/>
          </p:nvPr>
        </p:nvSpPr>
        <p:spPr>
          <a:xfrm>
            <a:off x="2414570" y="3578849"/>
            <a:ext cx="4314900" cy="7194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15" name="Google Shape;115;p14"/>
          <p:cNvSpPr/>
          <p:nvPr/>
        </p:nvSpPr>
        <p:spPr>
          <a:xfrm>
            <a:off x="3065327" y="-4200997"/>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35">
    <p:spTree>
      <p:nvGrpSpPr>
        <p:cNvPr id="116" name="Shape 116"/>
        <p:cNvGrpSpPr/>
        <p:nvPr/>
      </p:nvGrpSpPr>
      <p:grpSpPr>
        <a:xfrm>
          <a:off x="0" y="0"/>
          <a:ext cx="0" cy="0"/>
          <a:chOff x="0" y="0"/>
          <a:chExt cx="0" cy="0"/>
        </a:xfrm>
      </p:grpSpPr>
      <p:sp>
        <p:nvSpPr>
          <p:cNvPr id="117" name="Google Shape;117;p15"/>
          <p:cNvSpPr/>
          <p:nvPr/>
        </p:nvSpPr>
        <p:spPr>
          <a:xfrm rot="-10285629">
            <a:off x="4140874" y="-2015123"/>
            <a:ext cx="9471588" cy="6049060"/>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5"/>
          <p:cNvSpPr/>
          <p:nvPr/>
        </p:nvSpPr>
        <p:spPr>
          <a:xfrm flipH="1">
            <a:off x="6818628" y="2586663"/>
            <a:ext cx="5766771" cy="368296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5"/>
          <p:cNvSpPr/>
          <p:nvPr/>
        </p:nvSpPr>
        <p:spPr>
          <a:xfrm flipH="1" rot="9748587">
            <a:off x="5601527" y="2021265"/>
            <a:ext cx="8200944" cy="301569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5"/>
          <p:cNvSpPr/>
          <p:nvPr/>
        </p:nvSpPr>
        <p:spPr>
          <a:xfrm flipH="1" rot="4102346">
            <a:off x="-2270967" y="3805847"/>
            <a:ext cx="9416338" cy="601377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5"/>
          <p:cNvSpPr/>
          <p:nvPr/>
        </p:nvSpPr>
        <p:spPr>
          <a:xfrm rot="813319">
            <a:off x="-3580677" y="-14257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5"/>
          <p:cNvSpPr txBox="1"/>
          <p:nvPr>
            <p:ph type="title"/>
          </p:nvPr>
        </p:nvSpPr>
        <p:spPr>
          <a:xfrm>
            <a:off x="1309450" y="2081675"/>
            <a:ext cx="4314900" cy="1610100"/>
          </a:xfrm>
          <a:prstGeom prst="rect">
            <a:avLst/>
          </a:prstGeom>
          <a:noFill/>
          <a:ln>
            <a:noFill/>
          </a:ln>
        </p:spPr>
        <p:txBody>
          <a:bodyPr anchorCtr="0" anchor="ctr" bIns="91425" lIns="91425" spcFirstLastPara="1" rIns="91425" wrap="square" tIns="91425">
            <a:noAutofit/>
          </a:bodyPr>
          <a:lstStyle>
            <a:lvl1pPr lvl="0" rtl="0" algn="l">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23" name="Google Shape;123;p15"/>
          <p:cNvSpPr txBox="1"/>
          <p:nvPr>
            <p:ph hasCustomPrompt="1" idx="2" type="title"/>
          </p:nvPr>
        </p:nvSpPr>
        <p:spPr>
          <a:xfrm>
            <a:off x="6066050" y="691889"/>
            <a:ext cx="1498200" cy="11235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6000"/>
              <a:buNone/>
              <a:defRPr sz="7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24" name="Google Shape;124;p15"/>
          <p:cNvSpPr txBox="1"/>
          <p:nvPr>
            <p:ph idx="1" type="subTitle"/>
          </p:nvPr>
        </p:nvSpPr>
        <p:spPr>
          <a:xfrm>
            <a:off x="1309450" y="3731249"/>
            <a:ext cx="4314900" cy="7194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25" name="Google Shape;125;p15"/>
          <p:cNvSpPr/>
          <p:nvPr/>
        </p:nvSpPr>
        <p:spPr>
          <a:xfrm>
            <a:off x="3065327" y="-4200997"/>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26" name="Shape 126"/>
        <p:cNvGrpSpPr/>
        <p:nvPr/>
      </p:nvGrpSpPr>
      <p:grpSpPr>
        <a:xfrm>
          <a:off x="0" y="0"/>
          <a:ext cx="0" cy="0"/>
          <a:chOff x="0" y="0"/>
          <a:chExt cx="0" cy="0"/>
        </a:xfrm>
      </p:grpSpPr>
      <p:sp>
        <p:nvSpPr>
          <p:cNvPr id="127" name="Google Shape;127;p16"/>
          <p:cNvSpPr/>
          <p:nvPr/>
        </p:nvSpPr>
        <p:spPr>
          <a:xfrm flipH="1" rot="9339447">
            <a:off x="-5157706" y="2195120"/>
            <a:ext cx="7471555" cy="4771732"/>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6"/>
          <p:cNvSpPr/>
          <p:nvPr/>
        </p:nvSpPr>
        <p:spPr>
          <a:xfrm>
            <a:off x="1118566" y="1549193"/>
            <a:ext cx="1350837" cy="973145"/>
          </a:xfrm>
          <a:custGeom>
            <a:rect b="b" l="l" r="r" t="t"/>
            <a:pathLst>
              <a:path extrusionOk="0" h="13563" w="18827">
                <a:moveTo>
                  <a:pt x="7161" y="0"/>
                </a:moveTo>
                <a:cubicBezTo>
                  <a:pt x="6367" y="0"/>
                  <a:pt x="5745" y="97"/>
                  <a:pt x="5462" y="302"/>
                </a:cubicBezTo>
                <a:cubicBezTo>
                  <a:pt x="5439" y="302"/>
                  <a:pt x="5416" y="302"/>
                  <a:pt x="5393" y="302"/>
                </a:cubicBezTo>
                <a:cubicBezTo>
                  <a:pt x="1116" y="302"/>
                  <a:pt x="1" y="5785"/>
                  <a:pt x="370" y="9035"/>
                </a:cubicBezTo>
                <a:cubicBezTo>
                  <a:pt x="734" y="12239"/>
                  <a:pt x="5348" y="13486"/>
                  <a:pt x="7931" y="13560"/>
                </a:cubicBezTo>
                <a:cubicBezTo>
                  <a:pt x="7975" y="13562"/>
                  <a:pt x="8020" y="13562"/>
                  <a:pt x="8064" y="13562"/>
                </a:cubicBezTo>
                <a:cubicBezTo>
                  <a:pt x="13120" y="13562"/>
                  <a:pt x="18826" y="5169"/>
                  <a:pt x="13911" y="1714"/>
                </a:cubicBezTo>
                <a:cubicBezTo>
                  <a:pt x="12377" y="637"/>
                  <a:pt x="9200" y="0"/>
                  <a:pt x="7161" y="0"/>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6"/>
          <p:cNvSpPr/>
          <p:nvPr/>
        </p:nvSpPr>
        <p:spPr>
          <a:xfrm flipH="1">
            <a:off x="4816263" y="1549200"/>
            <a:ext cx="1350837" cy="973145"/>
          </a:xfrm>
          <a:custGeom>
            <a:rect b="b" l="l" r="r" t="t"/>
            <a:pathLst>
              <a:path extrusionOk="0" h="13563" w="18827">
                <a:moveTo>
                  <a:pt x="7161" y="0"/>
                </a:moveTo>
                <a:cubicBezTo>
                  <a:pt x="6367" y="0"/>
                  <a:pt x="5745" y="97"/>
                  <a:pt x="5462" y="302"/>
                </a:cubicBezTo>
                <a:cubicBezTo>
                  <a:pt x="5439" y="302"/>
                  <a:pt x="5416" y="302"/>
                  <a:pt x="5393" y="302"/>
                </a:cubicBezTo>
                <a:cubicBezTo>
                  <a:pt x="1116" y="302"/>
                  <a:pt x="1" y="5785"/>
                  <a:pt x="370" y="9035"/>
                </a:cubicBezTo>
                <a:cubicBezTo>
                  <a:pt x="734" y="12239"/>
                  <a:pt x="5348" y="13486"/>
                  <a:pt x="7931" y="13560"/>
                </a:cubicBezTo>
                <a:cubicBezTo>
                  <a:pt x="7975" y="13562"/>
                  <a:pt x="8020" y="13562"/>
                  <a:pt x="8064" y="13562"/>
                </a:cubicBezTo>
                <a:cubicBezTo>
                  <a:pt x="13120" y="13562"/>
                  <a:pt x="18826" y="5169"/>
                  <a:pt x="13911" y="1714"/>
                </a:cubicBezTo>
                <a:cubicBezTo>
                  <a:pt x="12377" y="637"/>
                  <a:pt x="9200" y="0"/>
                  <a:pt x="7161" y="0"/>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6"/>
          <p:cNvSpPr/>
          <p:nvPr/>
        </p:nvSpPr>
        <p:spPr>
          <a:xfrm flipH="1">
            <a:off x="6912085" y="1489537"/>
            <a:ext cx="1162249" cy="1032817"/>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rgbClr val="886273">
              <a:alpha val="13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6"/>
          <p:cNvSpPr/>
          <p:nvPr/>
        </p:nvSpPr>
        <p:spPr>
          <a:xfrm>
            <a:off x="3050700" y="1519363"/>
            <a:ext cx="1095097" cy="973144"/>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accent3">
              <a:alpha val="258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6"/>
          <p:cNvSpPr/>
          <p:nvPr/>
        </p:nvSpPr>
        <p:spPr>
          <a:xfrm rot="-10285603">
            <a:off x="7150321" y="-2266383"/>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6"/>
          <p:cNvSpPr/>
          <p:nvPr/>
        </p:nvSpPr>
        <p:spPr>
          <a:xfrm rot="649785">
            <a:off x="6848027" y="-244025"/>
            <a:ext cx="4558897" cy="1365861"/>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rgbClr val="886273">
              <a:alpha val="13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6"/>
          <p:cNvSpPr/>
          <p:nvPr/>
        </p:nvSpPr>
        <p:spPr>
          <a:xfrm rot="813319">
            <a:off x="-4299402" y="-47175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6"/>
          <p:cNvSpPr/>
          <p:nvPr/>
        </p:nvSpPr>
        <p:spPr>
          <a:xfrm rot="9089871">
            <a:off x="7049951" y="1893780"/>
            <a:ext cx="7826200" cy="2877895"/>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6"/>
          <p:cNvSpPr/>
          <p:nvPr/>
        </p:nvSpPr>
        <p:spPr>
          <a:xfrm rot="-576017">
            <a:off x="-4825529" y="-672274"/>
            <a:ext cx="7826074" cy="287784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6"/>
          <p:cNvSpPr txBox="1"/>
          <p:nvPr>
            <p:ph type="title"/>
          </p:nvPr>
        </p:nvSpPr>
        <p:spPr>
          <a:xfrm>
            <a:off x="732775" y="2632300"/>
            <a:ext cx="1836000" cy="8373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38" name="Google Shape;138;p16"/>
          <p:cNvSpPr txBox="1"/>
          <p:nvPr>
            <p:ph idx="1" type="subTitle"/>
          </p:nvPr>
        </p:nvSpPr>
        <p:spPr>
          <a:xfrm>
            <a:off x="732787" y="3511716"/>
            <a:ext cx="1836000" cy="837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9" name="Google Shape;139;p16"/>
          <p:cNvSpPr txBox="1"/>
          <p:nvPr>
            <p:ph hasCustomPrompt="1" idx="2" type="title"/>
          </p:nvPr>
        </p:nvSpPr>
        <p:spPr>
          <a:xfrm>
            <a:off x="732776" y="1811839"/>
            <a:ext cx="18360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6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40" name="Google Shape;140;p16"/>
          <p:cNvSpPr txBox="1"/>
          <p:nvPr>
            <p:ph idx="3" type="title"/>
          </p:nvPr>
        </p:nvSpPr>
        <p:spPr>
          <a:xfrm>
            <a:off x="2680250" y="2632300"/>
            <a:ext cx="1836000" cy="8373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41" name="Google Shape;141;p16"/>
          <p:cNvSpPr txBox="1"/>
          <p:nvPr>
            <p:ph idx="4" type="subTitle"/>
          </p:nvPr>
        </p:nvSpPr>
        <p:spPr>
          <a:xfrm>
            <a:off x="2680262" y="3511716"/>
            <a:ext cx="1836000" cy="837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42" name="Google Shape;142;p16"/>
          <p:cNvSpPr txBox="1"/>
          <p:nvPr>
            <p:ph idx="5" type="title"/>
          </p:nvPr>
        </p:nvSpPr>
        <p:spPr>
          <a:xfrm>
            <a:off x="4627725" y="2632300"/>
            <a:ext cx="1836000" cy="8373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43" name="Google Shape;143;p16"/>
          <p:cNvSpPr txBox="1"/>
          <p:nvPr>
            <p:ph idx="6" type="subTitle"/>
          </p:nvPr>
        </p:nvSpPr>
        <p:spPr>
          <a:xfrm>
            <a:off x="4627737" y="3511716"/>
            <a:ext cx="1836000" cy="837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44" name="Google Shape;144;p16"/>
          <p:cNvSpPr txBox="1"/>
          <p:nvPr>
            <p:ph idx="7" type="title"/>
          </p:nvPr>
        </p:nvSpPr>
        <p:spPr>
          <a:xfrm>
            <a:off x="6575200" y="2632300"/>
            <a:ext cx="1836000" cy="8373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45" name="Google Shape;145;p16"/>
          <p:cNvSpPr txBox="1"/>
          <p:nvPr>
            <p:ph idx="8" type="subTitle"/>
          </p:nvPr>
        </p:nvSpPr>
        <p:spPr>
          <a:xfrm>
            <a:off x="6575212" y="3511716"/>
            <a:ext cx="1836000" cy="837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46" name="Google Shape;146;p16"/>
          <p:cNvSpPr txBox="1"/>
          <p:nvPr>
            <p:ph hasCustomPrompt="1" idx="9" type="title"/>
          </p:nvPr>
        </p:nvSpPr>
        <p:spPr>
          <a:xfrm>
            <a:off x="2680246" y="1811839"/>
            <a:ext cx="18360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6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47" name="Google Shape;147;p16"/>
          <p:cNvSpPr txBox="1"/>
          <p:nvPr>
            <p:ph hasCustomPrompt="1" idx="13" type="title"/>
          </p:nvPr>
        </p:nvSpPr>
        <p:spPr>
          <a:xfrm>
            <a:off x="4627721" y="1811839"/>
            <a:ext cx="18360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6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48" name="Google Shape;148;p16"/>
          <p:cNvSpPr txBox="1"/>
          <p:nvPr>
            <p:ph hasCustomPrompt="1" idx="14" type="title"/>
          </p:nvPr>
        </p:nvSpPr>
        <p:spPr>
          <a:xfrm>
            <a:off x="6575196" y="1811839"/>
            <a:ext cx="18360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6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49" name="Google Shape;149;p16"/>
          <p:cNvSpPr txBox="1"/>
          <p:nvPr>
            <p:ph idx="15" type="title"/>
          </p:nvPr>
        </p:nvSpPr>
        <p:spPr>
          <a:xfrm flipH="1">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CUSTOM_17">
    <p:spTree>
      <p:nvGrpSpPr>
        <p:cNvPr id="150" name="Shape 150"/>
        <p:cNvGrpSpPr/>
        <p:nvPr/>
      </p:nvGrpSpPr>
      <p:grpSpPr>
        <a:xfrm>
          <a:off x="0" y="0"/>
          <a:ext cx="0" cy="0"/>
          <a:chOff x="0" y="0"/>
          <a:chExt cx="0" cy="0"/>
        </a:xfrm>
      </p:grpSpPr>
      <p:sp>
        <p:nvSpPr>
          <p:cNvPr id="151" name="Google Shape;151;p17"/>
          <p:cNvSpPr/>
          <p:nvPr/>
        </p:nvSpPr>
        <p:spPr>
          <a:xfrm rot="-9339447">
            <a:off x="7118442" y="3216520"/>
            <a:ext cx="7471555" cy="4771732"/>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7"/>
          <p:cNvSpPr/>
          <p:nvPr/>
        </p:nvSpPr>
        <p:spPr>
          <a:xfrm flipH="1" rot="10285603">
            <a:off x="-6088365" y="-1617883"/>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7"/>
          <p:cNvSpPr/>
          <p:nvPr/>
        </p:nvSpPr>
        <p:spPr>
          <a:xfrm flipH="1" rot="-649785">
            <a:off x="-1251909" y="-487200"/>
            <a:ext cx="4558897" cy="1365861"/>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rgbClr val="886273">
              <a:alpha val="13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7"/>
          <p:cNvSpPr/>
          <p:nvPr/>
        </p:nvSpPr>
        <p:spPr>
          <a:xfrm flipH="1" rot="-813319">
            <a:off x="7653159" y="-3566398"/>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7"/>
          <p:cNvSpPr/>
          <p:nvPr/>
        </p:nvSpPr>
        <p:spPr>
          <a:xfrm flipH="1" rot="-9989847">
            <a:off x="-4910832" y="2960605"/>
            <a:ext cx="7826215" cy="2877900"/>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7"/>
          <p:cNvSpPr/>
          <p:nvPr/>
        </p:nvSpPr>
        <p:spPr>
          <a:xfrm flipH="1" rot="-323977">
            <a:off x="6050295" y="-977077"/>
            <a:ext cx="7826148" cy="2877876"/>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7"/>
          <p:cNvSpPr txBox="1"/>
          <p:nvPr>
            <p:ph type="title"/>
          </p:nvPr>
        </p:nvSpPr>
        <p:spPr>
          <a:xfrm>
            <a:off x="1987675" y="1412700"/>
            <a:ext cx="2430000" cy="8373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58" name="Google Shape;158;p17"/>
          <p:cNvSpPr txBox="1"/>
          <p:nvPr>
            <p:ph idx="1" type="subTitle"/>
          </p:nvPr>
        </p:nvSpPr>
        <p:spPr>
          <a:xfrm>
            <a:off x="1987700" y="2292125"/>
            <a:ext cx="2430000" cy="612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59" name="Google Shape;159;p17"/>
          <p:cNvSpPr txBox="1"/>
          <p:nvPr>
            <p:ph hasCustomPrompt="1" idx="2" type="title"/>
          </p:nvPr>
        </p:nvSpPr>
        <p:spPr>
          <a:xfrm>
            <a:off x="845800" y="1888050"/>
            <a:ext cx="812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6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60" name="Google Shape;160;p17"/>
          <p:cNvSpPr txBox="1"/>
          <p:nvPr>
            <p:ph idx="3" type="title"/>
          </p:nvPr>
        </p:nvSpPr>
        <p:spPr>
          <a:xfrm>
            <a:off x="1928100" y="3162748"/>
            <a:ext cx="2430000" cy="8373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61" name="Google Shape;161;p17"/>
          <p:cNvSpPr txBox="1"/>
          <p:nvPr>
            <p:ph idx="4" type="subTitle"/>
          </p:nvPr>
        </p:nvSpPr>
        <p:spPr>
          <a:xfrm>
            <a:off x="1928125" y="4042172"/>
            <a:ext cx="2430000" cy="612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2" name="Google Shape;162;p17"/>
          <p:cNvSpPr txBox="1"/>
          <p:nvPr>
            <p:ph idx="5" type="title"/>
          </p:nvPr>
        </p:nvSpPr>
        <p:spPr>
          <a:xfrm>
            <a:off x="6000750" y="1412688"/>
            <a:ext cx="2430000" cy="8373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63" name="Google Shape;163;p17"/>
          <p:cNvSpPr txBox="1"/>
          <p:nvPr>
            <p:ph idx="6" type="subTitle"/>
          </p:nvPr>
        </p:nvSpPr>
        <p:spPr>
          <a:xfrm>
            <a:off x="6000775" y="2292102"/>
            <a:ext cx="2430000" cy="612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4" name="Google Shape;164;p17"/>
          <p:cNvSpPr txBox="1"/>
          <p:nvPr>
            <p:ph idx="7" type="title"/>
          </p:nvPr>
        </p:nvSpPr>
        <p:spPr>
          <a:xfrm>
            <a:off x="5981196" y="3162738"/>
            <a:ext cx="2430000" cy="8373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65" name="Google Shape;165;p17"/>
          <p:cNvSpPr txBox="1"/>
          <p:nvPr>
            <p:ph idx="8" type="subTitle"/>
          </p:nvPr>
        </p:nvSpPr>
        <p:spPr>
          <a:xfrm>
            <a:off x="5981200" y="4042161"/>
            <a:ext cx="2430000" cy="612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6" name="Google Shape;166;p17"/>
          <p:cNvSpPr txBox="1"/>
          <p:nvPr>
            <p:ph hasCustomPrompt="1" idx="9" type="title"/>
          </p:nvPr>
        </p:nvSpPr>
        <p:spPr>
          <a:xfrm>
            <a:off x="845798" y="3644250"/>
            <a:ext cx="812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6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67" name="Google Shape;167;p17"/>
          <p:cNvSpPr txBox="1"/>
          <p:nvPr>
            <p:ph hasCustomPrompt="1" idx="13" type="title"/>
          </p:nvPr>
        </p:nvSpPr>
        <p:spPr>
          <a:xfrm>
            <a:off x="4895098" y="1888050"/>
            <a:ext cx="812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6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68" name="Google Shape;168;p17"/>
          <p:cNvSpPr txBox="1"/>
          <p:nvPr>
            <p:ph hasCustomPrompt="1" idx="14" type="title"/>
          </p:nvPr>
        </p:nvSpPr>
        <p:spPr>
          <a:xfrm>
            <a:off x="4895098" y="3644250"/>
            <a:ext cx="812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6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69" name="Google Shape;169;p17"/>
          <p:cNvSpPr txBox="1"/>
          <p:nvPr>
            <p:ph idx="15" type="title"/>
          </p:nvPr>
        </p:nvSpPr>
        <p:spPr>
          <a:xfrm flipH="1">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170" name="Shape 170"/>
        <p:cNvGrpSpPr/>
        <p:nvPr/>
      </p:nvGrpSpPr>
      <p:grpSpPr>
        <a:xfrm>
          <a:off x="0" y="0"/>
          <a:ext cx="0" cy="0"/>
          <a:chOff x="0" y="0"/>
          <a:chExt cx="0" cy="0"/>
        </a:xfrm>
      </p:grpSpPr>
      <p:sp>
        <p:nvSpPr>
          <p:cNvPr id="171" name="Google Shape;171;p18"/>
          <p:cNvSpPr txBox="1"/>
          <p:nvPr>
            <p:ph type="title"/>
          </p:nvPr>
        </p:nvSpPr>
        <p:spPr>
          <a:xfrm>
            <a:off x="723300" y="3402013"/>
            <a:ext cx="3848700" cy="5319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sz="25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72" name="Google Shape;172;p18"/>
          <p:cNvSpPr txBox="1"/>
          <p:nvPr>
            <p:ph idx="1" type="subTitle"/>
          </p:nvPr>
        </p:nvSpPr>
        <p:spPr>
          <a:xfrm>
            <a:off x="723350" y="822500"/>
            <a:ext cx="4902000" cy="2078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3000"/>
              <a:buNone/>
              <a:defRPr sz="25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CUSTOM_32">
    <p:spTree>
      <p:nvGrpSpPr>
        <p:cNvPr id="173" name="Shape 173"/>
        <p:cNvGrpSpPr/>
        <p:nvPr/>
      </p:nvGrpSpPr>
      <p:grpSpPr>
        <a:xfrm>
          <a:off x="0" y="0"/>
          <a:ext cx="0" cy="0"/>
          <a:chOff x="0" y="0"/>
          <a:chExt cx="0" cy="0"/>
        </a:xfrm>
      </p:grpSpPr>
      <p:sp>
        <p:nvSpPr>
          <p:cNvPr id="174" name="Google Shape;174;p19"/>
          <p:cNvSpPr/>
          <p:nvPr/>
        </p:nvSpPr>
        <p:spPr>
          <a:xfrm flipH="1" rot="-7269862">
            <a:off x="1986429" y="-4605738"/>
            <a:ext cx="7471639" cy="4771786"/>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9"/>
          <p:cNvSpPr/>
          <p:nvPr/>
        </p:nvSpPr>
        <p:spPr>
          <a:xfrm rot="-10558870">
            <a:off x="5522782" y="-185325"/>
            <a:ext cx="6402110" cy="5689154"/>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66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9"/>
          <p:cNvSpPr/>
          <p:nvPr/>
        </p:nvSpPr>
        <p:spPr>
          <a:xfrm rot="6189239">
            <a:off x="4325710" y="1085979"/>
            <a:ext cx="7825966" cy="2877809"/>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9"/>
          <p:cNvSpPr/>
          <p:nvPr/>
        </p:nvSpPr>
        <p:spPr>
          <a:xfrm rot="514371">
            <a:off x="-5180633" y="-979678"/>
            <a:ext cx="9471588" cy="6049060"/>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9"/>
          <p:cNvSpPr/>
          <p:nvPr/>
        </p:nvSpPr>
        <p:spPr>
          <a:xfrm rot="2141143">
            <a:off x="-1290068" y="-2916503"/>
            <a:ext cx="5766686" cy="3682912"/>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9"/>
          <p:cNvSpPr/>
          <p:nvPr/>
        </p:nvSpPr>
        <p:spPr>
          <a:xfrm rot="10800000">
            <a:off x="-126965" y="3402013"/>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9"/>
          <p:cNvSpPr/>
          <p:nvPr/>
        </p:nvSpPr>
        <p:spPr>
          <a:xfrm rot="-7948588">
            <a:off x="-5205140" y="1519073"/>
            <a:ext cx="8200910" cy="3015686"/>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9"/>
          <p:cNvSpPr txBox="1"/>
          <p:nvPr>
            <p:ph type="title"/>
          </p:nvPr>
        </p:nvSpPr>
        <p:spPr>
          <a:xfrm>
            <a:off x="2064826" y="3261285"/>
            <a:ext cx="5014500" cy="5319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5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82" name="Google Shape;182;p19"/>
          <p:cNvSpPr txBox="1"/>
          <p:nvPr>
            <p:ph idx="1" type="subTitle"/>
          </p:nvPr>
        </p:nvSpPr>
        <p:spPr>
          <a:xfrm>
            <a:off x="1378650" y="1348062"/>
            <a:ext cx="6386700" cy="1411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3000"/>
              <a:buNone/>
              <a:defRPr sz="25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6">
    <p:spTree>
      <p:nvGrpSpPr>
        <p:cNvPr id="183" name="Shape 183"/>
        <p:cNvGrpSpPr/>
        <p:nvPr/>
      </p:nvGrpSpPr>
      <p:grpSpPr>
        <a:xfrm>
          <a:off x="0" y="0"/>
          <a:ext cx="0" cy="0"/>
          <a:chOff x="0" y="0"/>
          <a:chExt cx="0" cy="0"/>
        </a:xfrm>
      </p:grpSpPr>
      <p:sp>
        <p:nvSpPr>
          <p:cNvPr id="184" name="Google Shape;184;p20"/>
          <p:cNvSpPr/>
          <p:nvPr/>
        </p:nvSpPr>
        <p:spPr>
          <a:xfrm rot="-3394465">
            <a:off x="-2929870" y="3433218"/>
            <a:ext cx="8703343" cy="5558223"/>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0"/>
          <p:cNvSpPr/>
          <p:nvPr/>
        </p:nvSpPr>
        <p:spPr>
          <a:xfrm flipH="1">
            <a:off x="-4081962" y="-1243497"/>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8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0"/>
          <p:cNvSpPr/>
          <p:nvPr/>
        </p:nvSpPr>
        <p:spPr>
          <a:xfrm flipH="1" rot="-3952094">
            <a:off x="-3954406" y="-32116"/>
            <a:ext cx="7826127" cy="287786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0"/>
          <p:cNvSpPr/>
          <p:nvPr/>
        </p:nvSpPr>
        <p:spPr>
          <a:xfrm rot="649760">
            <a:off x="-3199069" y="-713258"/>
            <a:ext cx="4974484" cy="1490372"/>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3">
              <a:alpha val="3464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0"/>
          <p:cNvSpPr/>
          <p:nvPr/>
        </p:nvSpPr>
        <p:spPr>
          <a:xfrm flipH="1" rot="-813319">
            <a:off x="4926200" y="-30743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0"/>
          <p:cNvSpPr/>
          <p:nvPr/>
        </p:nvSpPr>
        <p:spPr>
          <a:xfrm flipH="1" rot="10285603">
            <a:off x="6080701" y="3752842"/>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0"/>
          <p:cNvSpPr/>
          <p:nvPr/>
        </p:nvSpPr>
        <p:spPr>
          <a:xfrm flipH="1" rot="7426355">
            <a:off x="6582052" y="1132830"/>
            <a:ext cx="7826046" cy="287783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0"/>
          <p:cNvSpPr txBox="1"/>
          <p:nvPr>
            <p:ph type="title"/>
          </p:nvPr>
        </p:nvSpPr>
        <p:spPr>
          <a:xfrm flipH="1">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26">
    <p:spTree>
      <p:nvGrpSpPr>
        <p:cNvPr id="192" name="Shape 192"/>
        <p:cNvGrpSpPr/>
        <p:nvPr/>
      </p:nvGrpSpPr>
      <p:grpSpPr>
        <a:xfrm>
          <a:off x="0" y="0"/>
          <a:ext cx="0" cy="0"/>
          <a:chOff x="0" y="0"/>
          <a:chExt cx="0" cy="0"/>
        </a:xfrm>
      </p:grpSpPr>
      <p:sp>
        <p:nvSpPr>
          <p:cNvPr id="193" name="Google Shape;193;p21"/>
          <p:cNvSpPr/>
          <p:nvPr/>
        </p:nvSpPr>
        <p:spPr>
          <a:xfrm rot="-3394465">
            <a:off x="-3638445" y="4611893"/>
            <a:ext cx="8703343" cy="5558223"/>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1"/>
          <p:cNvSpPr/>
          <p:nvPr/>
        </p:nvSpPr>
        <p:spPr>
          <a:xfrm flipH="1">
            <a:off x="-5015862" y="-405297"/>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8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1"/>
          <p:cNvSpPr/>
          <p:nvPr/>
        </p:nvSpPr>
        <p:spPr>
          <a:xfrm flipH="1" rot="-3052073">
            <a:off x="-4888312" y="1110880"/>
            <a:ext cx="7826119" cy="2877865"/>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1"/>
          <p:cNvSpPr/>
          <p:nvPr/>
        </p:nvSpPr>
        <p:spPr>
          <a:xfrm rot="649760">
            <a:off x="-4262669" y="1892117"/>
            <a:ext cx="4974484" cy="1490372"/>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3">
              <a:alpha val="3464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1"/>
          <p:cNvSpPr/>
          <p:nvPr/>
        </p:nvSpPr>
        <p:spPr>
          <a:xfrm flipH="1" rot="-813319">
            <a:off x="4754300" y="-2305086"/>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1"/>
          <p:cNvSpPr/>
          <p:nvPr/>
        </p:nvSpPr>
        <p:spPr>
          <a:xfrm flipH="1" rot="10285603">
            <a:off x="4790126" y="3666917"/>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1"/>
          <p:cNvSpPr/>
          <p:nvPr/>
        </p:nvSpPr>
        <p:spPr>
          <a:xfrm flipH="1" rot="4726292">
            <a:off x="5414633" y="2626082"/>
            <a:ext cx="7826019" cy="287782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1"/>
          <p:cNvSpPr txBox="1"/>
          <p:nvPr>
            <p:ph type="title"/>
          </p:nvPr>
        </p:nvSpPr>
        <p:spPr>
          <a:xfrm flipH="1">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33">
    <p:spTree>
      <p:nvGrpSpPr>
        <p:cNvPr id="201" name="Shape 201"/>
        <p:cNvGrpSpPr/>
        <p:nvPr/>
      </p:nvGrpSpPr>
      <p:grpSpPr>
        <a:xfrm>
          <a:off x="0" y="0"/>
          <a:ext cx="0" cy="0"/>
          <a:chOff x="0" y="0"/>
          <a:chExt cx="0" cy="0"/>
        </a:xfrm>
      </p:grpSpPr>
      <p:sp>
        <p:nvSpPr>
          <p:cNvPr id="202" name="Google Shape;202;p22"/>
          <p:cNvSpPr txBox="1"/>
          <p:nvPr>
            <p:ph type="title"/>
          </p:nvPr>
        </p:nvSpPr>
        <p:spPr>
          <a:xfrm flipH="1">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5">
    <p:spTree>
      <p:nvGrpSpPr>
        <p:cNvPr id="203" name="Shape 203"/>
        <p:cNvGrpSpPr/>
        <p:nvPr/>
      </p:nvGrpSpPr>
      <p:grpSpPr>
        <a:xfrm>
          <a:off x="0" y="0"/>
          <a:ext cx="0" cy="0"/>
          <a:chOff x="0" y="0"/>
          <a:chExt cx="0" cy="0"/>
        </a:xfrm>
      </p:grpSpPr>
      <p:sp>
        <p:nvSpPr>
          <p:cNvPr id="204" name="Google Shape;204;p23"/>
          <p:cNvSpPr/>
          <p:nvPr/>
        </p:nvSpPr>
        <p:spPr>
          <a:xfrm rot="-10285629">
            <a:off x="5066449" y="-2124373"/>
            <a:ext cx="9471588" cy="6049060"/>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3"/>
          <p:cNvSpPr/>
          <p:nvPr/>
        </p:nvSpPr>
        <p:spPr>
          <a:xfrm flipH="1">
            <a:off x="7942003" y="1004988"/>
            <a:ext cx="5766771" cy="368296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3"/>
          <p:cNvSpPr/>
          <p:nvPr/>
        </p:nvSpPr>
        <p:spPr>
          <a:xfrm rot="2839443">
            <a:off x="-308418" y="2442034"/>
            <a:ext cx="6402141" cy="5689181"/>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3"/>
          <p:cNvSpPr/>
          <p:nvPr/>
        </p:nvSpPr>
        <p:spPr>
          <a:xfrm rot="9405665">
            <a:off x="-4305365" y="1281181"/>
            <a:ext cx="7310152" cy="6849835"/>
          </a:xfrm>
          <a:custGeom>
            <a:rect b="b" l="l" r="r" t="t"/>
            <a:pathLst>
              <a:path extrusionOk="0" h="87424" w="93299">
                <a:moveTo>
                  <a:pt x="34162" y="1"/>
                </a:moveTo>
                <a:cubicBezTo>
                  <a:pt x="24245" y="1"/>
                  <a:pt x="25039" y="12520"/>
                  <a:pt x="13717" y="17147"/>
                </a:cubicBezTo>
                <a:cubicBezTo>
                  <a:pt x="1" y="22753"/>
                  <a:pt x="25599" y="33483"/>
                  <a:pt x="18923" y="50349"/>
                </a:cubicBezTo>
                <a:cubicBezTo>
                  <a:pt x="13077" y="65115"/>
                  <a:pt x="23069" y="87424"/>
                  <a:pt x="32143" y="87424"/>
                </a:cubicBezTo>
                <a:cubicBezTo>
                  <a:pt x="33432" y="87424"/>
                  <a:pt x="34703" y="86974"/>
                  <a:pt x="35906" y="85988"/>
                </a:cubicBezTo>
                <a:cubicBezTo>
                  <a:pt x="38841" y="83585"/>
                  <a:pt x="41192" y="82952"/>
                  <a:pt x="43240" y="82952"/>
                </a:cubicBezTo>
                <a:cubicBezTo>
                  <a:pt x="45526" y="82952"/>
                  <a:pt x="47435" y="83741"/>
                  <a:pt x="49356" y="83741"/>
                </a:cubicBezTo>
                <a:cubicBezTo>
                  <a:pt x="51391" y="83741"/>
                  <a:pt x="53441" y="82856"/>
                  <a:pt x="55968" y="79208"/>
                </a:cubicBezTo>
                <a:cubicBezTo>
                  <a:pt x="79663" y="45004"/>
                  <a:pt x="87416" y="44135"/>
                  <a:pt x="87416" y="44135"/>
                </a:cubicBezTo>
                <a:cubicBezTo>
                  <a:pt x="93298" y="21497"/>
                  <a:pt x="60858" y="9397"/>
                  <a:pt x="42111" y="1875"/>
                </a:cubicBezTo>
                <a:cubicBezTo>
                  <a:pt x="38838" y="561"/>
                  <a:pt x="36260" y="1"/>
                  <a:pt x="34162" y="1"/>
                </a:cubicBezTo>
                <a:close/>
              </a:path>
            </a:pathLst>
          </a:custGeom>
          <a:solidFill>
            <a:schemeClr val="accent3">
              <a:alpha val="335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3"/>
          <p:cNvSpPr/>
          <p:nvPr/>
        </p:nvSpPr>
        <p:spPr>
          <a:xfrm rot="-1478505">
            <a:off x="-2334601" y="-1000036"/>
            <a:ext cx="7826136" cy="2877871"/>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3"/>
          <p:cNvSpPr/>
          <p:nvPr/>
        </p:nvSpPr>
        <p:spPr>
          <a:xfrm flipH="1" rot="9555841">
            <a:off x="7023452" y="1808506"/>
            <a:ext cx="8200942" cy="3015697"/>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3"/>
          <p:cNvSpPr txBox="1"/>
          <p:nvPr>
            <p:ph type="title"/>
          </p:nvPr>
        </p:nvSpPr>
        <p:spPr>
          <a:xfrm>
            <a:off x="1749775" y="1339400"/>
            <a:ext cx="5644500" cy="1535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800"/>
              <a:buNone/>
              <a:defRPr sz="112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211" name="Google Shape;211;p23"/>
          <p:cNvSpPr txBox="1"/>
          <p:nvPr>
            <p:ph idx="1" type="subTitle"/>
          </p:nvPr>
        </p:nvSpPr>
        <p:spPr>
          <a:xfrm>
            <a:off x="2153800" y="2874400"/>
            <a:ext cx="4836900" cy="929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3">
    <p:spTree>
      <p:nvGrpSpPr>
        <p:cNvPr id="212" name="Shape 212"/>
        <p:cNvGrpSpPr/>
        <p:nvPr/>
      </p:nvGrpSpPr>
      <p:grpSpPr>
        <a:xfrm>
          <a:off x="0" y="0"/>
          <a:ext cx="0" cy="0"/>
          <a:chOff x="0" y="0"/>
          <a:chExt cx="0" cy="0"/>
        </a:xfrm>
      </p:grpSpPr>
      <p:sp>
        <p:nvSpPr>
          <p:cNvPr id="213" name="Google Shape;213;p24"/>
          <p:cNvSpPr/>
          <p:nvPr/>
        </p:nvSpPr>
        <p:spPr>
          <a:xfrm flipH="1" rot="4102360">
            <a:off x="-2758583" y="4129685"/>
            <a:ext cx="7471578" cy="477174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4"/>
          <p:cNvSpPr/>
          <p:nvPr/>
        </p:nvSpPr>
        <p:spPr>
          <a:xfrm rot="813319">
            <a:off x="-4313552" y="-17370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4"/>
          <p:cNvSpPr txBox="1"/>
          <p:nvPr>
            <p:ph idx="1" type="subTitle"/>
          </p:nvPr>
        </p:nvSpPr>
        <p:spPr>
          <a:xfrm>
            <a:off x="723300" y="3021075"/>
            <a:ext cx="3394200" cy="1135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16" name="Google Shape;216;p24"/>
          <p:cNvSpPr txBox="1"/>
          <p:nvPr>
            <p:ph type="title"/>
          </p:nvPr>
        </p:nvSpPr>
        <p:spPr>
          <a:xfrm flipH="1">
            <a:off x="719825" y="986925"/>
            <a:ext cx="2888400" cy="19173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
    <p:spTree>
      <p:nvGrpSpPr>
        <p:cNvPr id="217" name="Shape 217"/>
        <p:cNvGrpSpPr/>
        <p:nvPr/>
      </p:nvGrpSpPr>
      <p:grpSpPr>
        <a:xfrm>
          <a:off x="0" y="0"/>
          <a:ext cx="0" cy="0"/>
          <a:chOff x="0" y="0"/>
          <a:chExt cx="0" cy="0"/>
        </a:xfrm>
      </p:grpSpPr>
      <p:sp>
        <p:nvSpPr>
          <p:cNvPr id="218" name="Google Shape;218;p25"/>
          <p:cNvSpPr/>
          <p:nvPr/>
        </p:nvSpPr>
        <p:spPr>
          <a:xfrm rot="-10285629">
            <a:off x="4140874" y="-2015123"/>
            <a:ext cx="9471588" cy="6049060"/>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5"/>
          <p:cNvSpPr/>
          <p:nvPr/>
        </p:nvSpPr>
        <p:spPr>
          <a:xfrm flipH="1" rot="4102346">
            <a:off x="-2270967" y="3805847"/>
            <a:ext cx="9416338" cy="601377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5"/>
          <p:cNvSpPr/>
          <p:nvPr/>
        </p:nvSpPr>
        <p:spPr>
          <a:xfrm rot="813319">
            <a:off x="-3580677" y="-14257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5"/>
          <p:cNvSpPr/>
          <p:nvPr/>
        </p:nvSpPr>
        <p:spPr>
          <a:xfrm>
            <a:off x="3065327" y="-4200997"/>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5"/>
          <p:cNvSpPr txBox="1"/>
          <p:nvPr>
            <p:ph idx="1" type="subTitle"/>
          </p:nvPr>
        </p:nvSpPr>
        <p:spPr>
          <a:xfrm>
            <a:off x="723300" y="2291463"/>
            <a:ext cx="3035100" cy="1388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23" name="Google Shape;223;p25"/>
          <p:cNvSpPr txBox="1"/>
          <p:nvPr>
            <p:ph type="title"/>
          </p:nvPr>
        </p:nvSpPr>
        <p:spPr>
          <a:xfrm flipH="1">
            <a:off x="719825" y="1463638"/>
            <a:ext cx="3035100" cy="7110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24" name="Google Shape;224;p25"/>
          <p:cNvSpPr/>
          <p:nvPr/>
        </p:nvSpPr>
        <p:spPr>
          <a:xfrm flipH="1" rot="-649760">
            <a:off x="-3395808" y="4514617"/>
            <a:ext cx="4974484" cy="1490372"/>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3">
              <a:alpha val="3464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8">
    <p:spTree>
      <p:nvGrpSpPr>
        <p:cNvPr id="225" name="Shape 225"/>
        <p:cNvGrpSpPr/>
        <p:nvPr/>
      </p:nvGrpSpPr>
      <p:grpSpPr>
        <a:xfrm>
          <a:off x="0" y="0"/>
          <a:ext cx="0" cy="0"/>
          <a:chOff x="0" y="0"/>
          <a:chExt cx="0" cy="0"/>
        </a:xfrm>
      </p:grpSpPr>
      <p:sp>
        <p:nvSpPr>
          <p:cNvPr id="226" name="Google Shape;226;p26"/>
          <p:cNvSpPr/>
          <p:nvPr/>
        </p:nvSpPr>
        <p:spPr>
          <a:xfrm rot="-3394465">
            <a:off x="-4398774" y="4211443"/>
            <a:ext cx="8703343" cy="5558223"/>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6"/>
          <p:cNvSpPr/>
          <p:nvPr/>
        </p:nvSpPr>
        <p:spPr>
          <a:xfrm flipH="1">
            <a:off x="-5015841" y="-1243497"/>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8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6"/>
          <p:cNvSpPr/>
          <p:nvPr/>
        </p:nvSpPr>
        <p:spPr>
          <a:xfrm flipH="1" rot="-3952094">
            <a:off x="-4776410" y="665034"/>
            <a:ext cx="7826127" cy="287786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6"/>
          <p:cNvSpPr/>
          <p:nvPr/>
        </p:nvSpPr>
        <p:spPr>
          <a:xfrm rot="649760">
            <a:off x="-4213998" y="535117"/>
            <a:ext cx="4974484" cy="1490372"/>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3">
              <a:alpha val="3464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6"/>
          <p:cNvSpPr/>
          <p:nvPr/>
        </p:nvSpPr>
        <p:spPr>
          <a:xfrm flipH="1" rot="-813319">
            <a:off x="4527346" y="-3414798"/>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6"/>
          <p:cNvSpPr/>
          <p:nvPr/>
        </p:nvSpPr>
        <p:spPr>
          <a:xfrm flipH="1" rot="10285603">
            <a:off x="4806347" y="3363742"/>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6"/>
          <p:cNvSpPr/>
          <p:nvPr/>
        </p:nvSpPr>
        <p:spPr>
          <a:xfrm flipH="1" rot="5626330">
            <a:off x="3918525" y="675664"/>
            <a:ext cx="7826010" cy="2877825"/>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6"/>
          <p:cNvSpPr txBox="1"/>
          <p:nvPr>
            <p:ph idx="1" type="body"/>
          </p:nvPr>
        </p:nvSpPr>
        <p:spPr>
          <a:xfrm>
            <a:off x="1514900" y="1868725"/>
            <a:ext cx="3850500" cy="2352600"/>
          </a:xfrm>
          <a:prstGeom prst="rect">
            <a:avLst/>
          </a:prstGeom>
        </p:spPr>
        <p:txBody>
          <a:bodyPr anchorCtr="0" anchor="ctr" bIns="91425" lIns="91425" spcFirstLastPara="1" rIns="91425" wrap="square" tIns="91425">
            <a:noAutofit/>
          </a:bodyPr>
          <a:lstStyle>
            <a:lvl1pPr indent="-330200" lvl="0" marL="457200" rtl="0">
              <a:lnSpc>
                <a:spcPct val="100000"/>
              </a:lnSpc>
              <a:spcBef>
                <a:spcPts val="0"/>
              </a:spcBef>
              <a:spcAft>
                <a:spcPts val="0"/>
              </a:spcAft>
              <a:buSzPts val="1600"/>
              <a:buFont typeface="Nunito Light"/>
              <a:buChar char="●"/>
              <a:defRPr sz="1400"/>
            </a:lvl1pPr>
            <a:lvl2pPr indent="-330200" lvl="1" marL="914400" rtl="0">
              <a:lnSpc>
                <a:spcPct val="100000"/>
              </a:lnSpc>
              <a:spcBef>
                <a:spcPts val="0"/>
              </a:spcBef>
              <a:spcAft>
                <a:spcPts val="0"/>
              </a:spcAft>
              <a:buSzPts val="1600"/>
              <a:buFont typeface="Nunito Light"/>
              <a:buChar char="○"/>
              <a:defRPr/>
            </a:lvl2pPr>
            <a:lvl3pPr indent="-323850" lvl="2" marL="1371600" rtl="0">
              <a:lnSpc>
                <a:spcPct val="100000"/>
              </a:lnSpc>
              <a:spcBef>
                <a:spcPts val="1600"/>
              </a:spcBef>
              <a:spcAft>
                <a:spcPts val="0"/>
              </a:spcAft>
              <a:buSzPts val="1500"/>
              <a:buFont typeface="Nunito Light"/>
              <a:buChar char="■"/>
              <a:defRPr/>
            </a:lvl3pPr>
            <a:lvl4pPr indent="-323850" lvl="3" marL="1828800" rtl="0">
              <a:lnSpc>
                <a:spcPct val="100000"/>
              </a:lnSpc>
              <a:spcBef>
                <a:spcPts val="1600"/>
              </a:spcBef>
              <a:spcAft>
                <a:spcPts val="0"/>
              </a:spcAft>
              <a:buSzPts val="1500"/>
              <a:buFont typeface="Nunito Light"/>
              <a:buChar char="●"/>
              <a:defRPr/>
            </a:lvl4pPr>
            <a:lvl5pPr indent="-330200" lvl="4" marL="2286000" rtl="0">
              <a:lnSpc>
                <a:spcPct val="100000"/>
              </a:lnSpc>
              <a:spcBef>
                <a:spcPts val="1600"/>
              </a:spcBef>
              <a:spcAft>
                <a:spcPts val="0"/>
              </a:spcAft>
              <a:buSzPts val="1600"/>
              <a:buFont typeface="Nunito Light"/>
              <a:buChar char="○"/>
              <a:defRPr/>
            </a:lvl5pPr>
            <a:lvl6pPr indent="-330200" lvl="5" marL="2743200" rtl="0">
              <a:lnSpc>
                <a:spcPct val="100000"/>
              </a:lnSpc>
              <a:spcBef>
                <a:spcPts val="1600"/>
              </a:spcBef>
              <a:spcAft>
                <a:spcPts val="0"/>
              </a:spcAft>
              <a:buSzPts val="1600"/>
              <a:buFont typeface="Nunito Light"/>
              <a:buChar char="■"/>
              <a:defRPr/>
            </a:lvl6pPr>
            <a:lvl7pPr indent="-311150" lvl="6" marL="3200400" rtl="0">
              <a:lnSpc>
                <a:spcPct val="100000"/>
              </a:lnSpc>
              <a:spcBef>
                <a:spcPts val="1600"/>
              </a:spcBef>
              <a:spcAft>
                <a:spcPts val="0"/>
              </a:spcAft>
              <a:buSzPts val="1300"/>
              <a:buFont typeface="Nunito Light"/>
              <a:buChar char="●"/>
              <a:defRPr/>
            </a:lvl7pPr>
            <a:lvl8pPr indent="-311150" lvl="7" marL="3657600" rtl="0">
              <a:lnSpc>
                <a:spcPct val="100000"/>
              </a:lnSpc>
              <a:spcBef>
                <a:spcPts val="1600"/>
              </a:spcBef>
              <a:spcAft>
                <a:spcPts val="0"/>
              </a:spcAft>
              <a:buSzPts val="1300"/>
              <a:buFont typeface="Nunito Light"/>
              <a:buChar char="○"/>
              <a:defRPr/>
            </a:lvl8pPr>
            <a:lvl9pPr indent="-330200" lvl="8" marL="4114800" rtl="0">
              <a:lnSpc>
                <a:spcPct val="100000"/>
              </a:lnSpc>
              <a:spcBef>
                <a:spcPts val="1600"/>
              </a:spcBef>
              <a:spcAft>
                <a:spcPts val="1600"/>
              </a:spcAft>
              <a:buSzPts val="1600"/>
              <a:buFont typeface="Nunito Light"/>
              <a:buChar char="■"/>
              <a:defRPr/>
            </a:lvl9pPr>
          </a:lstStyle>
          <a:p/>
        </p:txBody>
      </p:sp>
      <p:sp>
        <p:nvSpPr>
          <p:cNvPr id="234" name="Google Shape;234;p26"/>
          <p:cNvSpPr txBox="1"/>
          <p:nvPr>
            <p:ph type="title"/>
          </p:nvPr>
        </p:nvSpPr>
        <p:spPr>
          <a:xfrm>
            <a:off x="1514900" y="922175"/>
            <a:ext cx="4812300" cy="9003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5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3">
    <p:spTree>
      <p:nvGrpSpPr>
        <p:cNvPr id="235" name="Shape 235"/>
        <p:cNvGrpSpPr/>
        <p:nvPr/>
      </p:nvGrpSpPr>
      <p:grpSpPr>
        <a:xfrm>
          <a:off x="0" y="0"/>
          <a:ext cx="0" cy="0"/>
          <a:chOff x="0" y="0"/>
          <a:chExt cx="0" cy="0"/>
        </a:xfrm>
      </p:grpSpPr>
      <p:sp>
        <p:nvSpPr>
          <p:cNvPr id="236" name="Google Shape;236;p27"/>
          <p:cNvSpPr/>
          <p:nvPr/>
        </p:nvSpPr>
        <p:spPr>
          <a:xfrm flipH="1" rot="7585667">
            <a:off x="-5466599" y="794591"/>
            <a:ext cx="9471614" cy="6049076"/>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7"/>
          <p:cNvSpPr/>
          <p:nvPr/>
        </p:nvSpPr>
        <p:spPr>
          <a:xfrm rot="-5902333">
            <a:off x="3975367" y="2957142"/>
            <a:ext cx="9416513" cy="6013886"/>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7"/>
          <p:cNvSpPr/>
          <p:nvPr/>
        </p:nvSpPr>
        <p:spPr>
          <a:xfrm flipH="1" rot="-2613329">
            <a:off x="5160201" y="-3949042"/>
            <a:ext cx="6402056" cy="5689105"/>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7"/>
          <p:cNvSpPr/>
          <p:nvPr/>
        </p:nvSpPr>
        <p:spPr>
          <a:xfrm flipH="1" rot="-2700000">
            <a:off x="-4428810" y="-2266646"/>
            <a:ext cx="7065482" cy="539636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7"/>
          <p:cNvSpPr txBox="1"/>
          <p:nvPr>
            <p:ph idx="1" type="subTitle"/>
          </p:nvPr>
        </p:nvSpPr>
        <p:spPr>
          <a:xfrm>
            <a:off x="4959025" y="2291463"/>
            <a:ext cx="3035100" cy="1388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41" name="Google Shape;241;p27"/>
          <p:cNvSpPr txBox="1"/>
          <p:nvPr>
            <p:ph type="title"/>
          </p:nvPr>
        </p:nvSpPr>
        <p:spPr>
          <a:xfrm flipH="1">
            <a:off x="4955550" y="1463638"/>
            <a:ext cx="3035100" cy="7110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42" name="Google Shape;242;p27"/>
          <p:cNvSpPr/>
          <p:nvPr/>
        </p:nvSpPr>
        <p:spPr>
          <a:xfrm rot="-1150203">
            <a:off x="7474328" y="896864"/>
            <a:ext cx="4974547" cy="1490391"/>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3">
              <a:alpha val="3464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25">
    <p:spTree>
      <p:nvGrpSpPr>
        <p:cNvPr id="243" name="Shape 243"/>
        <p:cNvGrpSpPr/>
        <p:nvPr/>
      </p:nvGrpSpPr>
      <p:grpSpPr>
        <a:xfrm>
          <a:off x="0" y="0"/>
          <a:ext cx="0" cy="0"/>
          <a:chOff x="0" y="0"/>
          <a:chExt cx="0" cy="0"/>
        </a:xfrm>
      </p:grpSpPr>
      <p:sp>
        <p:nvSpPr>
          <p:cNvPr id="244" name="Google Shape;244;p28"/>
          <p:cNvSpPr txBox="1"/>
          <p:nvPr>
            <p:ph idx="1" type="subTitle"/>
          </p:nvPr>
        </p:nvSpPr>
        <p:spPr>
          <a:xfrm>
            <a:off x="4349577" y="2925675"/>
            <a:ext cx="4081200" cy="113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45" name="Google Shape;245;p28"/>
          <p:cNvSpPr txBox="1"/>
          <p:nvPr>
            <p:ph type="title"/>
          </p:nvPr>
        </p:nvSpPr>
        <p:spPr>
          <a:xfrm flipH="1">
            <a:off x="4349575" y="1266675"/>
            <a:ext cx="4081200" cy="15423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46" name="Google Shape;246;p28"/>
          <p:cNvSpPr/>
          <p:nvPr/>
        </p:nvSpPr>
        <p:spPr>
          <a:xfrm flipH="1" rot="4102360">
            <a:off x="4431017" y="3716310"/>
            <a:ext cx="7471578" cy="477174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8"/>
          <p:cNvSpPr/>
          <p:nvPr/>
        </p:nvSpPr>
        <p:spPr>
          <a:xfrm rot="813319">
            <a:off x="4927123" y="-2579698"/>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28">
    <p:spTree>
      <p:nvGrpSpPr>
        <p:cNvPr id="248" name="Shape 248"/>
        <p:cNvGrpSpPr/>
        <p:nvPr/>
      </p:nvGrpSpPr>
      <p:grpSpPr>
        <a:xfrm>
          <a:off x="0" y="0"/>
          <a:ext cx="0" cy="0"/>
          <a:chOff x="0" y="0"/>
          <a:chExt cx="0" cy="0"/>
        </a:xfrm>
      </p:grpSpPr>
      <p:sp>
        <p:nvSpPr>
          <p:cNvPr id="249" name="Google Shape;249;p29"/>
          <p:cNvSpPr/>
          <p:nvPr/>
        </p:nvSpPr>
        <p:spPr>
          <a:xfrm rot="3214333">
            <a:off x="-5499024" y="-2387504"/>
            <a:ext cx="9471614" cy="6049076"/>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9"/>
          <p:cNvSpPr/>
          <p:nvPr/>
        </p:nvSpPr>
        <p:spPr>
          <a:xfrm flipH="1" rot="-4897667">
            <a:off x="4234767" y="-2245089"/>
            <a:ext cx="9416513" cy="6013886"/>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9"/>
          <p:cNvSpPr/>
          <p:nvPr/>
        </p:nvSpPr>
        <p:spPr>
          <a:xfrm rot="-8186671">
            <a:off x="3376801" y="4110400"/>
            <a:ext cx="6402056" cy="5689105"/>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9"/>
          <p:cNvSpPr/>
          <p:nvPr/>
        </p:nvSpPr>
        <p:spPr>
          <a:xfrm rot="-8100000">
            <a:off x="-4461235" y="1326447"/>
            <a:ext cx="7065482" cy="539636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9"/>
          <p:cNvSpPr txBox="1"/>
          <p:nvPr>
            <p:ph idx="1" type="subTitle"/>
          </p:nvPr>
        </p:nvSpPr>
        <p:spPr>
          <a:xfrm>
            <a:off x="1536900" y="2291463"/>
            <a:ext cx="3035100" cy="1388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54" name="Google Shape;254;p29"/>
          <p:cNvSpPr/>
          <p:nvPr/>
        </p:nvSpPr>
        <p:spPr>
          <a:xfrm flipH="1" rot="-9649797">
            <a:off x="6371853" y="4455308"/>
            <a:ext cx="4974547" cy="1490391"/>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3">
              <a:alpha val="3464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9"/>
          <p:cNvSpPr txBox="1"/>
          <p:nvPr>
            <p:ph type="title"/>
          </p:nvPr>
        </p:nvSpPr>
        <p:spPr>
          <a:xfrm>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CUSTOM_38">
    <p:spTree>
      <p:nvGrpSpPr>
        <p:cNvPr id="256" name="Shape 256"/>
        <p:cNvGrpSpPr/>
        <p:nvPr/>
      </p:nvGrpSpPr>
      <p:grpSpPr>
        <a:xfrm>
          <a:off x="0" y="0"/>
          <a:ext cx="0" cy="0"/>
          <a:chOff x="0" y="0"/>
          <a:chExt cx="0" cy="0"/>
        </a:xfrm>
      </p:grpSpPr>
      <p:sp>
        <p:nvSpPr>
          <p:cNvPr id="257" name="Google Shape;257;p30"/>
          <p:cNvSpPr/>
          <p:nvPr/>
        </p:nvSpPr>
        <p:spPr>
          <a:xfrm flipH="1" rot="3394465">
            <a:off x="3077084" y="3433218"/>
            <a:ext cx="8703343" cy="5558223"/>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0"/>
          <p:cNvSpPr/>
          <p:nvPr/>
        </p:nvSpPr>
        <p:spPr>
          <a:xfrm>
            <a:off x="5867027" y="-1243497"/>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8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0"/>
          <p:cNvSpPr/>
          <p:nvPr/>
        </p:nvSpPr>
        <p:spPr>
          <a:xfrm rot="3952094">
            <a:off x="4681686" y="-32116"/>
            <a:ext cx="7826127" cy="287786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30"/>
          <p:cNvSpPr/>
          <p:nvPr/>
        </p:nvSpPr>
        <p:spPr>
          <a:xfrm flipH="1" rot="-649760">
            <a:off x="7075142" y="-713258"/>
            <a:ext cx="4974484" cy="1490372"/>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3">
              <a:alpha val="3464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0"/>
          <p:cNvSpPr/>
          <p:nvPr/>
        </p:nvSpPr>
        <p:spPr>
          <a:xfrm rot="813319">
            <a:off x="-2477752" y="-30743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0"/>
          <p:cNvSpPr/>
          <p:nvPr/>
        </p:nvSpPr>
        <p:spPr>
          <a:xfrm rot="-10285603">
            <a:off x="-4701904" y="3752842"/>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0"/>
          <p:cNvSpPr/>
          <p:nvPr/>
        </p:nvSpPr>
        <p:spPr>
          <a:xfrm rot="-7426355">
            <a:off x="-4666092" y="1132830"/>
            <a:ext cx="7826046" cy="287783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0"/>
          <p:cNvSpPr txBox="1"/>
          <p:nvPr>
            <p:ph type="title"/>
          </p:nvPr>
        </p:nvSpPr>
        <p:spPr>
          <a:xfrm flipH="1">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65" name="Google Shape;265;p30"/>
          <p:cNvSpPr txBox="1"/>
          <p:nvPr>
            <p:ph idx="1" type="body"/>
          </p:nvPr>
        </p:nvSpPr>
        <p:spPr>
          <a:xfrm>
            <a:off x="1545450" y="1330100"/>
            <a:ext cx="6053100" cy="3375900"/>
          </a:xfrm>
          <a:prstGeom prst="rect">
            <a:avLst/>
          </a:prstGeom>
        </p:spPr>
        <p:txBody>
          <a:bodyPr anchorCtr="0" anchor="t" bIns="91425" lIns="91425" spcFirstLastPara="1" rIns="91425" wrap="square" tIns="91425">
            <a:noAutofit/>
          </a:bodyPr>
          <a:lstStyle>
            <a:lvl1pPr indent="-330200" lvl="0" marL="457200" rtl="0" algn="ctr">
              <a:lnSpc>
                <a:spcPct val="100000"/>
              </a:lnSpc>
              <a:spcBef>
                <a:spcPts val="0"/>
              </a:spcBef>
              <a:spcAft>
                <a:spcPts val="0"/>
              </a:spcAft>
              <a:buSzPts val="1600"/>
              <a:buChar char="●"/>
              <a:defRPr/>
            </a:lvl1pPr>
            <a:lvl2pPr indent="-330200" lvl="1" marL="914400" rtl="0" algn="ctr">
              <a:lnSpc>
                <a:spcPct val="100000"/>
              </a:lnSpc>
              <a:spcBef>
                <a:spcPts val="0"/>
              </a:spcBef>
              <a:spcAft>
                <a:spcPts val="0"/>
              </a:spcAft>
              <a:buSzPts val="1600"/>
              <a:buChar char="○"/>
              <a:defRPr/>
            </a:lvl2pPr>
            <a:lvl3pPr indent="-330200" lvl="2" marL="1371600" rtl="0" algn="ctr">
              <a:lnSpc>
                <a:spcPct val="100000"/>
              </a:lnSpc>
              <a:spcBef>
                <a:spcPts val="1600"/>
              </a:spcBef>
              <a:spcAft>
                <a:spcPts val="0"/>
              </a:spcAft>
              <a:buSzPts val="1600"/>
              <a:buChar char="■"/>
              <a:defRPr/>
            </a:lvl3pPr>
            <a:lvl4pPr indent="-330200" lvl="3" marL="1828800" rtl="0" algn="ctr">
              <a:lnSpc>
                <a:spcPct val="100000"/>
              </a:lnSpc>
              <a:spcBef>
                <a:spcPts val="1600"/>
              </a:spcBef>
              <a:spcAft>
                <a:spcPts val="0"/>
              </a:spcAft>
              <a:buSzPts val="1600"/>
              <a:buChar char="●"/>
              <a:defRPr/>
            </a:lvl4pPr>
            <a:lvl5pPr indent="-330200" lvl="4" marL="2286000" rtl="0" algn="ctr">
              <a:lnSpc>
                <a:spcPct val="100000"/>
              </a:lnSpc>
              <a:spcBef>
                <a:spcPts val="1600"/>
              </a:spcBef>
              <a:spcAft>
                <a:spcPts val="0"/>
              </a:spcAft>
              <a:buSzPts val="1600"/>
              <a:buChar char="○"/>
              <a:defRPr/>
            </a:lvl5pPr>
            <a:lvl6pPr indent="-330200" lvl="5" marL="2743200" rtl="0" algn="ctr">
              <a:lnSpc>
                <a:spcPct val="100000"/>
              </a:lnSpc>
              <a:spcBef>
                <a:spcPts val="1600"/>
              </a:spcBef>
              <a:spcAft>
                <a:spcPts val="0"/>
              </a:spcAft>
              <a:buSzPts val="1600"/>
              <a:buChar char="■"/>
              <a:defRPr/>
            </a:lvl6pPr>
            <a:lvl7pPr indent="-330200" lvl="6" marL="3200400" rtl="0" algn="ctr">
              <a:lnSpc>
                <a:spcPct val="100000"/>
              </a:lnSpc>
              <a:spcBef>
                <a:spcPts val="1600"/>
              </a:spcBef>
              <a:spcAft>
                <a:spcPts val="0"/>
              </a:spcAft>
              <a:buSzPts val="1600"/>
              <a:buChar char="●"/>
              <a:defRPr/>
            </a:lvl7pPr>
            <a:lvl8pPr indent="-330200" lvl="7" marL="3657600" rtl="0" algn="ctr">
              <a:lnSpc>
                <a:spcPct val="100000"/>
              </a:lnSpc>
              <a:spcBef>
                <a:spcPts val="1600"/>
              </a:spcBef>
              <a:spcAft>
                <a:spcPts val="0"/>
              </a:spcAft>
              <a:buSzPts val="1600"/>
              <a:buChar char="○"/>
              <a:defRPr/>
            </a:lvl8pPr>
            <a:lvl9pPr indent="-330200" lvl="8" marL="4114800" rtl="0" algn="ctr">
              <a:lnSpc>
                <a:spcPct val="100000"/>
              </a:lnSpc>
              <a:spcBef>
                <a:spcPts val="1600"/>
              </a:spcBef>
              <a:spcAft>
                <a:spcPts val="1600"/>
              </a:spcAft>
              <a:buSzPts val="16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266" name="Shape 266"/>
        <p:cNvGrpSpPr/>
        <p:nvPr/>
      </p:nvGrpSpPr>
      <p:grpSpPr>
        <a:xfrm>
          <a:off x="0" y="0"/>
          <a:ext cx="0" cy="0"/>
          <a:chOff x="0" y="0"/>
          <a:chExt cx="0" cy="0"/>
        </a:xfrm>
      </p:grpSpPr>
      <p:sp>
        <p:nvSpPr>
          <p:cNvPr id="267" name="Google Shape;267;p31"/>
          <p:cNvSpPr/>
          <p:nvPr/>
        </p:nvSpPr>
        <p:spPr>
          <a:xfrm flipH="1" rot="-859945">
            <a:off x="5665328" y="3096461"/>
            <a:ext cx="4772748" cy="4241345"/>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1"/>
          <p:cNvSpPr/>
          <p:nvPr/>
        </p:nvSpPr>
        <p:spPr>
          <a:xfrm>
            <a:off x="-4528356" y="1004988"/>
            <a:ext cx="5766771" cy="368296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1"/>
          <p:cNvSpPr/>
          <p:nvPr/>
        </p:nvSpPr>
        <p:spPr>
          <a:xfrm flipH="1" rot="-9405665">
            <a:off x="6846081" y="1281156"/>
            <a:ext cx="7310152" cy="6849835"/>
          </a:xfrm>
          <a:custGeom>
            <a:rect b="b" l="l" r="r" t="t"/>
            <a:pathLst>
              <a:path extrusionOk="0" h="87424" w="93299">
                <a:moveTo>
                  <a:pt x="34162" y="1"/>
                </a:moveTo>
                <a:cubicBezTo>
                  <a:pt x="24245" y="1"/>
                  <a:pt x="25039" y="12520"/>
                  <a:pt x="13717" y="17147"/>
                </a:cubicBezTo>
                <a:cubicBezTo>
                  <a:pt x="1" y="22753"/>
                  <a:pt x="25599" y="33483"/>
                  <a:pt x="18923" y="50349"/>
                </a:cubicBezTo>
                <a:cubicBezTo>
                  <a:pt x="13077" y="65115"/>
                  <a:pt x="23069" y="87424"/>
                  <a:pt x="32143" y="87424"/>
                </a:cubicBezTo>
                <a:cubicBezTo>
                  <a:pt x="33432" y="87424"/>
                  <a:pt x="34703" y="86974"/>
                  <a:pt x="35906" y="85988"/>
                </a:cubicBezTo>
                <a:cubicBezTo>
                  <a:pt x="38841" y="83585"/>
                  <a:pt x="41192" y="82952"/>
                  <a:pt x="43240" y="82952"/>
                </a:cubicBezTo>
                <a:cubicBezTo>
                  <a:pt x="45526" y="82952"/>
                  <a:pt x="47435" y="83741"/>
                  <a:pt x="49356" y="83741"/>
                </a:cubicBezTo>
                <a:cubicBezTo>
                  <a:pt x="51391" y="83741"/>
                  <a:pt x="53441" y="82856"/>
                  <a:pt x="55968" y="79208"/>
                </a:cubicBezTo>
                <a:cubicBezTo>
                  <a:pt x="79663" y="45004"/>
                  <a:pt x="87416" y="44135"/>
                  <a:pt x="87416" y="44135"/>
                </a:cubicBezTo>
                <a:cubicBezTo>
                  <a:pt x="93298" y="21497"/>
                  <a:pt x="60858" y="9397"/>
                  <a:pt x="42111" y="1875"/>
                </a:cubicBezTo>
                <a:cubicBezTo>
                  <a:pt x="38838" y="561"/>
                  <a:pt x="36260" y="1"/>
                  <a:pt x="34162" y="1"/>
                </a:cubicBezTo>
                <a:close/>
              </a:path>
            </a:pathLst>
          </a:custGeom>
          <a:solidFill>
            <a:schemeClr val="accent3">
              <a:alpha val="335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1"/>
          <p:cNvSpPr/>
          <p:nvPr/>
        </p:nvSpPr>
        <p:spPr>
          <a:xfrm flipH="1" rot="1478505">
            <a:off x="1794833" y="-2111786"/>
            <a:ext cx="7826136" cy="2877871"/>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1"/>
          <p:cNvSpPr/>
          <p:nvPr/>
        </p:nvSpPr>
        <p:spPr>
          <a:xfrm flipH="1" rot="9524149">
            <a:off x="-6659422" y="-2925302"/>
            <a:ext cx="9471569" cy="604904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1"/>
          <p:cNvSpPr/>
          <p:nvPr/>
        </p:nvSpPr>
        <p:spPr>
          <a:xfrm rot="-9555841">
            <a:off x="-6785773" y="1808506"/>
            <a:ext cx="8200942" cy="3015697"/>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1"/>
          <p:cNvSpPr txBox="1"/>
          <p:nvPr>
            <p:ph type="title"/>
          </p:nvPr>
        </p:nvSpPr>
        <p:spPr>
          <a:xfrm>
            <a:off x="1699900" y="2520537"/>
            <a:ext cx="27369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74" name="Google Shape;274;p31"/>
          <p:cNvSpPr txBox="1"/>
          <p:nvPr>
            <p:ph idx="1" type="subTitle"/>
          </p:nvPr>
        </p:nvSpPr>
        <p:spPr>
          <a:xfrm>
            <a:off x="1699975" y="3065348"/>
            <a:ext cx="2736900" cy="103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5" name="Google Shape;275;p31"/>
          <p:cNvSpPr txBox="1"/>
          <p:nvPr>
            <p:ph idx="2" type="title"/>
          </p:nvPr>
        </p:nvSpPr>
        <p:spPr>
          <a:xfrm>
            <a:off x="4707338" y="2520537"/>
            <a:ext cx="27366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76" name="Google Shape;276;p31"/>
          <p:cNvSpPr txBox="1"/>
          <p:nvPr>
            <p:ph idx="3" type="subTitle"/>
          </p:nvPr>
        </p:nvSpPr>
        <p:spPr>
          <a:xfrm>
            <a:off x="4707501" y="3065348"/>
            <a:ext cx="2736600" cy="103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7" name="Google Shape;277;p31"/>
          <p:cNvSpPr txBox="1"/>
          <p:nvPr>
            <p:ph idx="4" type="title"/>
          </p:nvPr>
        </p:nvSpPr>
        <p:spPr>
          <a:xfrm>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19">
    <p:spTree>
      <p:nvGrpSpPr>
        <p:cNvPr id="278" name="Shape 278"/>
        <p:cNvGrpSpPr/>
        <p:nvPr/>
      </p:nvGrpSpPr>
      <p:grpSpPr>
        <a:xfrm>
          <a:off x="0" y="0"/>
          <a:ext cx="0" cy="0"/>
          <a:chOff x="0" y="0"/>
          <a:chExt cx="0" cy="0"/>
        </a:xfrm>
      </p:grpSpPr>
      <p:sp>
        <p:nvSpPr>
          <p:cNvPr id="279" name="Google Shape;279;p32"/>
          <p:cNvSpPr txBox="1"/>
          <p:nvPr>
            <p:ph type="title"/>
          </p:nvPr>
        </p:nvSpPr>
        <p:spPr>
          <a:xfrm flipH="1">
            <a:off x="720000" y="438912"/>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80" name="Google Shape;280;p32"/>
          <p:cNvSpPr txBox="1"/>
          <p:nvPr>
            <p:ph idx="2" type="title"/>
          </p:nvPr>
        </p:nvSpPr>
        <p:spPr>
          <a:xfrm>
            <a:off x="4572012" y="3186751"/>
            <a:ext cx="2325300" cy="4875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81" name="Google Shape;281;p32"/>
          <p:cNvSpPr txBox="1"/>
          <p:nvPr>
            <p:ph idx="1" type="subTitle"/>
          </p:nvPr>
        </p:nvSpPr>
        <p:spPr>
          <a:xfrm>
            <a:off x="4572037" y="3694826"/>
            <a:ext cx="2325300" cy="623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82" name="Google Shape;282;p32"/>
          <p:cNvSpPr txBox="1"/>
          <p:nvPr>
            <p:ph idx="3" type="title"/>
          </p:nvPr>
        </p:nvSpPr>
        <p:spPr>
          <a:xfrm>
            <a:off x="4572000" y="1747851"/>
            <a:ext cx="2325300" cy="4875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83" name="Google Shape;283;p32"/>
          <p:cNvSpPr txBox="1"/>
          <p:nvPr>
            <p:ph idx="4" type="subTitle"/>
          </p:nvPr>
        </p:nvSpPr>
        <p:spPr>
          <a:xfrm>
            <a:off x="4572025" y="2255926"/>
            <a:ext cx="2325300" cy="623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84" name="Google Shape;284;p32"/>
          <p:cNvSpPr/>
          <p:nvPr/>
        </p:nvSpPr>
        <p:spPr>
          <a:xfrm flipH="1" rot="-813319">
            <a:off x="7030742" y="-14257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CUSTOM_31">
    <p:spTree>
      <p:nvGrpSpPr>
        <p:cNvPr id="285" name="Shape 285"/>
        <p:cNvGrpSpPr/>
        <p:nvPr/>
      </p:nvGrpSpPr>
      <p:grpSpPr>
        <a:xfrm>
          <a:off x="0" y="0"/>
          <a:ext cx="0" cy="0"/>
          <a:chOff x="0" y="0"/>
          <a:chExt cx="0" cy="0"/>
        </a:xfrm>
      </p:grpSpPr>
      <p:sp>
        <p:nvSpPr>
          <p:cNvPr id="286" name="Google Shape;286;p33"/>
          <p:cNvSpPr/>
          <p:nvPr/>
        </p:nvSpPr>
        <p:spPr>
          <a:xfrm rot="-9940055">
            <a:off x="6313853" y="-2245551"/>
            <a:ext cx="4772748" cy="4241345"/>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3"/>
          <p:cNvSpPr/>
          <p:nvPr/>
        </p:nvSpPr>
        <p:spPr>
          <a:xfrm flipH="1" rot="10800000">
            <a:off x="-4512131" y="0"/>
            <a:ext cx="5766771" cy="368296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3"/>
          <p:cNvSpPr/>
          <p:nvPr/>
        </p:nvSpPr>
        <p:spPr>
          <a:xfrm rot="405705">
            <a:off x="6781192" y="537430"/>
            <a:ext cx="7309974" cy="6849668"/>
          </a:xfrm>
          <a:custGeom>
            <a:rect b="b" l="l" r="r" t="t"/>
            <a:pathLst>
              <a:path extrusionOk="0" h="87424" w="93299">
                <a:moveTo>
                  <a:pt x="34162" y="1"/>
                </a:moveTo>
                <a:cubicBezTo>
                  <a:pt x="24245" y="1"/>
                  <a:pt x="25039" y="12520"/>
                  <a:pt x="13717" y="17147"/>
                </a:cubicBezTo>
                <a:cubicBezTo>
                  <a:pt x="1" y="22753"/>
                  <a:pt x="25599" y="33483"/>
                  <a:pt x="18923" y="50349"/>
                </a:cubicBezTo>
                <a:cubicBezTo>
                  <a:pt x="13077" y="65115"/>
                  <a:pt x="23069" y="87424"/>
                  <a:pt x="32143" y="87424"/>
                </a:cubicBezTo>
                <a:cubicBezTo>
                  <a:pt x="33432" y="87424"/>
                  <a:pt x="34703" y="86974"/>
                  <a:pt x="35906" y="85988"/>
                </a:cubicBezTo>
                <a:cubicBezTo>
                  <a:pt x="38841" y="83585"/>
                  <a:pt x="41192" y="82952"/>
                  <a:pt x="43240" y="82952"/>
                </a:cubicBezTo>
                <a:cubicBezTo>
                  <a:pt x="45526" y="82952"/>
                  <a:pt x="47435" y="83741"/>
                  <a:pt x="49356" y="83741"/>
                </a:cubicBezTo>
                <a:cubicBezTo>
                  <a:pt x="51391" y="83741"/>
                  <a:pt x="53441" y="82856"/>
                  <a:pt x="55968" y="79208"/>
                </a:cubicBezTo>
                <a:cubicBezTo>
                  <a:pt x="79663" y="45004"/>
                  <a:pt x="87416" y="44135"/>
                  <a:pt x="87416" y="44135"/>
                </a:cubicBezTo>
                <a:cubicBezTo>
                  <a:pt x="93298" y="21497"/>
                  <a:pt x="60858" y="9397"/>
                  <a:pt x="42111" y="1875"/>
                </a:cubicBezTo>
                <a:cubicBezTo>
                  <a:pt x="38838" y="561"/>
                  <a:pt x="36260" y="1"/>
                  <a:pt x="34162" y="1"/>
                </a:cubicBezTo>
                <a:close/>
              </a:path>
            </a:pathLst>
          </a:custGeom>
          <a:solidFill>
            <a:schemeClr val="accent3">
              <a:alpha val="335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3"/>
          <p:cNvSpPr/>
          <p:nvPr/>
        </p:nvSpPr>
        <p:spPr>
          <a:xfrm rot="10221505">
            <a:off x="2162666" y="4072255"/>
            <a:ext cx="7826058" cy="2877843"/>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3"/>
          <p:cNvSpPr/>
          <p:nvPr/>
        </p:nvSpPr>
        <p:spPr>
          <a:xfrm rot="1275851">
            <a:off x="-7113372" y="1815710"/>
            <a:ext cx="9471569" cy="604904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33"/>
          <p:cNvSpPr/>
          <p:nvPr/>
        </p:nvSpPr>
        <p:spPr>
          <a:xfrm flipH="1" rot="-1244159">
            <a:off x="-7039848" y="-79298"/>
            <a:ext cx="8200942" cy="3015697"/>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3"/>
          <p:cNvSpPr txBox="1"/>
          <p:nvPr>
            <p:ph type="title"/>
          </p:nvPr>
        </p:nvSpPr>
        <p:spPr>
          <a:xfrm>
            <a:off x="2014775" y="1710525"/>
            <a:ext cx="51141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93" name="Google Shape;293;p33"/>
          <p:cNvSpPr txBox="1"/>
          <p:nvPr>
            <p:ph idx="1" type="subTitle"/>
          </p:nvPr>
        </p:nvSpPr>
        <p:spPr>
          <a:xfrm>
            <a:off x="2014925" y="2255348"/>
            <a:ext cx="51141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94" name="Google Shape;294;p33"/>
          <p:cNvSpPr txBox="1"/>
          <p:nvPr>
            <p:ph idx="2" type="title"/>
          </p:nvPr>
        </p:nvSpPr>
        <p:spPr>
          <a:xfrm>
            <a:off x="2014780" y="3258850"/>
            <a:ext cx="51138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95" name="Google Shape;295;p33"/>
          <p:cNvSpPr txBox="1"/>
          <p:nvPr>
            <p:ph idx="3" type="subTitle"/>
          </p:nvPr>
        </p:nvSpPr>
        <p:spPr>
          <a:xfrm>
            <a:off x="2015075" y="3803672"/>
            <a:ext cx="51138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96" name="Google Shape;296;p33"/>
          <p:cNvSpPr txBox="1"/>
          <p:nvPr>
            <p:ph idx="4" type="title"/>
          </p:nvPr>
        </p:nvSpPr>
        <p:spPr>
          <a:xfrm>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297" name="Shape 297"/>
        <p:cNvGrpSpPr/>
        <p:nvPr/>
      </p:nvGrpSpPr>
      <p:grpSpPr>
        <a:xfrm>
          <a:off x="0" y="0"/>
          <a:ext cx="0" cy="0"/>
          <a:chOff x="0" y="0"/>
          <a:chExt cx="0" cy="0"/>
        </a:xfrm>
      </p:grpSpPr>
      <p:sp>
        <p:nvSpPr>
          <p:cNvPr id="298" name="Google Shape;298;p34"/>
          <p:cNvSpPr/>
          <p:nvPr/>
        </p:nvSpPr>
        <p:spPr>
          <a:xfrm rot="-10285629">
            <a:off x="6057524" y="-2124373"/>
            <a:ext cx="9471588" cy="6049060"/>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4"/>
          <p:cNvSpPr/>
          <p:nvPr/>
        </p:nvSpPr>
        <p:spPr>
          <a:xfrm flipH="1">
            <a:off x="7942003" y="1004988"/>
            <a:ext cx="5766771" cy="368296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4"/>
          <p:cNvSpPr/>
          <p:nvPr/>
        </p:nvSpPr>
        <p:spPr>
          <a:xfrm rot="2839443">
            <a:off x="-308418" y="2442034"/>
            <a:ext cx="6402141" cy="5689181"/>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4"/>
          <p:cNvSpPr/>
          <p:nvPr/>
        </p:nvSpPr>
        <p:spPr>
          <a:xfrm rot="9405665">
            <a:off x="-4880740" y="1281181"/>
            <a:ext cx="7310152" cy="6849835"/>
          </a:xfrm>
          <a:custGeom>
            <a:rect b="b" l="l" r="r" t="t"/>
            <a:pathLst>
              <a:path extrusionOk="0" h="87424" w="93299">
                <a:moveTo>
                  <a:pt x="34162" y="1"/>
                </a:moveTo>
                <a:cubicBezTo>
                  <a:pt x="24245" y="1"/>
                  <a:pt x="25039" y="12520"/>
                  <a:pt x="13717" y="17147"/>
                </a:cubicBezTo>
                <a:cubicBezTo>
                  <a:pt x="1" y="22753"/>
                  <a:pt x="25599" y="33483"/>
                  <a:pt x="18923" y="50349"/>
                </a:cubicBezTo>
                <a:cubicBezTo>
                  <a:pt x="13077" y="65115"/>
                  <a:pt x="23069" y="87424"/>
                  <a:pt x="32143" y="87424"/>
                </a:cubicBezTo>
                <a:cubicBezTo>
                  <a:pt x="33432" y="87424"/>
                  <a:pt x="34703" y="86974"/>
                  <a:pt x="35906" y="85988"/>
                </a:cubicBezTo>
                <a:cubicBezTo>
                  <a:pt x="38841" y="83585"/>
                  <a:pt x="41192" y="82952"/>
                  <a:pt x="43240" y="82952"/>
                </a:cubicBezTo>
                <a:cubicBezTo>
                  <a:pt x="45526" y="82952"/>
                  <a:pt x="47435" y="83741"/>
                  <a:pt x="49356" y="83741"/>
                </a:cubicBezTo>
                <a:cubicBezTo>
                  <a:pt x="51391" y="83741"/>
                  <a:pt x="53441" y="82856"/>
                  <a:pt x="55968" y="79208"/>
                </a:cubicBezTo>
                <a:cubicBezTo>
                  <a:pt x="79663" y="45004"/>
                  <a:pt x="87416" y="44135"/>
                  <a:pt x="87416" y="44135"/>
                </a:cubicBezTo>
                <a:cubicBezTo>
                  <a:pt x="93298" y="21497"/>
                  <a:pt x="60858" y="9397"/>
                  <a:pt x="42111" y="1875"/>
                </a:cubicBezTo>
                <a:cubicBezTo>
                  <a:pt x="38838" y="561"/>
                  <a:pt x="36260" y="1"/>
                  <a:pt x="34162" y="1"/>
                </a:cubicBezTo>
                <a:close/>
              </a:path>
            </a:pathLst>
          </a:custGeom>
          <a:solidFill>
            <a:schemeClr val="accent3">
              <a:alpha val="335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4"/>
          <p:cNvSpPr/>
          <p:nvPr/>
        </p:nvSpPr>
        <p:spPr>
          <a:xfrm rot="-1478505">
            <a:off x="-2334601" y="-1000036"/>
            <a:ext cx="7826136" cy="2877871"/>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4"/>
          <p:cNvSpPr/>
          <p:nvPr/>
        </p:nvSpPr>
        <p:spPr>
          <a:xfrm flipH="1" rot="9555841">
            <a:off x="7801702" y="1808506"/>
            <a:ext cx="8200942" cy="3015697"/>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4"/>
          <p:cNvSpPr txBox="1"/>
          <p:nvPr>
            <p:ph type="title"/>
          </p:nvPr>
        </p:nvSpPr>
        <p:spPr>
          <a:xfrm>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05" name="Google Shape;305;p34"/>
          <p:cNvSpPr txBox="1"/>
          <p:nvPr>
            <p:ph idx="2" type="title"/>
          </p:nvPr>
        </p:nvSpPr>
        <p:spPr>
          <a:xfrm>
            <a:off x="1164025" y="1617575"/>
            <a:ext cx="20457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06" name="Google Shape;306;p34"/>
          <p:cNvSpPr txBox="1"/>
          <p:nvPr>
            <p:ph idx="1" type="subTitle"/>
          </p:nvPr>
        </p:nvSpPr>
        <p:spPr>
          <a:xfrm>
            <a:off x="1164075" y="2151959"/>
            <a:ext cx="2045700" cy="999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07" name="Google Shape;307;p34"/>
          <p:cNvSpPr txBox="1"/>
          <p:nvPr>
            <p:ph idx="3" type="title"/>
          </p:nvPr>
        </p:nvSpPr>
        <p:spPr>
          <a:xfrm>
            <a:off x="3549063" y="1617575"/>
            <a:ext cx="20457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08" name="Google Shape;308;p34"/>
          <p:cNvSpPr txBox="1"/>
          <p:nvPr>
            <p:ph idx="4" type="subTitle"/>
          </p:nvPr>
        </p:nvSpPr>
        <p:spPr>
          <a:xfrm>
            <a:off x="3549150" y="2151959"/>
            <a:ext cx="2045700" cy="999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09" name="Google Shape;309;p34"/>
          <p:cNvSpPr txBox="1"/>
          <p:nvPr>
            <p:ph idx="5" type="title"/>
          </p:nvPr>
        </p:nvSpPr>
        <p:spPr>
          <a:xfrm>
            <a:off x="5934100" y="1617575"/>
            <a:ext cx="20457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10" name="Google Shape;310;p34"/>
          <p:cNvSpPr txBox="1"/>
          <p:nvPr>
            <p:ph idx="6" type="subTitle"/>
          </p:nvPr>
        </p:nvSpPr>
        <p:spPr>
          <a:xfrm>
            <a:off x="5934225" y="2151959"/>
            <a:ext cx="2045700" cy="999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22">
    <p:spTree>
      <p:nvGrpSpPr>
        <p:cNvPr id="311" name="Shape 311"/>
        <p:cNvGrpSpPr/>
        <p:nvPr/>
      </p:nvGrpSpPr>
      <p:grpSpPr>
        <a:xfrm>
          <a:off x="0" y="0"/>
          <a:ext cx="0" cy="0"/>
          <a:chOff x="0" y="0"/>
          <a:chExt cx="0" cy="0"/>
        </a:xfrm>
      </p:grpSpPr>
      <p:sp>
        <p:nvSpPr>
          <p:cNvPr id="312" name="Google Shape;312;p35"/>
          <p:cNvSpPr/>
          <p:nvPr/>
        </p:nvSpPr>
        <p:spPr>
          <a:xfrm flipH="1" rot="10285629">
            <a:off x="-7063092" y="-2367548"/>
            <a:ext cx="9471588" cy="6049060"/>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5"/>
          <p:cNvSpPr/>
          <p:nvPr/>
        </p:nvSpPr>
        <p:spPr>
          <a:xfrm>
            <a:off x="-4432130" y="1685938"/>
            <a:ext cx="5766771" cy="368296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5"/>
          <p:cNvSpPr/>
          <p:nvPr/>
        </p:nvSpPr>
        <p:spPr>
          <a:xfrm flipH="1" rot="-2839443">
            <a:off x="2550622" y="3252659"/>
            <a:ext cx="6402141" cy="5689181"/>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5"/>
          <p:cNvSpPr/>
          <p:nvPr/>
        </p:nvSpPr>
        <p:spPr>
          <a:xfrm flipH="1" rot="-10305679">
            <a:off x="6458116" y="671626"/>
            <a:ext cx="7310080" cy="6849767"/>
          </a:xfrm>
          <a:custGeom>
            <a:rect b="b" l="l" r="r" t="t"/>
            <a:pathLst>
              <a:path extrusionOk="0" h="87424" w="93299">
                <a:moveTo>
                  <a:pt x="34162" y="1"/>
                </a:moveTo>
                <a:cubicBezTo>
                  <a:pt x="24245" y="1"/>
                  <a:pt x="25039" y="12520"/>
                  <a:pt x="13717" y="17147"/>
                </a:cubicBezTo>
                <a:cubicBezTo>
                  <a:pt x="1" y="22753"/>
                  <a:pt x="25599" y="33483"/>
                  <a:pt x="18923" y="50349"/>
                </a:cubicBezTo>
                <a:cubicBezTo>
                  <a:pt x="13077" y="65115"/>
                  <a:pt x="23069" y="87424"/>
                  <a:pt x="32143" y="87424"/>
                </a:cubicBezTo>
                <a:cubicBezTo>
                  <a:pt x="33432" y="87424"/>
                  <a:pt x="34703" y="86974"/>
                  <a:pt x="35906" y="85988"/>
                </a:cubicBezTo>
                <a:cubicBezTo>
                  <a:pt x="38841" y="83585"/>
                  <a:pt x="41192" y="82952"/>
                  <a:pt x="43240" y="82952"/>
                </a:cubicBezTo>
                <a:cubicBezTo>
                  <a:pt x="45526" y="82952"/>
                  <a:pt x="47435" y="83741"/>
                  <a:pt x="49356" y="83741"/>
                </a:cubicBezTo>
                <a:cubicBezTo>
                  <a:pt x="51391" y="83741"/>
                  <a:pt x="53441" y="82856"/>
                  <a:pt x="55968" y="79208"/>
                </a:cubicBezTo>
                <a:cubicBezTo>
                  <a:pt x="79663" y="45004"/>
                  <a:pt x="87416" y="44135"/>
                  <a:pt x="87416" y="44135"/>
                </a:cubicBezTo>
                <a:cubicBezTo>
                  <a:pt x="93298" y="21497"/>
                  <a:pt x="60858" y="9397"/>
                  <a:pt x="42111" y="1875"/>
                </a:cubicBezTo>
                <a:cubicBezTo>
                  <a:pt x="38838" y="561"/>
                  <a:pt x="36260" y="1"/>
                  <a:pt x="34162" y="1"/>
                </a:cubicBezTo>
                <a:close/>
              </a:path>
            </a:pathLst>
          </a:custGeom>
          <a:solidFill>
            <a:schemeClr val="accent3">
              <a:alpha val="335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5"/>
          <p:cNvSpPr/>
          <p:nvPr/>
        </p:nvSpPr>
        <p:spPr>
          <a:xfrm flipH="1" rot="1478505">
            <a:off x="3777012" y="-1076247"/>
            <a:ext cx="7826136" cy="2877871"/>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5"/>
          <p:cNvSpPr/>
          <p:nvPr/>
        </p:nvSpPr>
        <p:spPr>
          <a:xfrm rot="-9555841">
            <a:off x="-6505500" y="2494306"/>
            <a:ext cx="8200942" cy="3015697"/>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5"/>
          <p:cNvSpPr txBox="1"/>
          <p:nvPr>
            <p:ph type="title"/>
          </p:nvPr>
        </p:nvSpPr>
        <p:spPr>
          <a:xfrm>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19" name="Google Shape;319;p35"/>
          <p:cNvSpPr txBox="1"/>
          <p:nvPr>
            <p:ph idx="2" type="title"/>
          </p:nvPr>
        </p:nvSpPr>
        <p:spPr>
          <a:xfrm>
            <a:off x="1164025" y="2912975"/>
            <a:ext cx="20457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20" name="Google Shape;320;p35"/>
          <p:cNvSpPr txBox="1"/>
          <p:nvPr>
            <p:ph idx="1" type="subTitle"/>
          </p:nvPr>
        </p:nvSpPr>
        <p:spPr>
          <a:xfrm>
            <a:off x="1164075" y="3447359"/>
            <a:ext cx="2045700" cy="999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21" name="Google Shape;321;p35"/>
          <p:cNvSpPr txBox="1"/>
          <p:nvPr>
            <p:ph idx="3" type="title"/>
          </p:nvPr>
        </p:nvSpPr>
        <p:spPr>
          <a:xfrm>
            <a:off x="3549063" y="2379575"/>
            <a:ext cx="20457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22" name="Google Shape;322;p35"/>
          <p:cNvSpPr txBox="1"/>
          <p:nvPr>
            <p:ph idx="4" type="subTitle"/>
          </p:nvPr>
        </p:nvSpPr>
        <p:spPr>
          <a:xfrm>
            <a:off x="3549150" y="2913959"/>
            <a:ext cx="2045700" cy="999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23" name="Google Shape;323;p35"/>
          <p:cNvSpPr txBox="1"/>
          <p:nvPr>
            <p:ph idx="5" type="title"/>
          </p:nvPr>
        </p:nvSpPr>
        <p:spPr>
          <a:xfrm>
            <a:off x="5934100" y="2912975"/>
            <a:ext cx="20457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24" name="Google Shape;324;p35"/>
          <p:cNvSpPr txBox="1"/>
          <p:nvPr>
            <p:ph idx="6" type="subTitle"/>
          </p:nvPr>
        </p:nvSpPr>
        <p:spPr>
          <a:xfrm>
            <a:off x="5934225" y="3447359"/>
            <a:ext cx="2045700" cy="999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34">
    <p:spTree>
      <p:nvGrpSpPr>
        <p:cNvPr id="325" name="Shape 325"/>
        <p:cNvGrpSpPr/>
        <p:nvPr/>
      </p:nvGrpSpPr>
      <p:grpSpPr>
        <a:xfrm>
          <a:off x="0" y="0"/>
          <a:ext cx="0" cy="0"/>
          <a:chOff x="0" y="0"/>
          <a:chExt cx="0" cy="0"/>
        </a:xfrm>
      </p:grpSpPr>
      <p:sp>
        <p:nvSpPr>
          <p:cNvPr id="326" name="Google Shape;326;p36"/>
          <p:cNvSpPr txBox="1"/>
          <p:nvPr>
            <p:ph type="title"/>
          </p:nvPr>
        </p:nvSpPr>
        <p:spPr>
          <a:xfrm>
            <a:off x="2077025" y="1518376"/>
            <a:ext cx="1815000" cy="4875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27" name="Google Shape;327;p36"/>
          <p:cNvSpPr txBox="1"/>
          <p:nvPr>
            <p:ph idx="1" type="subTitle"/>
          </p:nvPr>
        </p:nvSpPr>
        <p:spPr>
          <a:xfrm>
            <a:off x="2077175" y="2063201"/>
            <a:ext cx="5909100" cy="413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28" name="Google Shape;328;p36"/>
          <p:cNvSpPr txBox="1"/>
          <p:nvPr>
            <p:ph idx="2" type="title"/>
          </p:nvPr>
        </p:nvSpPr>
        <p:spPr>
          <a:xfrm>
            <a:off x="2077027" y="2577126"/>
            <a:ext cx="1815000" cy="4875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29" name="Google Shape;329;p36"/>
          <p:cNvSpPr txBox="1"/>
          <p:nvPr>
            <p:ph idx="3" type="subTitle"/>
          </p:nvPr>
        </p:nvSpPr>
        <p:spPr>
          <a:xfrm>
            <a:off x="2077350" y="3121951"/>
            <a:ext cx="5908800" cy="413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30" name="Google Shape;330;p36"/>
          <p:cNvSpPr txBox="1"/>
          <p:nvPr>
            <p:ph idx="4" type="title"/>
          </p:nvPr>
        </p:nvSpPr>
        <p:spPr>
          <a:xfrm>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31" name="Google Shape;331;p36"/>
          <p:cNvSpPr/>
          <p:nvPr/>
        </p:nvSpPr>
        <p:spPr>
          <a:xfrm flipH="1" rot="10285629">
            <a:off x="-6531342" y="-2121798"/>
            <a:ext cx="9471588" cy="6049060"/>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6"/>
          <p:cNvSpPr/>
          <p:nvPr/>
        </p:nvSpPr>
        <p:spPr>
          <a:xfrm>
            <a:off x="-4516430" y="1004988"/>
            <a:ext cx="5766771" cy="368296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6"/>
          <p:cNvSpPr/>
          <p:nvPr/>
        </p:nvSpPr>
        <p:spPr>
          <a:xfrm flipH="1" rot="-2839443">
            <a:off x="877472" y="3220259"/>
            <a:ext cx="6402141" cy="5689181"/>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6"/>
          <p:cNvSpPr/>
          <p:nvPr/>
        </p:nvSpPr>
        <p:spPr>
          <a:xfrm flipH="1" rot="-10305679">
            <a:off x="6411091" y="301976"/>
            <a:ext cx="7310080" cy="6849767"/>
          </a:xfrm>
          <a:custGeom>
            <a:rect b="b" l="l" r="r" t="t"/>
            <a:pathLst>
              <a:path extrusionOk="0" h="87424" w="93299">
                <a:moveTo>
                  <a:pt x="34162" y="1"/>
                </a:moveTo>
                <a:cubicBezTo>
                  <a:pt x="24245" y="1"/>
                  <a:pt x="25039" y="12520"/>
                  <a:pt x="13717" y="17147"/>
                </a:cubicBezTo>
                <a:cubicBezTo>
                  <a:pt x="1" y="22753"/>
                  <a:pt x="25599" y="33483"/>
                  <a:pt x="18923" y="50349"/>
                </a:cubicBezTo>
                <a:cubicBezTo>
                  <a:pt x="13077" y="65115"/>
                  <a:pt x="23069" y="87424"/>
                  <a:pt x="32143" y="87424"/>
                </a:cubicBezTo>
                <a:cubicBezTo>
                  <a:pt x="33432" y="87424"/>
                  <a:pt x="34703" y="86974"/>
                  <a:pt x="35906" y="85988"/>
                </a:cubicBezTo>
                <a:cubicBezTo>
                  <a:pt x="38841" y="83585"/>
                  <a:pt x="41192" y="82952"/>
                  <a:pt x="43240" y="82952"/>
                </a:cubicBezTo>
                <a:cubicBezTo>
                  <a:pt x="45526" y="82952"/>
                  <a:pt x="47435" y="83741"/>
                  <a:pt x="49356" y="83741"/>
                </a:cubicBezTo>
                <a:cubicBezTo>
                  <a:pt x="51391" y="83741"/>
                  <a:pt x="53441" y="82856"/>
                  <a:pt x="55968" y="79208"/>
                </a:cubicBezTo>
                <a:cubicBezTo>
                  <a:pt x="79663" y="45004"/>
                  <a:pt x="87416" y="44135"/>
                  <a:pt x="87416" y="44135"/>
                </a:cubicBezTo>
                <a:cubicBezTo>
                  <a:pt x="93298" y="21497"/>
                  <a:pt x="60858" y="9397"/>
                  <a:pt x="42111" y="1875"/>
                </a:cubicBezTo>
                <a:cubicBezTo>
                  <a:pt x="38838" y="561"/>
                  <a:pt x="36260" y="1"/>
                  <a:pt x="34162" y="1"/>
                </a:cubicBezTo>
                <a:close/>
              </a:path>
            </a:pathLst>
          </a:custGeom>
          <a:solidFill>
            <a:schemeClr val="accent3">
              <a:alpha val="335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6"/>
          <p:cNvSpPr/>
          <p:nvPr/>
        </p:nvSpPr>
        <p:spPr>
          <a:xfrm flipH="1" rot="3278516">
            <a:off x="4649136" y="-366101"/>
            <a:ext cx="7826271" cy="2877921"/>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6"/>
          <p:cNvSpPr/>
          <p:nvPr/>
        </p:nvSpPr>
        <p:spPr>
          <a:xfrm rot="-9555841">
            <a:off x="-6466450" y="2570506"/>
            <a:ext cx="8200942" cy="3015697"/>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6"/>
          <p:cNvSpPr txBox="1"/>
          <p:nvPr>
            <p:ph idx="5" type="title"/>
          </p:nvPr>
        </p:nvSpPr>
        <p:spPr>
          <a:xfrm>
            <a:off x="2077027" y="3635876"/>
            <a:ext cx="1815000" cy="4875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38" name="Google Shape;338;p36"/>
          <p:cNvSpPr txBox="1"/>
          <p:nvPr>
            <p:ph idx="6" type="subTitle"/>
          </p:nvPr>
        </p:nvSpPr>
        <p:spPr>
          <a:xfrm>
            <a:off x="2077350" y="4180701"/>
            <a:ext cx="5908800" cy="413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339" name="Shape 339"/>
        <p:cNvGrpSpPr/>
        <p:nvPr/>
      </p:nvGrpSpPr>
      <p:grpSpPr>
        <a:xfrm>
          <a:off x="0" y="0"/>
          <a:ext cx="0" cy="0"/>
          <a:chOff x="0" y="0"/>
          <a:chExt cx="0" cy="0"/>
        </a:xfrm>
      </p:grpSpPr>
      <p:sp>
        <p:nvSpPr>
          <p:cNvPr id="340" name="Google Shape;340;p37"/>
          <p:cNvSpPr/>
          <p:nvPr/>
        </p:nvSpPr>
        <p:spPr>
          <a:xfrm flipH="1" rot="4102360">
            <a:off x="-2512533" y="4030635"/>
            <a:ext cx="7471578" cy="477174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7"/>
          <p:cNvSpPr/>
          <p:nvPr/>
        </p:nvSpPr>
        <p:spPr>
          <a:xfrm rot="813319">
            <a:off x="-4129602" y="-17370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66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7"/>
          <p:cNvSpPr/>
          <p:nvPr/>
        </p:nvSpPr>
        <p:spPr>
          <a:xfrm flipH="1" rot="3394465">
            <a:off x="5593334" y="2171418"/>
            <a:ext cx="8703343" cy="5558223"/>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2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7"/>
          <p:cNvSpPr/>
          <p:nvPr/>
        </p:nvSpPr>
        <p:spPr>
          <a:xfrm rot="-10285603">
            <a:off x="6336471" y="-2917283"/>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7"/>
          <p:cNvSpPr/>
          <p:nvPr/>
        </p:nvSpPr>
        <p:spPr>
          <a:xfrm rot="-2238616">
            <a:off x="-4635728" y="470344"/>
            <a:ext cx="7826078" cy="2877850"/>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7"/>
          <p:cNvSpPr txBox="1"/>
          <p:nvPr>
            <p:ph type="title"/>
          </p:nvPr>
        </p:nvSpPr>
        <p:spPr>
          <a:xfrm>
            <a:off x="5664001" y="1703625"/>
            <a:ext cx="2227200" cy="4875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346" name="Google Shape;346;p37"/>
          <p:cNvSpPr txBox="1"/>
          <p:nvPr>
            <p:ph idx="1" type="subTitle"/>
          </p:nvPr>
        </p:nvSpPr>
        <p:spPr>
          <a:xfrm>
            <a:off x="5664053" y="2135500"/>
            <a:ext cx="2508600" cy="66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347" name="Google Shape;347;p37"/>
          <p:cNvSpPr txBox="1"/>
          <p:nvPr>
            <p:ph idx="2" type="title"/>
          </p:nvPr>
        </p:nvSpPr>
        <p:spPr>
          <a:xfrm>
            <a:off x="5664001" y="3198000"/>
            <a:ext cx="2227200" cy="4875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348" name="Google Shape;348;p37"/>
          <p:cNvSpPr txBox="1"/>
          <p:nvPr>
            <p:ph idx="3" type="subTitle"/>
          </p:nvPr>
        </p:nvSpPr>
        <p:spPr>
          <a:xfrm>
            <a:off x="5664025" y="3629875"/>
            <a:ext cx="2508600" cy="66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349" name="Google Shape;349;p37"/>
          <p:cNvSpPr txBox="1"/>
          <p:nvPr>
            <p:ph idx="4" type="title"/>
          </p:nvPr>
        </p:nvSpPr>
        <p:spPr>
          <a:xfrm>
            <a:off x="1252726" y="1703625"/>
            <a:ext cx="2227200" cy="4875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500"/>
              <a:buNone/>
              <a:defRPr sz="2000">
                <a:latin typeface="Kulim Park"/>
                <a:ea typeface="Kulim Park"/>
                <a:cs typeface="Kulim Park"/>
                <a:sym typeface="Kulim Park"/>
              </a:defRPr>
            </a:lvl1pPr>
            <a:lvl2pPr lvl="1" rtl="0" algn="r">
              <a:spcBef>
                <a:spcPts val="0"/>
              </a:spcBef>
              <a:spcAft>
                <a:spcPts val="0"/>
              </a:spcAft>
              <a:buSzPts val="2500"/>
              <a:buNone/>
              <a:defRPr sz="2500"/>
            </a:lvl2pPr>
            <a:lvl3pPr lvl="2" rtl="0" algn="r">
              <a:spcBef>
                <a:spcPts val="0"/>
              </a:spcBef>
              <a:spcAft>
                <a:spcPts val="0"/>
              </a:spcAft>
              <a:buSzPts val="2500"/>
              <a:buNone/>
              <a:defRPr sz="2500"/>
            </a:lvl3pPr>
            <a:lvl4pPr lvl="3" rtl="0" algn="r">
              <a:spcBef>
                <a:spcPts val="0"/>
              </a:spcBef>
              <a:spcAft>
                <a:spcPts val="0"/>
              </a:spcAft>
              <a:buSzPts val="2500"/>
              <a:buNone/>
              <a:defRPr sz="2500"/>
            </a:lvl4pPr>
            <a:lvl5pPr lvl="4" rtl="0" algn="r">
              <a:spcBef>
                <a:spcPts val="0"/>
              </a:spcBef>
              <a:spcAft>
                <a:spcPts val="0"/>
              </a:spcAft>
              <a:buSzPts val="2500"/>
              <a:buNone/>
              <a:defRPr sz="2500"/>
            </a:lvl5pPr>
            <a:lvl6pPr lvl="5" rtl="0" algn="r">
              <a:spcBef>
                <a:spcPts val="0"/>
              </a:spcBef>
              <a:spcAft>
                <a:spcPts val="0"/>
              </a:spcAft>
              <a:buSzPts val="2500"/>
              <a:buNone/>
              <a:defRPr sz="2500"/>
            </a:lvl6pPr>
            <a:lvl7pPr lvl="6" rtl="0" algn="r">
              <a:spcBef>
                <a:spcPts val="0"/>
              </a:spcBef>
              <a:spcAft>
                <a:spcPts val="0"/>
              </a:spcAft>
              <a:buSzPts val="2500"/>
              <a:buNone/>
              <a:defRPr sz="2500"/>
            </a:lvl7pPr>
            <a:lvl8pPr lvl="7" rtl="0" algn="r">
              <a:spcBef>
                <a:spcPts val="0"/>
              </a:spcBef>
              <a:spcAft>
                <a:spcPts val="0"/>
              </a:spcAft>
              <a:buSzPts val="2500"/>
              <a:buNone/>
              <a:defRPr sz="2500"/>
            </a:lvl8pPr>
            <a:lvl9pPr lvl="8" rtl="0" algn="r">
              <a:spcBef>
                <a:spcPts val="0"/>
              </a:spcBef>
              <a:spcAft>
                <a:spcPts val="0"/>
              </a:spcAft>
              <a:buSzPts val="2500"/>
              <a:buNone/>
              <a:defRPr sz="2500"/>
            </a:lvl9pPr>
          </a:lstStyle>
          <a:p/>
        </p:txBody>
      </p:sp>
      <p:sp>
        <p:nvSpPr>
          <p:cNvPr id="350" name="Google Shape;350;p37"/>
          <p:cNvSpPr txBox="1"/>
          <p:nvPr>
            <p:ph idx="5" type="subTitle"/>
          </p:nvPr>
        </p:nvSpPr>
        <p:spPr>
          <a:xfrm>
            <a:off x="971503" y="2135500"/>
            <a:ext cx="2508600" cy="661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atin typeface="Manrope"/>
                <a:ea typeface="Manrope"/>
                <a:cs typeface="Manrope"/>
                <a:sym typeface="Manrope"/>
              </a:defRPr>
            </a:lvl1pPr>
            <a:lvl2pPr lvl="1" rtl="0" algn="r">
              <a:lnSpc>
                <a:spcPct val="100000"/>
              </a:lnSpc>
              <a:spcBef>
                <a:spcPts val="0"/>
              </a:spcBef>
              <a:spcAft>
                <a:spcPts val="0"/>
              </a:spcAft>
              <a:buSzPts val="1600"/>
              <a:buNone/>
              <a:defRPr/>
            </a:lvl2pPr>
            <a:lvl3pPr lvl="2" rtl="0" algn="r">
              <a:lnSpc>
                <a:spcPct val="100000"/>
              </a:lnSpc>
              <a:spcBef>
                <a:spcPts val="0"/>
              </a:spcBef>
              <a:spcAft>
                <a:spcPts val="0"/>
              </a:spcAft>
              <a:buSzPts val="1600"/>
              <a:buNone/>
              <a:defRPr/>
            </a:lvl3pPr>
            <a:lvl4pPr lvl="3" rtl="0" algn="r">
              <a:lnSpc>
                <a:spcPct val="100000"/>
              </a:lnSpc>
              <a:spcBef>
                <a:spcPts val="0"/>
              </a:spcBef>
              <a:spcAft>
                <a:spcPts val="0"/>
              </a:spcAft>
              <a:buSzPts val="1600"/>
              <a:buNone/>
              <a:defRPr/>
            </a:lvl4pPr>
            <a:lvl5pPr lvl="4" rtl="0" algn="r">
              <a:lnSpc>
                <a:spcPct val="100000"/>
              </a:lnSpc>
              <a:spcBef>
                <a:spcPts val="0"/>
              </a:spcBef>
              <a:spcAft>
                <a:spcPts val="0"/>
              </a:spcAft>
              <a:buSzPts val="1600"/>
              <a:buNone/>
              <a:defRPr/>
            </a:lvl5pPr>
            <a:lvl6pPr lvl="5" rtl="0" algn="r">
              <a:lnSpc>
                <a:spcPct val="100000"/>
              </a:lnSpc>
              <a:spcBef>
                <a:spcPts val="0"/>
              </a:spcBef>
              <a:spcAft>
                <a:spcPts val="0"/>
              </a:spcAft>
              <a:buSzPts val="1600"/>
              <a:buNone/>
              <a:defRPr/>
            </a:lvl6pPr>
            <a:lvl7pPr lvl="6" rtl="0" algn="r">
              <a:lnSpc>
                <a:spcPct val="100000"/>
              </a:lnSpc>
              <a:spcBef>
                <a:spcPts val="0"/>
              </a:spcBef>
              <a:spcAft>
                <a:spcPts val="0"/>
              </a:spcAft>
              <a:buSzPts val="1600"/>
              <a:buNone/>
              <a:defRPr/>
            </a:lvl7pPr>
            <a:lvl8pPr lvl="7" rtl="0" algn="r">
              <a:lnSpc>
                <a:spcPct val="100000"/>
              </a:lnSpc>
              <a:spcBef>
                <a:spcPts val="0"/>
              </a:spcBef>
              <a:spcAft>
                <a:spcPts val="0"/>
              </a:spcAft>
              <a:buSzPts val="1600"/>
              <a:buNone/>
              <a:defRPr/>
            </a:lvl8pPr>
            <a:lvl9pPr lvl="8" rtl="0" algn="r">
              <a:lnSpc>
                <a:spcPct val="100000"/>
              </a:lnSpc>
              <a:spcBef>
                <a:spcPts val="0"/>
              </a:spcBef>
              <a:spcAft>
                <a:spcPts val="0"/>
              </a:spcAft>
              <a:buSzPts val="1600"/>
              <a:buNone/>
              <a:defRPr/>
            </a:lvl9pPr>
          </a:lstStyle>
          <a:p/>
        </p:txBody>
      </p:sp>
      <p:sp>
        <p:nvSpPr>
          <p:cNvPr id="351" name="Google Shape;351;p37"/>
          <p:cNvSpPr txBox="1"/>
          <p:nvPr>
            <p:ph idx="6" type="title"/>
          </p:nvPr>
        </p:nvSpPr>
        <p:spPr>
          <a:xfrm>
            <a:off x="1252726" y="3198000"/>
            <a:ext cx="2227200" cy="4875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500"/>
              <a:buNone/>
              <a:defRPr sz="2000">
                <a:latin typeface="Kulim Park"/>
                <a:ea typeface="Kulim Park"/>
                <a:cs typeface="Kulim Park"/>
                <a:sym typeface="Kulim Park"/>
              </a:defRPr>
            </a:lvl1pPr>
            <a:lvl2pPr lvl="1" rtl="0" algn="r">
              <a:spcBef>
                <a:spcPts val="0"/>
              </a:spcBef>
              <a:spcAft>
                <a:spcPts val="0"/>
              </a:spcAft>
              <a:buSzPts val="2500"/>
              <a:buNone/>
              <a:defRPr sz="2500"/>
            </a:lvl2pPr>
            <a:lvl3pPr lvl="2" rtl="0" algn="r">
              <a:spcBef>
                <a:spcPts val="0"/>
              </a:spcBef>
              <a:spcAft>
                <a:spcPts val="0"/>
              </a:spcAft>
              <a:buSzPts val="2500"/>
              <a:buNone/>
              <a:defRPr sz="2500"/>
            </a:lvl3pPr>
            <a:lvl4pPr lvl="3" rtl="0" algn="r">
              <a:spcBef>
                <a:spcPts val="0"/>
              </a:spcBef>
              <a:spcAft>
                <a:spcPts val="0"/>
              </a:spcAft>
              <a:buSzPts val="2500"/>
              <a:buNone/>
              <a:defRPr sz="2500"/>
            </a:lvl4pPr>
            <a:lvl5pPr lvl="4" rtl="0" algn="r">
              <a:spcBef>
                <a:spcPts val="0"/>
              </a:spcBef>
              <a:spcAft>
                <a:spcPts val="0"/>
              </a:spcAft>
              <a:buSzPts val="2500"/>
              <a:buNone/>
              <a:defRPr sz="2500"/>
            </a:lvl5pPr>
            <a:lvl6pPr lvl="5" rtl="0" algn="r">
              <a:spcBef>
                <a:spcPts val="0"/>
              </a:spcBef>
              <a:spcAft>
                <a:spcPts val="0"/>
              </a:spcAft>
              <a:buSzPts val="2500"/>
              <a:buNone/>
              <a:defRPr sz="2500"/>
            </a:lvl6pPr>
            <a:lvl7pPr lvl="6" rtl="0" algn="r">
              <a:spcBef>
                <a:spcPts val="0"/>
              </a:spcBef>
              <a:spcAft>
                <a:spcPts val="0"/>
              </a:spcAft>
              <a:buSzPts val="2500"/>
              <a:buNone/>
              <a:defRPr sz="2500"/>
            </a:lvl7pPr>
            <a:lvl8pPr lvl="7" rtl="0" algn="r">
              <a:spcBef>
                <a:spcPts val="0"/>
              </a:spcBef>
              <a:spcAft>
                <a:spcPts val="0"/>
              </a:spcAft>
              <a:buSzPts val="2500"/>
              <a:buNone/>
              <a:defRPr sz="2500"/>
            </a:lvl8pPr>
            <a:lvl9pPr lvl="8" rtl="0" algn="r">
              <a:spcBef>
                <a:spcPts val="0"/>
              </a:spcBef>
              <a:spcAft>
                <a:spcPts val="0"/>
              </a:spcAft>
              <a:buSzPts val="2500"/>
              <a:buNone/>
              <a:defRPr sz="2500"/>
            </a:lvl9pPr>
          </a:lstStyle>
          <a:p/>
        </p:txBody>
      </p:sp>
      <p:sp>
        <p:nvSpPr>
          <p:cNvPr id="352" name="Google Shape;352;p37"/>
          <p:cNvSpPr txBox="1"/>
          <p:nvPr>
            <p:ph idx="7" type="subTitle"/>
          </p:nvPr>
        </p:nvSpPr>
        <p:spPr>
          <a:xfrm>
            <a:off x="971475" y="3629875"/>
            <a:ext cx="2508600" cy="661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atin typeface="Manrope"/>
                <a:ea typeface="Manrope"/>
                <a:cs typeface="Manrope"/>
                <a:sym typeface="Manrope"/>
              </a:defRPr>
            </a:lvl1pPr>
            <a:lvl2pPr lvl="1" rtl="0" algn="r">
              <a:lnSpc>
                <a:spcPct val="100000"/>
              </a:lnSpc>
              <a:spcBef>
                <a:spcPts val="0"/>
              </a:spcBef>
              <a:spcAft>
                <a:spcPts val="0"/>
              </a:spcAft>
              <a:buSzPts val="1600"/>
              <a:buNone/>
              <a:defRPr/>
            </a:lvl2pPr>
            <a:lvl3pPr lvl="2" rtl="0" algn="r">
              <a:lnSpc>
                <a:spcPct val="100000"/>
              </a:lnSpc>
              <a:spcBef>
                <a:spcPts val="0"/>
              </a:spcBef>
              <a:spcAft>
                <a:spcPts val="0"/>
              </a:spcAft>
              <a:buSzPts val="1600"/>
              <a:buNone/>
              <a:defRPr/>
            </a:lvl3pPr>
            <a:lvl4pPr lvl="3" rtl="0" algn="r">
              <a:lnSpc>
                <a:spcPct val="100000"/>
              </a:lnSpc>
              <a:spcBef>
                <a:spcPts val="0"/>
              </a:spcBef>
              <a:spcAft>
                <a:spcPts val="0"/>
              </a:spcAft>
              <a:buSzPts val="1600"/>
              <a:buNone/>
              <a:defRPr/>
            </a:lvl4pPr>
            <a:lvl5pPr lvl="4" rtl="0" algn="r">
              <a:lnSpc>
                <a:spcPct val="100000"/>
              </a:lnSpc>
              <a:spcBef>
                <a:spcPts val="0"/>
              </a:spcBef>
              <a:spcAft>
                <a:spcPts val="0"/>
              </a:spcAft>
              <a:buSzPts val="1600"/>
              <a:buNone/>
              <a:defRPr/>
            </a:lvl5pPr>
            <a:lvl6pPr lvl="5" rtl="0" algn="r">
              <a:lnSpc>
                <a:spcPct val="100000"/>
              </a:lnSpc>
              <a:spcBef>
                <a:spcPts val="0"/>
              </a:spcBef>
              <a:spcAft>
                <a:spcPts val="0"/>
              </a:spcAft>
              <a:buSzPts val="1600"/>
              <a:buNone/>
              <a:defRPr/>
            </a:lvl6pPr>
            <a:lvl7pPr lvl="6" rtl="0" algn="r">
              <a:lnSpc>
                <a:spcPct val="100000"/>
              </a:lnSpc>
              <a:spcBef>
                <a:spcPts val="0"/>
              </a:spcBef>
              <a:spcAft>
                <a:spcPts val="0"/>
              </a:spcAft>
              <a:buSzPts val="1600"/>
              <a:buNone/>
              <a:defRPr/>
            </a:lvl7pPr>
            <a:lvl8pPr lvl="7" rtl="0" algn="r">
              <a:lnSpc>
                <a:spcPct val="100000"/>
              </a:lnSpc>
              <a:spcBef>
                <a:spcPts val="0"/>
              </a:spcBef>
              <a:spcAft>
                <a:spcPts val="0"/>
              </a:spcAft>
              <a:buSzPts val="1600"/>
              <a:buNone/>
              <a:defRPr/>
            </a:lvl8pPr>
            <a:lvl9pPr lvl="8" rtl="0" algn="r">
              <a:lnSpc>
                <a:spcPct val="100000"/>
              </a:lnSpc>
              <a:spcBef>
                <a:spcPts val="0"/>
              </a:spcBef>
              <a:spcAft>
                <a:spcPts val="0"/>
              </a:spcAft>
              <a:buSzPts val="1600"/>
              <a:buNone/>
              <a:defRPr/>
            </a:lvl9pPr>
          </a:lstStyle>
          <a:p/>
        </p:txBody>
      </p:sp>
      <p:sp>
        <p:nvSpPr>
          <p:cNvPr id="353" name="Google Shape;353;p37"/>
          <p:cNvSpPr txBox="1"/>
          <p:nvPr>
            <p:ph idx="8" type="title"/>
          </p:nvPr>
        </p:nvSpPr>
        <p:spPr>
          <a:xfrm flipH="1">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5_1">
    <p:spTree>
      <p:nvGrpSpPr>
        <p:cNvPr id="354" name="Shape 354"/>
        <p:cNvGrpSpPr/>
        <p:nvPr/>
      </p:nvGrpSpPr>
      <p:grpSpPr>
        <a:xfrm>
          <a:off x="0" y="0"/>
          <a:ext cx="0" cy="0"/>
          <a:chOff x="0" y="0"/>
          <a:chExt cx="0" cy="0"/>
        </a:xfrm>
      </p:grpSpPr>
      <p:sp>
        <p:nvSpPr>
          <p:cNvPr id="355" name="Google Shape;355;p38"/>
          <p:cNvSpPr/>
          <p:nvPr/>
        </p:nvSpPr>
        <p:spPr>
          <a:xfrm flipH="1" rot="3394465">
            <a:off x="5593334" y="2171418"/>
            <a:ext cx="8703343" cy="5558223"/>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2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8"/>
          <p:cNvSpPr/>
          <p:nvPr/>
        </p:nvSpPr>
        <p:spPr>
          <a:xfrm rot="-10285603">
            <a:off x="5869521" y="-2917283"/>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8"/>
          <p:cNvSpPr txBox="1"/>
          <p:nvPr>
            <p:ph type="title"/>
          </p:nvPr>
        </p:nvSpPr>
        <p:spPr>
          <a:xfrm flipH="1">
            <a:off x="3993600" y="437700"/>
            <a:ext cx="4410900" cy="657900"/>
          </a:xfrm>
          <a:prstGeom prst="rect">
            <a:avLst/>
          </a:prstGeom>
          <a:noFill/>
          <a:ln>
            <a:noFill/>
          </a:ln>
        </p:spPr>
        <p:txBody>
          <a:bodyPr anchorCtr="0" anchor="ctr" bIns="91425" lIns="91425" spcFirstLastPara="1" rIns="91425" wrap="square" tIns="91425">
            <a:noAutofit/>
          </a:bodyPr>
          <a:lstStyle>
            <a:lvl1pPr lvl="0" rtl="0" algn="l">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58" name="Google Shape;358;p38"/>
          <p:cNvSpPr txBox="1"/>
          <p:nvPr>
            <p:ph idx="2" type="title"/>
          </p:nvPr>
        </p:nvSpPr>
        <p:spPr>
          <a:xfrm>
            <a:off x="4157088" y="2211700"/>
            <a:ext cx="1454400" cy="9297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359" name="Google Shape;359;p38"/>
          <p:cNvSpPr txBox="1"/>
          <p:nvPr>
            <p:ph idx="1" type="subTitle"/>
          </p:nvPr>
        </p:nvSpPr>
        <p:spPr>
          <a:xfrm>
            <a:off x="5964350" y="2211700"/>
            <a:ext cx="2440500" cy="929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360" name="Google Shape;360;p38"/>
          <p:cNvSpPr txBox="1"/>
          <p:nvPr>
            <p:ph idx="3" type="title"/>
          </p:nvPr>
        </p:nvSpPr>
        <p:spPr>
          <a:xfrm>
            <a:off x="4157088" y="3465525"/>
            <a:ext cx="1454400" cy="9297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361" name="Google Shape;361;p38"/>
          <p:cNvSpPr txBox="1"/>
          <p:nvPr>
            <p:ph idx="4" type="subTitle"/>
          </p:nvPr>
        </p:nvSpPr>
        <p:spPr>
          <a:xfrm>
            <a:off x="5964350" y="3465525"/>
            <a:ext cx="2440500" cy="929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2">
  <p:cSld name="CUSTOM_24">
    <p:spTree>
      <p:nvGrpSpPr>
        <p:cNvPr id="362" name="Shape 362"/>
        <p:cNvGrpSpPr/>
        <p:nvPr/>
      </p:nvGrpSpPr>
      <p:grpSpPr>
        <a:xfrm>
          <a:off x="0" y="0"/>
          <a:ext cx="0" cy="0"/>
          <a:chOff x="0" y="0"/>
          <a:chExt cx="0" cy="0"/>
        </a:xfrm>
      </p:grpSpPr>
      <p:sp>
        <p:nvSpPr>
          <p:cNvPr id="363" name="Google Shape;363;p39"/>
          <p:cNvSpPr/>
          <p:nvPr/>
        </p:nvSpPr>
        <p:spPr>
          <a:xfrm rot="-4102360">
            <a:off x="4113422" y="4765435"/>
            <a:ext cx="7471578" cy="477174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9"/>
          <p:cNvSpPr/>
          <p:nvPr/>
        </p:nvSpPr>
        <p:spPr>
          <a:xfrm flipH="1" rot="-813319">
            <a:off x="7043160" y="-1608948"/>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66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39"/>
          <p:cNvSpPr/>
          <p:nvPr/>
        </p:nvSpPr>
        <p:spPr>
          <a:xfrm rot="-3394465">
            <a:off x="-4084285" y="3360168"/>
            <a:ext cx="8703343" cy="5558223"/>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2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9"/>
          <p:cNvSpPr/>
          <p:nvPr/>
        </p:nvSpPr>
        <p:spPr>
          <a:xfrm flipH="1" rot="10285603">
            <a:off x="-4881689" y="-1508408"/>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39"/>
          <p:cNvSpPr/>
          <p:nvPr/>
        </p:nvSpPr>
        <p:spPr>
          <a:xfrm flipH="1" rot="6738480">
            <a:off x="5484634" y="1473878"/>
            <a:ext cx="7826261" cy="2877917"/>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9"/>
          <p:cNvSpPr txBox="1"/>
          <p:nvPr>
            <p:ph type="title"/>
          </p:nvPr>
        </p:nvSpPr>
        <p:spPr>
          <a:xfrm>
            <a:off x="4633263" y="2692525"/>
            <a:ext cx="17886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369" name="Google Shape;369;p39"/>
          <p:cNvSpPr txBox="1"/>
          <p:nvPr>
            <p:ph idx="1" type="subTitle"/>
          </p:nvPr>
        </p:nvSpPr>
        <p:spPr>
          <a:xfrm>
            <a:off x="4633297" y="3124400"/>
            <a:ext cx="1788600" cy="84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370" name="Google Shape;370;p39"/>
          <p:cNvSpPr txBox="1"/>
          <p:nvPr>
            <p:ph idx="2" type="title"/>
          </p:nvPr>
        </p:nvSpPr>
        <p:spPr>
          <a:xfrm>
            <a:off x="6544613" y="2692525"/>
            <a:ext cx="17886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371" name="Google Shape;371;p39"/>
          <p:cNvSpPr txBox="1"/>
          <p:nvPr>
            <p:ph idx="3" type="subTitle"/>
          </p:nvPr>
        </p:nvSpPr>
        <p:spPr>
          <a:xfrm>
            <a:off x="6544625" y="3124400"/>
            <a:ext cx="1788600" cy="84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372" name="Google Shape;372;p39"/>
          <p:cNvSpPr txBox="1"/>
          <p:nvPr>
            <p:ph idx="4" type="title"/>
          </p:nvPr>
        </p:nvSpPr>
        <p:spPr>
          <a:xfrm>
            <a:off x="2721863" y="2692525"/>
            <a:ext cx="17886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r">
              <a:spcBef>
                <a:spcPts val="0"/>
              </a:spcBef>
              <a:spcAft>
                <a:spcPts val="0"/>
              </a:spcAft>
              <a:buSzPts val="2500"/>
              <a:buNone/>
              <a:defRPr sz="2500"/>
            </a:lvl2pPr>
            <a:lvl3pPr lvl="2" rtl="0" algn="r">
              <a:spcBef>
                <a:spcPts val="0"/>
              </a:spcBef>
              <a:spcAft>
                <a:spcPts val="0"/>
              </a:spcAft>
              <a:buSzPts val="2500"/>
              <a:buNone/>
              <a:defRPr sz="2500"/>
            </a:lvl3pPr>
            <a:lvl4pPr lvl="3" rtl="0" algn="r">
              <a:spcBef>
                <a:spcPts val="0"/>
              </a:spcBef>
              <a:spcAft>
                <a:spcPts val="0"/>
              </a:spcAft>
              <a:buSzPts val="2500"/>
              <a:buNone/>
              <a:defRPr sz="2500"/>
            </a:lvl4pPr>
            <a:lvl5pPr lvl="4" rtl="0" algn="r">
              <a:spcBef>
                <a:spcPts val="0"/>
              </a:spcBef>
              <a:spcAft>
                <a:spcPts val="0"/>
              </a:spcAft>
              <a:buSzPts val="2500"/>
              <a:buNone/>
              <a:defRPr sz="2500"/>
            </a:lvl5pPr>
            <a:lvl6pPr lvl="5" rtl="0" algn="r">
              <a:spcBef>
                <a:spcPts val="0"/>
              </a:spcBef>
              <a:spcAft>
                <a:spcPts val="0"/>
              </a:spcAft>
              <a:buSzPts val="2500"/>
              <a:buNone/>
              <a:defRPr sz="2500"/>
            </a:lvl6pPr>
            <a:lvl7pPr lvl="6" rtl="0" algn="r">
              <a:spcBef>
                <a:spcPts val="0"/>
              </a:spcBef>
              <a:spcAft>
                <a:spcPts val="0"/>
              </a:spcAft>
              <a:buSzPts val="2500"/>
              <a:buNone/>
              <a:defRPr sz="2500"/>
            </a:lvl7pPr>
            <a:lvl8pPr lvl="7" rtl="0" algn="r">
              <a:spcBef>
                <a:spcPts val="0"/>
              </a:spcBef>
              <a:spcAft>
                <a:spcPts val="0"/>
              </a:spcAft>
              <a:buSzPts val="2500"/>
              <a:buNone/>
              <a:defRPr sz="2500"/>
            </a:lvl8pPr>
            <a:lvl9pPr lvl="8" rtl="0" algn="r">
              <a:spcBef>
                <a:spcPts val="0"/>
              </a:spcBef>
              <a:spcAft>
                <a:spcPts val="0"/>
              </a:spcAft>
              <a:buSzPts val="2500"/>
              <a:buNone/>
              <a:defRPr sz="2500"/>
            </a:lvl9pPr>
          </a:lstStyle>
          <a:p/>
        </p:txBody>
      </p:sp>
      <p:sp>
        <p:nvSpPr>
          <p:cNvPr id="373" name="Google Shape;373;p39"/>
          <p:cNvSpPr txBox="1"/>
          <p:nvPr>
            <p:ph idx="5" type="subTitle"/>
          </p:nvPr>
        </p:nvSpPr>
        <p:spPr>
          <a:xfrm>
            <a:off x="2722019" y="3124400"/>
            <a:ext cx="1788600" cy="84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r">
              <a:lnSpc>
                <a:spcPct val="100000"/>
              </a:lnSpc>
              <a:spcBef>
                <a:spcPts val="0"/>
              </a:spcBef>
              <a:spcAft>
                <a:spcPts val="0"/>
              </a:spcAft>
              <a:buSzPts val="1600"/>
              <a:buNone/>
              <a:defRPr/>
            </a:lvl2pPr>
            <a:lvl3pPr lvl="2" rtl="0" algn="r">
              <a:lnSpc>
                <a:spcPct val="100000"/>
              </a:lnSpc>
              <a:spcBef>
                <a:spcPts val="0"/>
              </a:spcBef>
              <a:spcAft>
                <a:spcPts val="0"/>
              </a:spcAft>
              <a:buSzPts val="1600"/>
              <a:buNone/>
              <a:defRPr/>
            </a:lvl3pPr>
            <a:lvl4pPr lvl="3" rtl="0" algn="r">
              <a:lnSpc>
                <a:spcPct val="100000"/>
              </a:lnSpc>
              <a:spcBef>
                <a:spcPts val="0"/>
              </a:spcBef>
              <a:spcAft>
                <a:spcPts val="0"/>
              </a:spcAft>
              <a:buSzPts val="1600"/>
              <a:buNone/>
              <a:defRPr/>
            </a:lvl4pPr>
            <a:lvl5pPr lvl="4" rtl="0" algn="r">
              <a:lnSpc>
                <a:spcPct val="100000"/>
              </a:lnSpc>
              <a:spcBef>
                <a:spcPts val="0"/>
              </a:spcBef>
              <a:spcAft>
                <a:spcPts val="0"/>
              </a:spcAft>
              <a:buSzPts val="1600"/>
              <a:buNone/>
              <a:defRPr/>
            </a:lvl5pPr>
            <a:lvl6pPr lvl="5" rtl="0" algn="r">
              <a:lnSpc>
                <a:spcPct val="100000"/>
              </a:lnSpc>
              <a:spcBef>
                <a:spcPts val="0"/>
              </a:spcBef>
              <a:spcAft>
                <a:spcPts val="0"/>
              </a:spcAft>
              <a:buSzPts val="1600"/>
              <a:buNone/>
              <a:defRPr/>
            </a:lvl6pPr>
            <a:lvl7pPr lvl="6" rtl="0" algn="r">
              <a:lnSpc>
                <a:spcPct val="100000"/>
              </a:lnSpc>
              <a:spcBef>
                <a:spcPts val="0"/>
              </a:spcBef>
              <a:spcAft>
                <a:spcPts val="0"/>
              </a:spcAft>
              <a:buSzPts val="1600"/>
              <a:buNone/>
              <a:defRPr/>
            </a:lvl7pPr>
            <a:lvl8pPr lvl="7" rtl="0" algn="r">
              <a:lnSpc>
                <a:spcPct val="100000"/>
              </a:lnSpc>
              <a:spcBef>
                <a:spcPts val="0"/>
              </a:spcBef>
              <a:spcAft>
                <a:spcPts val="0"/>
              </a:spcAft>
              <a:buSzPts val="1600"/>
              <a:buNone/>
              <a:defRPr/>
            </a:lvl8pPr>
            <a:lvl9pPr lvl="8" rtl="0" algn="r">
              <a:lnSpc>
                <a:spcPct val="100000"/>
              </a:lnSpc>
              <a:spcBef>
                <a:spcPts val="0"/>
              </a:spcBef>
              <a:spcAft>
                <a:spcPts val="0"/>
              </a:spcAft>
              <a:buSzPts val="1600"/>
              <a:buNone/>
              <a:defRPr/>
            </a:lvl9pPr>
          </a:lstStyle>
          <a:p/>
        </p:txBody>
      </p:sp>
      <p:sp>
        <p:nvSpPr>
          <p:cNvPr id="374" name="Google Shape;374;p39"/>
          <p:cNvSpPr txBox="1"/>
          <p:nvPr>
            <p:ph idx="6" type="title"/>
          </p:nvPr>
        </p:nvSpPr>
        <p:spPr>
          <a:xfrm>
            <a:off x="810613" y="2692525"/>
            <a:ext cx="17886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lgn="r">
              <a:spcBef>
                <a:spcPts val="0"/>
              </a:spcBef>
              <a:spcAft>
                <a:spcPts val="0"/>
              </a:spcAft>
              <a:buSzPts val="2500"/>
              <a:buNone/>
              <a:defRPr sz="2500"/>
            </a:lvl2pPr>
            <a:lvl3pPr lvl="2" rtl="0" algn="r">
              <a:spcBef>
                <a:spcPts val="0"/>
              </a:spcBef>
              <a:spcAft>
                <a:spcPts val="0"/>
              </a:spcAft>
              <a:buSzPts val="2500"/>
              <a:buNone/>
              <a:defRPr sz="2500"/>
            </a:lvl3pPr>
            <a:lvl4pPr lvl="3" rtl="0" algn="r">
              <a:spcBef>
                <a:spcPts val="0"/>
              </a:spcBef>
              <a:spcAft>
                <a:spcPts val="0"/>
              </a:spcAft>
              <a:buSzPts val="2500"/>
              <a:buNone/>
              <a:defRPr sz="2500"/>
            </a:lvl4pPr>
            <a:lvl5pPr lvl="4" rtl="0" algn="r">
              <a:spcBef>
                <a:spcPts val="0"/>
              </a:spcBef>
              <a:spcAft>
                <a:spcPts val="0"/>
              </a:spcAft>
              <a:buSzPts val="2500"/>
              <a:buNone/>
              <a:defRPr sz="2500"/>
            </a:lvl5pPr>
            <a:lvl6pPr lvl="5" rtl="0" algn="r">
              <a:spcBef>
                <a:spcPts val="0"/>
              </a:spcBef>
              <a:spcAft>
                <a:spcPts val="0"/>
              </a:spcAft>
              <a:buSzPts val="2500"/>
              <a:buNone/>
              <a:defRPr sz="2500"/>
            </a:lvl6pPr>
            <a:lvl7pPr lvl="6" rtl="0" algn="r">
              <a:spcBef>
                <a:spcPts val="0"/>
              </a:spcBef>
              <a:spcAft>
                <a:spcPts val="0"/>
              </a:spcAft>
              <a:buSzPts val="2500"/>
              <a:buNone/>
              <a:defRPr sz="2500"/>
            </a:lvl7pPr>
            <a:lvl8pPr lvl="7" rtl="0" algn="r">
              <a:spcBef>
                <a:spcPts val="0"/>
              </a:spcBef>
              <a:spcAft>
                <a:spcPts val="0"/>
              </a:spcAft>
              <a:buSzPts val="2500"/>
              <a:buNone/>
              <a:defRPr sz="2500"/>
            </a:lvl8pPr>
            <a:lvl9pPr lvl="8" rtl="0" algn="r">
              <a:spcBef>
                <a:spcPts val="0"/>
              </a:spcBef>
              <a:spcAft>
                <a:spcPts val="0"/>
              </a:spcAft>
              <a:buSzPts val="2500"/>
              <a:buNone/>
              <a:defRPr sz="2500"/>
            </a:lvl9pPr>
          </a:lstStyle>
          <a:p/>
        </p:txBody>
      </p:sp>
      <p:sp>
        <p:nvSpPr>
          <p:cNvPr id="375" name="Google Shape;375;p39"/>
          <p:cNvSpPr txBox="1"/>
          <p:nvPr>
            <p:ph idx="7" type="subTitle"/>
          </p:nvPr>
        </p:nvSpPr>
        <p:spPr>
          <a:xfrm>
            <a:off x="810750" y="3124400"/>
            <a:ext cx="1788600" cy="84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gn="r">
              <a:lnSpc>
                <a:spcPct val="100000"/>
              </a:lnSpc>
              <a:spcBef>
                <a:spcPts val="0"/>
              </a:spcBef>
              <a:spcAft>
                <a:spcPts val="0"/>
              </a:spcAft>
              <a:buSzPts val="1600"/>
              <a:buNone/>
              <a:defRPr/>
            </a:lvl2pPr>
            <a:lvl3pPr lvl="2" rtl="0" algn="r">
              <a:lnSpc>
                <a:spcPct val="100000"/>
              </a:lnSpc>
              <a:spcBef>
                <a:spcPts val="0"/>
              </a:spcBef>
              <a:spcAft>
                <a:spcPts val="0"/>
              </a:spcAft>
              <a:buSzPts val="1600"/>
              <a:buNone/>
              <a:defRPr/>
            </a:lvl3pPr>
            <a:lvl4pPr lvl="3" rtl="0" algn="r">
              <a:lnSpc>
                <a:spcPct val="100000"/>
              </a:lnSpc>
              <a:spcBef>
                <a:spcPts val="0"/>
              </a:spcBef>
              <a:spcAft>
                <a:spcPts val="0"/>
              </a:spcAft>
              <a:buSzPts val="1600"/>
              <a:buNone/>
              <a:defRPr/>
            </a:lvl4pPr>
            <a:lvl5pPr lvl="4" rtl="0" algn="r">
              <a:lnSpc>
                <a:spcPct val="100000"/>
              </a:lnSpc>
              <a:spcBef>
                <a:spcPts val="0"/>
              </a:spcBef>
              <a:spcAft>
                <a:spcPts val="0"/>
              </a:spcAft>
              <a:buSzPts val="1600"/>
              <a:buNone/>
              <a:defRPr/>
            </a:lvl5pPr>
            <a:lvl6pPr lvl="5" rtl="0" algn="r">
              <a:lnSpc>
                <a:spcPct val="100000"/>
              </a:lnSpc>
              <a:spcBef>
                <a:spcPts val="0"/>
              </a:spcBef>
              <a:spcAft>
                <a:spcPts val="0"/>
              </a:spcAft>
              <a:buSzPts val="1600"/>
              <a:buNone/>
              <a:defRPr/>
            </a:lvl6pPr>
            <a:lvl7pPr lvl="6" rtl="0" algn="r">
              <a:lnSpc>
                <a:spcPct val="100000"/>
              </a:lnSpc>
              <a:spcBef>
                <a:spcPts val="0"/>
              </a:spcBef>
              <a:spcAft>
                <a:spcPts val="0"/>
              </a:spcAft>
              <a:buSzPts val="1600"/>
              <a:buNone/>
              <a:defRPr/>
            </a:lvl7pPr>
            <a:lvl8pPr lvl="7" rtl="0" algn="r">
              <a:lnSpc>
                <a:spcPct val="100000"/>
              </a:lnSpc>
              <a:spcBef>
                <a:spcPts val="0"/>
              </a:spcBef>
              <a:spcAft>
                <a:spcPts val="0"/>
              </a:spcAft>
              <a:buSzPts val="1600"/>
              <a:buNone/>
              <a:defRPr/>
            </a:lvl8pPr>
            <a:lvl9pPr lvl="8" rtl="0" algn="r">
              <a:lnSpc>
                <a:spcPct val="100000"/>
              </a:lnSpc>
              <a:spcBef>
                <a:spcPts val="0"/>
              </a:spcBef>
              <a:spcAft>
                <a:spcPts val="0"/>
              </a:spcAft>
              <a:buSzPts val="1600"/>
              <a:buNone/>
              <a:defRPr/>
            </a:lvl9pPr>
          </a:lstStyle>
          <a:p/>
        </p:txBody>
      </p:sp>
      <p:sp>
        <p:nvSpPr>
          <p:cNvPr id="376" name="Google Shape;376;p39"/>
          <p:cNvSpPr txBox="1"/>
          <p:nvPr>
            <p:ph idx="8" type="title"/>
          </p:nvPr>
        </p:nvSpPr>
        <p:spPr>
          <a:xfrm flipH="1">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377" name="Shape 377"/>
        <p:cNvGrpSpPr/>
        <p:nvPr/>
      </p:nvGrpSpPr>
      <p:grpSpPr>
        <a:xfrm>
          <a:off x="0" y="0"/>
          <a:ext cx="0" cy="0"/>
          <a:chOff x="0" y="0"/>
          <a:chExt cx="0" cy="0"/>
        </a:xfrm>
      </p:grpSpPr>
      <p:sp>
        <p:nvSpPr>
          <p:cNvPr id="378" name="Google Shape;378;p40"/>
          <p:cNvSpPr/>
          <p:nvPr/>
        </p:nvSpPr>
        <p:spPr>
          <a:xfrm rot="-10285629">
            <a:off x="6057524" y="-2124373"/>
            <a:ext cx="9471588" cy="6049060"/>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0"/>
          <p:cNvSpPr/>
          <p:nvPr/>
        </p:nvSpPr>
        <p:spPr>
          <a:xfrm flipH="1">
            <a:off x="7942003" y="1004988"/>
            <a:ext cx="5766771" cy="368296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40"/>
          <p:cNvSpPr/>
          <p:nvPr/>
        </p:nvSpPr>
        <p:spPr>
          <a:xfrm rot="2839443">
            <a:off x="-308418" y="2442034"/>
            <a:ext cx="6402141" cy="5689181"/>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0"/>
          <p:cNvSpPr/>
          <p:nvPr/>
        </p:nvSpPr>
        <p:spPr>
          <a:xfrm rot="9405665">
            <a:off x="-5036390" y="1932081"/>
            <a:ext cx="7310152" cy="6849835"/>
          </a:xfrm>
          <a:custGeom>
            <a:rect b="b" l="l" r="r" t="t"/>
            <a:pathLst>
              <a:path extrusionOk="0" h="87424" w="93299">
                <a:moveTo>
                  <a:pt x="34162" y="1"/>
                </a:moveTo>
                <a:cubicBezTo>
                  <a:pt x="24245" y="1"/>
                  <a:pt x="25039" y="12520"/>
                  <a:pt x="13717" y="17147"/>
                </a:cubicBezTo>
                <a:cubicBezTo>
                  <a:pt x="1" y="22753"/>
                  <a:pt x="25599" y="33483"/>
                  <a:pt x="18923" y="50349"/>
                </a:cubicBezTo>
                <a:cubicBezTo>
                  <a:pt x="13077" y="65115"/>
                  <a:pt x="23069" y="87424"/>
                  <a:pt x="32143" y="87424"/>
                </a:cubicBezTo>
                <a:cubicBezTo>
                  <a:pt x="33432" y="87424"/>
                  <a:pt x="34703" y="86974"/>
                  <a:pt x="35906" y="85988"/>
                </a:cubicBezTo>
                <a:cubicBezTo>
                  <a:pt x="38841" y="83585"/>
                  <a:pt x="41192" y="82952"/>
                  <a:pt x="43240" y="82952"/>
                </a:cubicBezTo>
                <a:cubicBezTo>
                  <a:pt x="45526" y="82952"/>
                  <a:pt x="47435" y="83741"/>
                  <a:pt x="49356" y="83741"/>
                </a:cubicBezTo>
                <a:cubicBezTo>
                  <a:pt x="51391" y="83741"/>
                  <a:pt x="53441" y="82856"/>
                  <a:pt x="55968" y="79208"/>
                </a:cubicBezTo>
                <a:cubicBezTo>
                  <a:pt x="79663" y="45004"/>
                  <a:pt x="87416" y="44135"/>
                  <a:pt x="87416" y="44135"/>
                </a:cubicBezTo>
                <a:cubicBezTo>
                  <a:pt x="93298" y="21497"/>
                  <a:pt x="60858" y="9397"/>
                  <a:pt x="42111" y="1875"/>
                </a:cubicBezTo>
                <a:cubicBezTo>
                  <a:pt x="38838" y="561"/>
                  <a:pt x="36260" y="1"/>
                  <a:pt x="34162" y="1"/>
                </a:cubicBezTo>
                <a:close/>
              </a:path>
            </a:pathLst>
          </a:custGeom>
          <a:solidFill>
            <a:schemeClr val="accent3">
              <a:alpha val="335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0"/>
          <p:cNvSpPr/>
          <p:nvPr/>
        </p:nvSpPr>
        <p:spPr>
          <a:xfrm rot="-1478505">
            <a:off x="-435239" y="-2304911"/>
            <a:ext cx="7826136" cy="2877871"/>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40"/>
          <p:cNvSpPr/>
          <p:nvPr/>
        </p:nvSpPr>
        <p:spPr>
          <a:xfrm flipH="1" rot="9555841">
            <a:off x="8042252" y="1808506"/>
            <a:ext cx="8200942" cy="3015697"/>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40"/>
          <p:cNvSpPr txBox="1"/>
          <p:nvPr>
            <p:ph type="title"/>
          </p:nvPr>
        </p:nvSpPr>
        <p:spPr>
          <a:xfrm>
            <a:off x="1465625" y="1627425"/>
            <a:ext cx="2746500" cy="4602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385" name="Google Shape;385;p40"/>
          <p:cNvSpPr txBox="1"/>
          <p:nvPr>
            <p:ph idx="1" type="subTitle"/>
          </p:nvPr>
        </p:nvSpPr>
        <p:spPr>
          <a:xfrm>
            <a:off x="1465675" y="2087600"/>
            <a:ext cx="2746500" cy="460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386" name="Google Shape;386;p40"/>
          <p:cNvSpPr txBox="1"/>
          <p:nvPr>
            <p:ph idx="2" type="title"/>
          </p:nvPr>
        </p:nvSpPr>
        <p:spPr>
          <a:xfrm>
            <a:off x="1465625" y="2665450"/>
            <a:ext cx="2746500" cy="4602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387" name="Google Shape;387;p40"/>
          <p:cNvSpPr txBox="1"/>
          <p:nvPr>
            <p:ph idx="3" type="subTitle"/>
          </p:nvPr>
        </p:nvSpPr>
        <p:spPr>
          <a:xfrm>
            <a:off x="1465675" y="3124625"/>
            <a:ext cx="2746500" cy="460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388" name="Google Shape;388;p40"/>
          <p:cNvSpPr txBox="1"/>
          <p:nvPr>
            <p:ph idx="4" type="title"/>
          </p:nvPr>
        </p:nvSpPr>
        <p:spPr>
          <a:xfrm>
            <a:off x="1465625" y="3703475"/>
            <a:ext cx="2746500" cy="4602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389" name="Google Shape;389;p40"/>
          <p:cNvSpPr txBox="1"/>
          <p:nvPr>
            <p:ph idx="5" type="subTitle"/>
          </p:nvPr>
        </p:nvSpPr>
        <p:spPr>
          <a:xfrm>
            <a:off x="1465675" y="4162650"/>
            <a:ext cx="2746500" cy="460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390" name="Google Shape;390;p40"/>
          <p:cNvSpPr txBox="1"/>
          <p:nvPr>
            <p:ph idx="6" type="title"/>
          </p:nvPr>
        </p:nvSpPr>
        <p:spPr>
          <a:xfrm>
            <a:off x="5348850" y="1627425"/>
            <a:ext cx="2746500" cy="4602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391" name="Google Shape;391;p40"/>
          <p:cNvSpPr txBox="1"/>
          <p:nvPr>
            <p:ph idx="7" type="subTitle"/>
          </p:nvPr>
        </p:nvSpPr>
        <p:spPr>
          <a:xfrm>
            <a:off x="5348900" y="2087600"/>
            <a:ext cx="2746500" cy="460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392" name="Google Shape;392;p40"/>
          <p:cNvSpPr txBox="1"/>
          <p:nvPr>
            <p:ph idx="8" type="title"/>
          </p:nvPr>
        </p:nvSpPr>
        <p:spPr>
          <a:xfrm>
            <a:off x="5348850" y="2665450"/>
            <a:ext cx="2746500" cy="4602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393" name="Google Shape;393;p40"/>
          <p:cNvSpPr txBox="1"/>
          <p:nvPr>
            <p:ph idx="9" type="subTitle"/>
          </p:nvPr>
        </p:nvSpPr>
        <p:spPr>
          <a:xfrm>
            <a:off x="5348900" y="3124625"/>
            <a:ext cx="2746500" cy="460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394" name="Google Shape;394;p40"/>
          <p:cNvSpPr txBox="1"/>
          <p:nvPr>
            <p:ph idx="13" type="title"/>
          </p:nvPr>
        </p:nvSpPr>
        <p:spPr>
          <a:xfrm>
            <a:off x="5348850" y="3703475"/>
            <a:ext cx="2746500" cy="4602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395" name="Google Shape;395;p40"/>
          <p:cNvSpPr txBox="1"/>
          <p:nvPr>
            <p:ph idx="14" type="subTitle"/>
          </p:nvPr>
        </p:nvSpPr>
        <p:spPr>
          <a:xfrm>
            <a:off x="5348900" y="4162650"/>
            <a:ext cx="2746500" cy="460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396" name="Google Shape;396;p40"/>
          <p:cNvSpPr txBox="1"/>
          <p:nvPr>
            <p:ph idx="15" type="title"/>
          </p:nvPr>
        </p:nvSpPr>
        <p:spPr>
          <a:xfrm>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p:cSld name="CUSTOM_7_1">
    <p:spTree>
      <p:nvGrpSpPr>
        <p:cNvPr id="397" name="Shape 397"/>
        <p:cNvGrpSpPr/>
        <p:nvPr/>
      </p:nvGrpSpPr>
      <p:grpSpPr>
        <a:xfrm>
          <a:off x="0" y="0"/>
          <a:ext cx="0" cy="0"/>
          <a:chOff x="0" y="0"/>
          <a:chExt cx="0" cy="0"/>
        </a:xfrm>
      </p:grpSpPr>
      <p:sp>
        <p:nvSpPr>
          <p:cNvPr id="398" name="Google Shape;398;p41"/>
          <p:cNvSpPr/>
          <p:nvPr/>
        </p:nvSpPr>
        <p:spPr>
          <a:xfrm flipH="1" rot="9339447">
            <a:off x="-5157706" y="2195120"/>
            <a:ext cx="7471555" cy="4771732"/>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41"/>
          <p:cNvSpPr/>
          <p:nvPr/>
        </p:nvSpPr>
        <p:spPr>
          <a:xfrm rot="-10285603">
            <a:off x="7150321" y="-2266383"/>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41"/>
          <p:cNvSpPr/>
          <p:nvPr/>
        </p:nvSpPr>
        <p:spPr>
          <a:xfrm rot="649785">
            <a:off x="6848027" y="-244025"/>
            <a:ext cx="4558897" cy="1365861"/>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rgbClr val="AC9078">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41"/>
          <p:cNvSpPr/>
          <p:nvPr/>
        </p:nvSpPr>
        <p:spPr>
          <a:xfrm rot="813319">
            <a:off x="-4299402" y="-47175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1"/>
          <p:cNvSpPr/>
          <p:nvPr/>
        </p:nvSpPr>
        <p:spPr>
          <a:xfrm rot="9089871">
            <a:off x="7049951" y="1893780"/>
            <a:ext cx="7826200" cy="2877895"/>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41"/>
          <p:cNvSpPr/>
          <p:nvPr/>
        </p:nvSpPr>
        <p:spPr>
          <a:xfrm rot="-576017">
            <a:off x="-4825529" y="-672274"/>
            <a:ext cx="7826074" cy="287784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41"/>
          <p:cNvSpPr txBox="1"/>
          <p:nvPr>
            <p:ph type="title"/>
          </p:nvPr>
        </p:nvSpPr>
        <p:spPr>
          <a:xfrm>
            <a:off x="721076" y="1932225"/>
            <a:ext cx="22272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405" name="Google Shape;405;p41"/>
          <p:cNvSpPr txBox="1"/>
          <p:nvPr>
            <p:ph idx="1" type="subTitle"/>
          </p:nvPr>
        </p:nvSpPr>
        <p:spPr>
          <a:xfrm>
            <a:off x="721125" y="2287900"/>
            <a:ext cx="2227200" cy="661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406" name="Google Shape;406;p41"/>
          <p:cNvSpPr txBox="1"/>
          <p:nvPr>
            <p:ph idx="2" type="title"/>
          </p:nvPr>
        </p:nvSpPr>
        <p:spPr>
          <a:xfrm>
            <a:off x="721076" y="3841025"/>
            <a:ext cx="22272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407" name="Google Shape;407;p41"/>
          <p:cNvSpPr txBox="1"/>
          <p:nvPr>
            <p:ph idx="3" type="subTitle"/>
          </p:nvPr>
        </p:nvSpPr>
        <p:spPr>
          <a:xfrm>
            <a:off x="721100" y="4196700"/>
            <a:ext cx="2227200" cy="661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408" name="Google Shape;408;p41"/>
          <p:cNvSpPr txBox="1"/>
          <p:nvPr>
            <p:ph idx="4" type="title"/>
          </p:nvPr>
        </p:nvSpPr>
        <p:spPr>
          <a:xfrm>
            <a:off x="3458376" y="1932225"/>
            <a:ext cx="22272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409" name="Google Shape;409;p41"/>
          <p:cNvSpPr txBox="1"/>
          <p:nvPr>
            <p:ph idx="5" type="subTitle"/>
          </p:nvPr>
        </p:nvSpPr>
        <p:spPr>
          <a:xfrm>
            <a:off x="3458425" y="2287900"/>
            <a:ext cx="2227200" cy="661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410" name="Google Shape;410;p41"/>
          <p:cNvSpPr txBox="1"/>
          <p:nvPr>
            <p:ph idx="6" type="title"/>
          </p:nvPr>
        </p:nvSpPr>
        <p:spPr>
          <a:xfrm>
            <a:off x="3458376" y="3841025"/>
            <a:ext cx="22272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411" name="Google Shape;411;p41"/>
          <p:cNvSpPr txBox="1"/>
          <p:nvPr>
            <p:ph idx="7" type="subTitle"/>
          </p:nvPr>
        </p:nvSpPr>
        <p:spPr>
          <a:xfrm>
            <a:off x="3458400" y="4196700"/>
            <a:ext cx="2227200" cy="661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412" name="Google Shape;412;p41"/>
          <p:cNvSpPr txBox="1"/>
          <p:nvPr>
            <p:ph idx="8" type="title"/>
          </p:nvPr>
        </p:nvSpPr>
        <p:spPr>
          <a:xfrm>
            <a:off x="6195726" y="1932225"/>
            <a:ext cx="22272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413" name="Google Shape;413;p41"/>
          <p:cNvSpPr txBox="1"/>
          <p:nvPr>
            <p:ph idx="9" type="subTitle"/>
          </p:nvPr>
        </p:nvSpPr>
        <p:spPr>
          <a:xfrm>
            <a:off x="6195775" y="2287900"/>
            <a:ext cx="2227200" cy="661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414" name="Google Shape;414;p41"/>
          <p:cNvSpPr txBox="1"/>
          <p:nvPr>
            <p:ph idx="13" type="title"/>
          </p:nvPr>
        </p:nvSpPr>
        <p:spPr>
          <a:xfrm>
            <a:off x="6195726" y="3841025"/>
            <a:ext cx="2227200" cy="4875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415" name="Google Shape;415;p41"/>
          <p:cNvSpPr txBox="1"/>
          <p:nvPr>
            <p:ph idx="14" type="subTitle"/>
          </p:nvPr>
        </p:nvSpPr>
        <p:spPr>
          <a:xfrm>
            <a:off x="6195750" y="4196700"/>
            <a:ext cx="2227200" cy="661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416" name="Google Shape;416;p41"/>
          <p:cNvSpPr txBox="1"/>
          <p:nvPr>
            <p:ph idx="15" type="title"/>
          </p:nvPr>
        </p:nvSpPr>
        <p:spPr>
          <a:xfrm flipH="1">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2">
  <p:cSld name="CUSTOM_27">
    <p:spTree>
      <p:nvGrpSpPr>
        <p:cNvPr id="417" name="Shape 417"/>
        <p:cNvGrpSpPr/>
        <p:nvPr/>
      </p:nvGrpSpPr>
      <p:grpSpPr>
        <a:xfrm>
          <a:off x="0" y="0"/>
          <a:ext cx="0" cy="0"/>
          <a:chOff x="0" y="0"/>
          <a:chExt cx="0" cy="0"/>
        </a:xfrm>
      </p:grpSpPr>
      <p:sp>
        <p:nvSpPr>
          <p:cNvPr id="418" name="Google Shape;418;p42"/>
          <p:cNvSpPr/>
          <p:nvPr/>
        </p:nvSpPr>
        <p:spPr>
          <a:xfrm rot="-9339447">
            <a:off x="6847042" y="2970420"/>
            <a:ext cx="7471555" cy="4771732"/>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2"/>
          <p:cNvSpPr/>
          <p:nvPr/>
        </p:nvSpPr>
        <p:spPr>
          <a:xfrm flipH="1" rot="10285603">
            <a:off x="-5277715" y="-2464108"/>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42"/>
          <p:cNvSpPr/>
          <p:nvPr/>
        </p:nvSpPr>
        <p:spPr>
          <a:xfrm flipH="1" rot="-649785">
            <a:off x="-4089159" y="1056050"/>
            <a:ext cx="4558897" cy="1365861"/>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rgbClr val="AC9078">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42"/>
          <p:cNvSpPr/>
          <p:nvPr/>
        </p:nvSpPr>
        <p:spPr>
          <a:xfrm flipH="1" rot="-813319">
            <a:off x="7695609" y="-352217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42"/>
          <p:cNvSpPr/>
          <p:nvPr/>
        </p:nvSpPr>
        <p:spPr>
          <a:xfrm flipH="1" rot="-9089871">
            <a:off x="-5596635" y="1893780"/>
            <a:ext cx="7826200" cy="2877895"/>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42"/>
          <p:cNvSpPr/>
          <p:nvPr/>
        </p:nvSpPr>
        <p:spPr>
          <a:xfrm flipH="1" rot="1476017">
            <a:off x="6812373" y="775527"/>
            <a:ext cx="7826071" cy="287784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42"/>
          <p:cNvSpPr txBox="1"/>
          <p:nvPr>
            <p:ph type="title"/>
          </p:nvPr>
        </p:nvSpPr>
        <p:spPr>
          <a:xfrm>
            <a:off x="1242888" y="1932225"/>
            <a:ext cx="1874700" cy="4875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425" name="Google Shape;425;p42"/>
          <p:cNvSpPr txBox="1"/>
          <p:nvPr>
            <p:ph idx="1" type="subTitle"/>
          </p:nvPr>
        </p:nvSpPr>
        <p:spPr>
          <a:xfrm>
            <a:off x="1242930" y="2287900"/>
            <a:ext cx="1874700" cy="66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426" name="Google Shape;426;p42"/>
          <p:cNvSpPr txBox="1"/>
          <p:nvPr>
            <p:ph idx="2" type="title"/>
          </p:nvPr>
        </p:nvSpPr>
        <p:spPr>
          <a:xfrm>
            <a:off x="1242889" y="3588576"/>
            <a:ext cx="1874700" cy="4875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427" name="Google Shape;427;p42"/>
          <p:cNvSpPr txBox="1"/>
          <p:nvPr>
            <p:ph idx="3" type="subTitle"/>
          </p:nvPr>
        </p:nvSpPr>
        <p:spPr>
          <a:xfrm>
            <a:off x="1242909" y="3944251"/>
            <a:ext cx="1874700" cy="66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428" name="Google Shape;428;p42"/>
          <p:cNvSpPr txBox="1"/>
          <p:nvPr>
            <p:ph idx="4" type="title"/>
          </p:nvPr>
        </p:nvSpPr>
        <p:spPr>
          <a:xfrm>
            <a:off x="3973163" y="1932225"/>
            <a:ext cx="1874700" cy="4875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429" name="Google Shape;429;p42"/>
          <p:cNvSpPr txBox="1"/>
          <p:nvPr>
            <p:ph idx="5" type="subTitle"/>
          </p:nvPr>
        </p:nvSpPr>
        <p:spPr>
          <a:xfrm>
            <a:off x="3973205" y="2287900"/>
            <a:ext cx="1874700" cy="66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430" name="Google Shape;430;p42"/>
          <p:cNvSpPr txBox="1"/>
          <p:nvPr>
            <p:ph idx="6" type="title"/>
          </p:nvPr>
        </p:nvSpPr>
        <p:spPr>
          <a:xfrm>
            <a:off x="3973164" y="3588576"/>
            <a:ext cx="1874700" cy="4875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431" name="Google Shape;431;p42"/>
          <p:cNvSpPr txBox="1"/>
          <p:nvPr>
            <p:ph idx="7" type="subTitle"/>
          </p:nvPr>
        </p:nvSpPr>
        <p:spPr>
          <a:xfrm>
            <a:off x="3973184" y="3944251"/>
            <a:ext cx="1874700" cy="66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432" name="Google Shape;432;p42"/>
          <p:cNvSpPr txBox="1"/>
          <p:nvPr>
            <p:ph idx="8" type="title"/>
          </p:nvPr>
        </p:nvSpPr>
        <p:spPr>
          <a:xfrm>
            <a:off x="6703489" y="1932225"/>
            <a:ext cx="1874700" cy="4875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433" name="Google Shape;433;p42"/>
          <p:cNvSpPr txBox="1"/>
          <p:nvPr>
            <p:ph idx="9" type="subTitle"/>
          </p:nvPr>
        </p:nvSpPr>
        <p:spPr>
          <a:xfrm>
            <a:off x="6703530" y="2287900"/>
            <a:ext cx="1874700" cy="66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434" name="Google Shape;434;p42"/>
          <p:cNvSpPr txBox="1"/>
          <p:nvPr>
            <p:ph idx="13" type="title"/>
          </p:nvPr>
        </p:nvSpPr>
        <p:spPr>
          <a:xfrm>
            <a:off x="6703489" y="3588576"/>
            <a:ext cx="1874700" cy="4875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latin typeface="Kulim Park"/>
                <a:ea typeface="Kulim Park"/>
                <a:cs typeface="Kulim Park"/>
                <a:sym typeface="Kulim Park"/>
              </a:defRPr>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435" name="Google Shape;435;p42"/>
          <p:cNvSpPr txBox="1"/>
          <p:nvPr>
            <p:ph idx="14" type="subTitle"/>
          </p:nvPr>
        </p:nvSpPr>
        <p:spPr>
          <a:xfrm>
            <a:off x="6703509" y="3944251"/>
            <a:ext cx="1874700" cy="66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atin typeface="Manrope"/>
                <a:ea typeface="Manrope"/>
                <a:cs typeface="Manrope"/>
                <a:sym typeface="Manrop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p:txBody>
      </p:sp>
      <p:sp>
        <p:nvSpPr>
          <p:cNvPr id="436" name="Google Shape;436;p42"/>
          <p:cNvSpPr txBox="1"/>
          <p:nvPr>
            <p:ph idx="15" type="title"/>
          </p:nvPr>
        </p:nvSpPr>
        <p:spPr>
          <a:xfrm flipH="1">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437" name="Shape 437"/>
        <p:cNvGrpSpPr/>
        <p:nvPr/>
      </p:nvGrpSpPr>
      <p:grpSpPr>
        <a:xfrm>
          <a:off x="0" y="0"/>
          <a:ext cx="0" cy="0"/>
          <a:chOff x="0" y="0"/>
          <a:chExt cx="0" cy="0"/>
        </a:xfrm>
      </p:grpSpPr>
      <p:sp>
        <p:nvSpPr>
          <p:cNvPr id="438" name="Google Shape;438;p43"/>
          <p:cNvSpPr/>
          <p:nvPr/>
        </p:nvSpPr>
        <p:spPr>
          <a:xfrm rot="813319">
            <a:off x="-2477752" y="-30743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43"/>
          <p:cNvSpPr/>
          <p:nvPr/>
        </p:nvSpPr>
        <p:spPr>
          <a:xfrm flipH="1" rot="3394465">
            <a:off x="3077084" y="3433218"/>
            <a:ext cx="8703343" cy="5558223"/>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43"/>
          <p:cNvSpPr/>
          <p:nvPr/>
        </p:nvSpPr>
        <p:spPr>
          <a:xfrm>
            <a:off x="5315177" y="-1243497"/>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43"/>
          <p:cNvSpPr/>
          <p:nvPr/>
        </p:nvSpPr>
        <p:spPr>
          <a:xfrm rot="3406877">
            <a:off x="3098060" y="-32126"/>
            <a:ext cx="7826090" cy="2877855"/>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43"/>
          <p:cNvSpPr/>
          <p:nvPr/>
        </p:nvSpPr>
        <p:spPr>
          <a:xfrm flipH="1" rot="-649760">
            <a:off x="7075142" y="-713258"/>
            <a:ext cx="4974484" cy="1490372"/>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3">
              <a:alpha val="3464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43"/>
          <p:cNvSpPr/>
          <p:nvPr/>
        </p:nvSpPr>
        <p:spPr>
          <a:xfrm rot="-10285603">
            <a:off x="-4701904" y="2889692"/>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43"/>
          <p:cNvSpPr txBox="1"/>
          <p:nvPr>
            <p:ph hasCustomPrompt="1" type="title"/>
          </p:nvPr>
        </p:nvSpPr>
        <p:spPr>
          <a:xfrm>
            <a:off x="723300" y="751975"/>
            <a:ext cx="4696800" cy="1323000"/>
          </a:xfrm>
          <a:prstGeom prst="rect">
            <a:avLst/>
          </a:prstGeom>
        </p:spPr>
        <p:txBody>
          <a:bodyPr anchorCtr="0" anchor="b" bIns="91425" lIns="91425" spcFirstLastPara="1" rIns="91425" wrap="square" tIns="91425">
            <a:noAutofit/>
          </a:bodyPr>
          <a:lstStyle>
            <a:lvl1pPr lvl="0" rtl="0" algn="l">
              <a:spcBef>
                <a:spcPts val="0"/>
              </a:spcBef>
              <a:spcAft>
                <a:spcPts val="0"/>
              </a:spcAft>
              <a:buSzPts val="6000"/>
              <a:buNone/>
              <a:defRPr sz="73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r>
              <a:t>xx%</a:t>
            </a:r>
          </a:p>
        </p:txBody>
      </p:sp>
      <p:sp>
        <p:nvSpPr>
          <p:cNvPr id="445" name="Google Shape;445;p43"/>
          <p:cNvSpPr txBox="1"/>
          <p:nvPr>
            <p:ph idx="1" type="subTitle"/>
          </p:nvPr>
        </p:nvSpPr>
        <p:spPr>
          <a:xfrm>
            <a:off x="723300" y="2038177"/>
            <a:ext cx="4696800" cy="501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Font typeface="PT Sans"/>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Font typeface="PT Sans"/>
              <a:buNone/>
              <a:defRPr>
                <a:latin typeface="PT Sans"/>
                <a:ea typeface="PT Sans"/>
                <a:cs typeface="PT Sans"/>
                <a:sym typeface="PT Sans"/>
              </a:defRPr>
            </a:lvl4pPr>
            <a:lvl5pPr lvl="4" rtl="0">
              <a:lnSpc>
                <a:spcPct val="100000"/>
              </a:lnSpc>
              <a:spcBef>
                <a:spcPts val="0"/>
              </a:spcBef>
              <a:spcAft>
                <a:spcPts val="0"/>
              </a:spcAft>
              <a:buSzPts val="1600"/>
              <a:buFont typeface="PT Sans"/>
              <a:buNone/>
              <a:defRPr>
                <a:latin typeface="PT Sans"/>
                <a:ea typeface="PT Sans"/>
                <a:cs typeface="PT Sans"/>
                <a:sym typeface="PT Sans"/>
              </a:defRPr>
            </a:lvl5pPr>
            <a:lvl6pPr lvl="5" rtl="0">
              <a:lnSpc>
                <a:spcPct val="100000"/>
              </a:lnSpc>
              <a:spcBef>
                <a:spcPts val="0"/>
              </a:spcBef>
              <a:spcAft>
                <a:spcPts val="0"/>
              </a:spcAft>
              <a:buSzPts val="1600"/>
              <a:buFont typeface="PT Sans"/>
              <a:buNone/>
              <a:defRPr>
                <a:latin typeface="PT Sans"/>
                <a:ea typeface="PT Sans"/>
                <a:cs typeface="PT Sans"/>
                <a:sym typeface="PT Sans"/>
              </a:defRPr>
            </a:lvl6pPr>
            <a:lvl7pPr lvl="6" rtl="0">
              <a:lnSpc>
                <a:spcPct val="100000"/>
              </a:lnSpc>
              <a:spcBef>
                <a:spcPts val="0"/>
              </a:spcBef>
              <a:spcAft>
                <a:spcPts val="0"/>
              </a:spcAft>
              <a:buSzPts val="1600"/>
              <a:buFont typeface="PT Sans"/>
              <a:buNone/>
              <a:defRPr>
                <a:latin typeface="PT Sans"/>
                <a:ea typeface="PT Sans"/>
                <a:cs typeface="PT Sans"/>
                <a:sym typeface="PT Sans"/>
              </a:defRPr>
            </a:lvl7pPr>
            <a:lvl8pPr lvl="7" rtl="0">
              <a:lnSpc>
                <a:spcPct val="100000"/>
              </a:lnSpc>
              <a:spcBef>
                <a:spcPts val="0"/>
              </a:spcBef>
              <a:spcAft>
                <a:spcPts val="0"/>
              </a:spcAft>
              <a:buSzPts val="1600"/>
              <a:buFont typeface="PT Sans"/>
              <a:buNone/>
              <a:defRPr>
                <a:latin typeface="PT Sans"/>
                <a:ea typeface="PT Sans"/>
                <a:cs typeface="PT Sans"/>
                <a:sym typeface="PT Sans"/>
              </a:defRPr>
            </a:lvl8pPr>
            <a:lvl9pPr lvl="8" rtl="0">
              <a:lnSpc>
                <a:spcPct val="100000"/>
              </a:lnSpc>
              <a:spcBef>
                <a:spcPts val="0"/>
              </a:spcBef>
              <a:spcAft>
                <a:spcPts val="0"/>
              </a:spcAft>
              <a:buSzPts val="1600"/>
              <a:buFont typeface="PT Sans"/>
              <a:buNone/>
              <a:defRPr>
                <a:latin typeface="PT Sans"/>
                <a:ea typeface="PT Sans"/>
                <a:cs typeface="PT Sans"/>
                <a:sym typeface="PT Sans"/>
              </a:defRPr>
            </a:lvl9pPr>
          </a:lstStyle>
          <a:p/>
        </p:txBody>
      </p:sp>
      <p:sp>
        <p:nvSpPr>
          <p:cNvPr id="446" name="Google Shape;446;p43"/>
          <p:cNvSpPr txBox="1"/>
          <p:nvPr>
            <p:ph hasCustomPrompt="1" idx="2" type="title"/>
          </p:nvPr>
        </p:nvSpPr>
        <p:spPr>
          <a:xfrm>
            <a:off x="723300" y="2598825"/>
            <a:ext cx="4696800" cy="1323000"/>
          </a:xfrm>
          <a:prstGeom prst="rect">
            <a:avLst/>
          </a:prstGeom>
        </p:spPr>
        <p:txBody>
          <a:bodyPr anchorCtr="0" anchor="b" bIns="91425" lIns="91425" spcFirstLastPara="1" rIns="91425" wrap="square" tIns="91425">
            <a:noAutofit/>
          </a:bodyPr>
          <a:lstStyle>
            <a:lvl1pPr lvl="0" rtl="0" algn="l">
              <a:spcBef>
                <a:spcPts val="0"/>
              </a:spcBef>
              <a:spcAft>
                <a:spcPts val="0"/>
              </a:spcAft>
              <a:buSzPts val="6000"/>
              <a:buNone/>
              <a:defRPr sz="73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r>
              <a:t>xx%</a:t>
            </a:r>
          </a:p>
        </p:txBody>
      </p:sp>
      <p:sp>
        <p:nvSpPr>
          <p:cNvPr id="447" name="Google Shape;447;p43"/>
          <p:cNvSpPr txBox="1"/>
          <p:nvPr>
            <p:ph idx="3" type="subTitle"/>
          </p:nvPr>
        </p:nvSpPr>
        <p:spPr>
          <a:xfrm>
            <a:off x="723300" y="3889928"/>
            <a:ext cx="4696800" cy="501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Font typeface="PT Sans"/>
              <a:buNone/>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Font typeface="PT Sans"/>
              <a:buNone/>
              <a:defRPr>
                <a:latin typeface="PT Sans"/>
                <a:ea typeface="PT Sans"/>
                <a:cs typeface="PT Sans"/>
                <a:sym typeface="PT Sans"/>
              </a:defRPr>
            </a:lvl4pPr>
            <a:lvl5pPr lvl="4" rtl="0">
              <a:lnSpc>
                <a:spcPct val="100000"/>
              </a:lnSpc>
              <a:spcBef>
                <a:spcPts val="0"/>
              </a:spcBef>
              <a:spcAft>
                <a:spcPts val="0"/>
              </a:spcAft>
              <a:buSzPts val="1600"/>
              <a:buFont typeface="PT Sans"/>
              <a:buNone/>
              <a:defRPr>
                <a:latin typeface="PT Sans"/>
                <a:ea typeface="PT Sans"/>
                <a:cs typeface="PT Sans"/>
                <a:sym typeface="PT Sans"/>
              </a:defRPr>
            </a:lvl5pPr>
            <a:lvl6pPr lvl="5" rtl="0">
              <a:lnSpc>
                <a:spcPct val="100000"/>
              </a:lnSpc>
              <a:spcBef>
                <a:spcPts val="0"/>
              </a:spcBef>
              <a:spcAft>
                <a:spcPts val="0"/>
              </a:spcAft>
              <a:buSzPts val="1600"/>
              <a:buFont typeface="PT Sans"/>
              <a:buNone/>
              <a:defRPr>
                <a:latin typeface="PT Sans"/>
                <a:ea typeface="PT Sans"/>
                <a:cs typeface="PT Sans"/>
                <a:sym typeface="PT Sans"/>
              </a:defRPr>
            </a:lvl6pPr>
            <a:lvl7pPr lvl="6" rtl="0">
              <a:lnSpc>
                <a:spcPct val="100000"/>
              </a:lnSpc>
              <a:spcBef>
                <a:spcPts val="0"/>
              </a:spcBef>
              <a:spcAft>
                <a:spcPts val="0"/>
              </a:spcAft>
              <a:buSzPts val="1600"/>
              <a:buFont typeface="PT Sans"/>
              <a:buNone/>
              <a:defRPr>
                <a:latin typeface="PT Sans"/>
                <a:ea typeface="PT Sans"/>
                <a:cs typeface="PT Sans"/>
                <a:sym typeface="PT Sans"/>
              </a:defRPr>
            </a:lvl7pPr>
            <a:lvl8pPr lvl="7" rtl="0">
              <a:lnSpc>
                <a:spcPct val="100000"/>
              </a:lnSpc>
              <a:spcBef>
                <a:spcPts val="0"/>
              </a:spcBef>
              <a:spcAft>
                <a:spcPts val="0"/>
              </a:spcAft>
              <a:buSzPts val="1600"/>
              <a:buFont typeface="PT Sans"/>
              <a:buNone/>
              <a:defRPr>
                <a:latin typeface="PT Sans"/>
                <a:ea typeface="PT Sans"/>
                <a:cs typeface="PT Sans"/>
                <a:sym typeface="PT Sans"/>
              </a:defRPr>
            </a:lvl8pPr>
            <a:lvl9pPr lvl="8" rtl="0">
              <a:lnSpc>
                <a:spcPct val="100000"/>
              </a:lnSpc>
              <a:spcBef>
                <a:spcPts val="0"/>
              </a:spcBef>
              <a:spcAft>
                <a:spcPts val="0"/>
              </a:spcAft>
              <a:buSzPts val="1600"/>
              <a:buFont typeface="PT Sans"/>
              <a:buNone/>
              <a:defRPr>
                <a:latin typeface="PT Sans"/>
                <a:ea typeface="PT Sans"/>
                <a:cs typeface="PT Sans"/>
                <a:sym typeface="PT Sans"/>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29">
    <p:spTree>
      <p:nvGrpSpPr>
        <p:cNvPr id="448" name="Shape 448"/>
        <p:cNvGrpSpPr/>
        <p:nvPr/>
      </p:nvGrpSpPr>
      <p:grpSpPr>
        <a:xfrm>
          <a:off x="0" y="0"/>
          <a:ext cx="0" cy="0"/>
          <a:chOff x="0" y="0"/>
          <a:chExt cx="0" cy="0"/>
        </a:xfrm>
      </p:grpSpPr>
      <p:sp>
        <p:nvSpPr>
          <p:cNvPr id="449" name="Google Shape;449;p44"/>
          <p:cNvSpPr/>
          <p:nvPr/>
        </p:nvSpPr>
        <p:spPr>
          <a:xfrm flipH="1" rot="-813319">
            <a:off x="4461871" y="-38204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44"/>
          <p:cNvSpPr/>
          <p:nvPr/>
        </p:nvSpPr>
        <p:spPr>
          <a:xfrm rot="-3394465">
            <a:off x="-4415599" y="3433218"/>
            <a:ext cx="8703343" cy="5558223"/>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44"/>
          <p:cNvSpPr/>
          <p:nvPr/>
        </p:nvSpPr>
        <p:spPr>
          <a:xfrm flipH="1">
            <a:off x="-3718816" y="-2329747"/>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44"/>
          <p:cNvSpPr/>
          <p:nvPr/>
        </p:nvSpPr>
        <p:spPr>
          <a:xfrm flipH="1" rot="-3406877">
            <a:off x="4741603" y="2701799"/>
            <a:ext cx="7826090" cy="2877855"/>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44"/>
          <p:cNvSpPr/>
          <p:nvPr/>
        </p:nvSpPr>
        <p:spPr>
          <a:xfrm rot="649760">
            <a:off x="-3160798" y="3729042"/>
            <a:ext cx="4974484" cy="1490372"/>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3">
              <a:alpha val="3464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4"/>
          <p:cNvSpPr/>
          <p:nvPr/>
        </p:nvSpPr>
        <p:spPr>
          <a:xfrm flipH="1" rot="10285603">
            <a:off x="4594972" y="2889692"/>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44"/>
          <p:cNvSpPr txBox="1"/>
          <p:nvPr>
            <p:ph hasCustomPrompt="1" type="title"/>
          </p:nvPr>
        </p:nvSpPr>
        <p:spPr>
          <a:xfrm>
            <a:off x="2223600" y="539500"/>
            <a:ext cx="4696800" cy="8553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56" name="Google Shape;456;p44"/>
          <p:cNvSpPr txBox="1"/>
          <p:nvPr>
            <p:ph idx="1" type="subTitle"/>
          </p:nvPr>
        </p:nvSpPr>
        <p:spPr>
          <a:xfrm>
            <a:off x="2223600" y="1437838"/>
            <a:ext cx="4696800" cy="342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Font typeface="PT Sans"/>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Font typeface="PT Sans"/>
              <a:buNone/>
              <a:defRPr>
                <a:latin typeface="PT Sans"/>
                <a:ea typeface="PT Sans"/>
                <a:cs typeface="PT Sans"/>
                <a:sym typeface="PT Sans"/>
              </a:defRPr>
            </a:lvl4pPr>
            <a:lvl5pPr lvl="4" rtl="0" algn="ctr">
              <a:lnSpc>
                <a:spcPct val="100000"/>
              </a:lnSpc>
              <a:spcBef>
                <a:spcPts val="0"/>
              </a:spcBef>
              <a:spcAft>
                <a:spcPts val="0"/>
              </a:spcAft>
              <a:buSzPts val="1600"/>
              <a:buFont typeface="PT Sans"/>
              <a:buNone/>
              <a:defRPr>
                <a:latin typeface="PT Sans"/>
                <a:ea typeface="PT Sans"/>
                <a:cs typeface="PT Sans"/>
                <a:sym typeface="PT Sans"/>
              </a:defRPr>
            </a:lvl5pPr>
            <a:lvl6pPr lvl="5" rtl="0" algn="ctr">
              <a:lnSpc>
                <a:spcPct val="100000"/>
              </a:lnSpc>
              <a:spcBef>
                <a:spcPts val="0"/>
              </a:spcBef>
              <a:spcAft>
                <a:spcPts val="0"/>
              </a:spcAft>
              <a:buSzPts val="1600"/>
              <a:buFont typeface="PT Sans"/>
              <a:buNone/>
              <a:defRPr>
                <a:latin typeface="PT Sans"/>
                <a:ea typeface="PT Sans"/>
                <a:cs typeface="PT Sans"/>
                <a:sym typeface="PT Sans"/>
              </a:defRPr>
            </a:lvl6pPr>
            <a:lvl7pPr lvl="6" rtl="0" algn="ctr">
              <a:lnSpc>
                <a:spcPct val="100000"/>
              </a:lnSpc>
              <a:spcBef>
                <a:spcPts val="0"/>
              </a:spcBef>
              <a:spcAft>
                <a:spcPts val="0"/>
              </a:spcAft>
              <a:buSzPts val="1600"/>
              <a:buFont typeface="PT Sans"/>
              <a:buNone/>
              <a:defRPr>
                <a:latin typeface="PT Sans"/>
                <a:ea typeface="PT Sans"/>
                <a:cs typeface="PT Sans"/>
                <a:sym typeface="PT Sans"/>
              </a:defRPr>
            </a:lvl7pPr>
            <a:lvl8pPr lvl="7" rtl="0" algn="ctr">
              <a:lnSpc>
                <a:spcPct val="100000"/>
              </a:lnSpc>
              <a:spcBef>
                <a:spcPts val="0"/>
              </a:spcBef>
              <a:spcAft>
                <a:spcPts val="0"/>
              </a:spcAft>
              <a:buSzPts val="1600"/>
              <a:buFont typeface="PT Sans"/>
              <a:buNone/>
              <a:defRPr>
                <a:latin typeface="PT Sans"/>
                <a:ea typeface="PT Sans"/>
                <a:cs typeface="PT Sans"/>
                <a:sym typeface="PT Sans"/>
              </a:defRPr>
            </a:lvl8pPr>
            <a:lvl9pPr lvl="8" rtl="0" algn="ctr">
              <a:lnSpc>
                <a:spcPct val="100000"/>
              </a:lnSpc>
              <a:spcBef>
                <a:spcPts val="0"/>
              </a:spcBef>
              <a:spcAft>
                <a:spcPts val="0"/>
              </a:spcAft>
              <a:buSzPts val="1600"/>
              <a:buFont typeface="PT Sans"/>
              <a:buNone/>
              <a:defRPr>
                <a:latin typeface="PT Sans"/>
                <a:ea typeface="PT Sans"/>
                <a:cs typeface="PT Sans"/>
                <a:sym typeface="PT Sans"/>
              </a:defRPr>
            </a:lvl9pPr>
          </a:lstStyle>
          <a:p/>
        </p:txBody>
      </p:sp>
      <p:sp>
        <p:nvSpPr>
          <p:cNvPr id="457" name="Google Shape;457;p44"/>
          <p:cNvSpPr txBox="1"/>
          <p:nvPr>
            <p:ph hasCustomPrompt="1" idx="2" type="title"/>
          </p:nvPr>
        </p:nvSpPr>
        <p:spPr>
          <a:xfrm>
            <a:off x="2223600" y="3354350"/>
            <a:ext cx="4696800" cy="8553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58" name="Google Shape;458;p44"/>
          <p:cNvSpPr txBox="1"/>
          <p:nvPr>
            <p:ph idx="3" type="subTitle"/>
          </p:nvPr>
        </p:nvSpPr>
        <p:spPr>
          <a:xfrm>
            <a:off x="2223600" y="4257426"/>
            <a:ext cx="4696800" cy="342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Font typeface="PT Sans"/>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Font typeface="PT Sans"/>
              <a:buNone/>
              <a:defRPr>
                <a:latin typeface="PT Sans"/>
                <a:ea typeface="PT Sans"/>
                <a:cs typeface="PT Sans"/>
                <a:sym typeface="PT Sans"/>
              </a:defRPr>
            </a:lvl4pPr>
            <a:lvl5pPr lvl="4" rtl="0" algn="ctr">
              <a:lnSpc>
                <a:spcPct val="100000"/>
              </a:lnSpc>
              <a:spcBef>
                <a:spcPts val="0"/>
              </a:spcBef>
              <a:spcAft>
                <a:spcPts val="0"/>
              </a:spcAft>
              <a:buSzPts val="1600"/>
              <a:buFont typeface="PT Sans"/>
              <a:buNone/>
              <a:defRPr>
                <a:latin typeface="PT Sans"/>
                <a:ea typeface="PT Sans"/>
                <a:cs typeface="PT Sans"/>
                <a:sym typeface="PT Sans"/>
              </a:defRPr>
            </a:lvl5pPr>
            <a:lvl6pPr lvl="5" rtl="0" algn="ctr">
              <a:lnSpc>
                <a:spcPct val="100000"/>
              </a:lnSpc>
              <a:spcBef>
                <a:spcPts val="0"/>
              </a:spcBef>
              <a:spcAft>
                <a:spcPts val="0"/>
              </a:spcAft>
              <a:buSzPts val="1600"/>
              <a:buFont typeface="PT Sans"/>
              <a:buNone/>
              <a:defRPr>
                <a:latin typeface="PT Sans"/>
                <a:ea typeface="PT Sans"/>
                <a:cs typeface="PT Sans"/>
                <a:sym typeface="PT Sans"/>
              </a:defRPr>
            </a:lvl6pPr>
            <a:lvl7pPr lvl="6" rtl="0" algn="ctr">
              <a:lnSpc>
                <a:spcPct val="100000"/>
              </a:lnSpc>
              <a:spcBef>
                <a:spcPts val="0"/>
              </a:spcBef>
              <a:spcAft>
                <a:spcPts val="0"/>
              </a:spcAft>
              <a:buSzPts val="1600"/>
              <a:buFont typeface="PT Sans"/>
              <a:buNone/>
              <a:defRPr>
                <a:latin typeface="PT Sans"/>
                <a:ea typeface="PT Sans"/>
                <a:cs typeface="PT Sans"/>
                <a:sym typeface="PT Sans"/>
              </a:defRPr>
            </a:lvl7pPr>
            <a:lvl8pPr lvl="7" rtl="0" algn="ctr">
              <a:lnSpc>
                <a:spcPct val="100000"/>
              </a:lnSpc>
              <a:spcBef>
                <a:spcPts val="0"/>
              </a:spcBef>
              <a:spcAft>
                <a:spcPts val="0"/>
              </a:spcAft>
              <a:buSzPts val="1600"/>
              <a:buFont typeface="PT Sans"/>
              <a:buNone/>
              <a:defRPr>
                <a:latin typeface="PT Sans"/>
                <a:ea typeface="PT Sans"/>
                <a:cs typeface="PT Sans"/>
                <a:sym typeface="PT Sans"/>
              </a:defRPr>
            </a:lvl8pPr>
            <a:lvl9pPr lvl="8" rtl="0" algn="ctr">
              <a:lnSpc>
                <a:spcPct val="100000"/>
              </a:lnSpc>
              <a:spcBef>
                <a:spcPts val="0"/>
              </a:spcBef>
              <a:spcAft>
                <a:spcPts val="0"/>
              </a:spcAft>
              <a:buSzPts val="1600"/>
              <a:buFont typeface="PT Sans"/>
              <a:buNone/>
              <a:defRPr>
                <a:latin typeface="PT Sans"/>
                <a:ea typeface="PT Sans"/>
                <a:cs typeface="PT Sans"/>
                <a:sym typeface="PT Sans"/>
              </a:defRPr>
            </a:lvl9pPr>
          </a:lstStyle>
          <a:p/>
        </p:txBody>
      </p:sp>
      <p:sp>
        <p:nvSpPr>
          <p:cNvPr id="459" name="Google Shape;459;p44"/>
          <p:cNvSpPr txBox="1"/>
          <p:nvPr>
            <p:ph hasCustomPrompt="1" idx="4" type="title"/>
          </p:nvPr>
        </p:nvSpPr>
        <p:spPr>
          <a:xfrm>
            <a:off x="2223600" y="1944550"/>
            <a:ext cx="4696800" cy="8553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60" name="Google Shape;460;p44"/>
          <p:cNvSpPr txBox="1"/>
          <p:nvPr>
            <p:ph idx="5" type="subTitle"/>
          </p:nvPr>
        </p:nvSpPr>
        <p:spPr>
          <a:xfrm>
            <a:off x="2223600" y="2847626"/>
            <a:ext cx="4696800" cy="342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Font typeface="PT Sans"/>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Font typeface="PT Sans"/>
              <a:buNone/>
              <a:defRPr>
                <a:latin typeface="PT Sans"/>
                <a:ea typeface="PT Sans"/>
                <a:cs typeface="PT Sans"/>
                <a:sym typeface="PT Sans"/>
              </a:defRPr>
            </a:lvl4pPr>
            <a:lvl5pPr lvl="4" rtl="0" algn="ctr">
              <a:lnSpc>
                <a:spcPct val="100000"/>
              </a:lnSpc>
              <a:spcBef>
                <a:spcPts val="0"/>
              </a:spcBef>
              <a:spcAft>
                <a:spcPts val="0"/>
              </a:spcAft>
              <a:buSzPts val="1600"/>
              <a:buFont typeface="PT Sans"/>
              <a:buNone/>
              <a:defRPr>
                <a:latin typeface="PT Sans"/>
                <a:ea typeface="PT Sans"/>
                <a:cs typeface="PT Sans"/>
                <a:sym typeface="PT Sans"/>
              </a:defRPr>
            </a:lvl5pPr>
            <a:lvl6pPr lvl="5" rtl="0" algn="ctr">
              <a:lnSpc>
                <a:spcPct val="100000"/>
              </a:lnSpc>
              <a:spcBef>
                <a:spcPts val="0"/>
              </a:spcBef>
              <a:spcAft>
                <a:spcPts val="0"/>
              </a:spcAft>
              <a:buSzPts val="1600"/>
              <a:buFont typeface="PT Sans"/>
              <a:buNone/>
              <a:defRPr>
                <a:latin typeface="PT Sans"/>
                <a:ea typeface="PT Sans"/>
                <a:cs typeface="PT Sans"/>
                <a:sym typeface="PT Sans"/>
              </a:defRPr>
            </a:lvl6pPr>
            <a:lvl7pPr lvl="6" rtl="0" algn="ctr">
              <a:lnSpc>
                <a:spcPct val="100000"/>
              </a:lnSpc>
              <a:spcBef>
                <a:spcPts val="0"/>
              </a:spcBef>
              <a:spcAft>
                <a:spcPts val="0"/>
              </a:spcAft>
              <a:buSzPts val="1600"/>
              <a:buFont typeface="PT Sans"/>
              <a:buNone/>
              <a:defRPr>
                <a:latin typeface="PT Sans"/>
                <a:ea typeface="PT Sans"/>
                <a:cs typeface="PT Sans"/>
                <a:sym typeface="PT Sans"/>
              </a:defRPr>
            </a:lvl7pPr>
            <a:lvl8pPr lvl="7" rtl="0" algn="ctr">
              <a:lnSpc>
                <a:spcPct val="100000"/>
              </a:lnSpc>
              <a:spcBef>
                <a:spcPts val="0"/>
              </a:spcBef>
              <a:spcAft>
                <a:spcPts val="0"/>
              </a:spcAft>
              <a:buSzPts val="1600"/>
              <a:buFont typeface="PT Sans"/>
              <a:buNone/>
              <a:defRPr>
                <a:latin typeface="PT Sans"/>
                <a:ea typeface="PT Sans"/>
                <a:cs typeface="PT Sans"/>
                <a:sym typeface="PT Sans"/>
              </a:defRPr>
            </a:lvl8pPr>
            <a:lvl9pPr lvl="8" rtl="0" algn="ctr">
              <a:lnSpc>
                <a:spcPct val="100000"/>
              </a:lnSpc>
              <a:spcBef>
                <a:spcPts val="0"/>
              </a:spcBef>
              <a:spcAft>
                <a:spcPts val="0"/>
              </a:spcAft>
              <a:buSzPts val="1600"/>
              <a:buFont typeface="PT Sans"/>
              <a:buNone/>
              <a:defRPr>
                <a:latin typeface="PT Sans"/>
                <a:ea typeface="PT Sans"/>
                <a:cs typeface="PT Sans"/>
                <a:sym typeface="PT Sans"/>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8_1">
    <p:spTree>
      <p:nvGrpSpPr>
        <p:cNvPr id="461" name="Shape 461"/>
        <p:cNvGrpSpPr/>
        <p:nvPr/>
      </p:nvGrpSpPr>
      <p:grpSpPr>
        <a:xfrm>
          <a:off x="0" y="0"/>
          <a:ext cx="0" cy="0"/>
          <a:chOff x="0" y="0"/>
          <a:chExt cx="0" cy="0"/>
        </a:xfrm>
      </p:grpSpPr>
      <p:sp>
        <p:nvSpPr>
          <p:cNvPr id="462" name="Google Shape;462;p45"/>
          <p:cNvSpPr/>
          <p:nvPr/>
        </p:nvSpPr>
        <p:spPr>
          <a:xfrm rot="-3394465">
            <a:off x="-2929870" y="3433218"/>
            <a:ext cx="8703343" cy="5558223"/>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45"/>
          <p:cNvSpPr/>
          <p:nvPr/>
        </p:nvSpPr>
        <p:spPr>
          <a:xfrm flipH="1">
            <a:off x="-4081962" y="-1243497"/>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8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45"/>
          <p:cNvSpPr/>
          <p:nvPr/>
        </p:nvSpPr>
        <p:spPr>
          <a:xfrm flipH="1" rot="-3952094">
            <a:off x="-3954406" y="-32116"/>
            <a:ext cx="7826127" cy="287786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45"/>
          <p:cNvSpPr/>
          <p:nvPr/>
        </p:nvSpPr>
        <p:spPr>
          <a:xfrm rot="649760">
            <a:off x="-3199069" y="-713258"/>
            <a:ext cx="4974484" cy="1490372"/>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3">
              <a:alpha val="3464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45"/>
          <p:cNvSpPr/>
          <p:nvPr/>
        </p:nvSpPr>
        <p:spPr>
          <a:xfrm flipH="1" rot="-813319">
            <a:off x="4926200" y="-30743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45"/>
          <p:cNvSpPr/>
          <p:nvPr/>
        </p:nvSpPr>
        <p:spPr>
          <a:xfrm flipH="1" rot="10285603">
            <a:off x="6080701" y="3752842"/>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5"/>
          <p:cNvSpPr/>
          <p:nvPr/>
        </p:nvSpPr>
        <p:spPr>
          <a:xfrm flipH="1" rot="7426355">
            <a:off x="6582052" y="1132830"/>
            <a:ext cx="7826046" cy="287783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45"/>
          <p:cNvSpPr txBox="1"/>
          <p:nvPr>
            <p:ph type="title"/>
          </p:nvPr>
        </p:nvSpPr>
        <p:spPr>
          <a:xfrm flipH="1">
            <a:off x="719925" y="437700"/>
            <a:ext cx="7704000" cy="657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800"/>
              <a:buNone/>
              <a:defRPr sz="3000">
                <a:latin typeface="Kulim Park"/>
                <a:ea typeface="Kulim Park"/>
                <a:cs typeface="Kulim Park"/>
                <a:sym typeface="Kulim Par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70" name="Google Shape;470;p45"/>
          <p:cNvSpPr txBox="1"/>
          <p:nvPr>
            <p:ph idx="2" type="title"/>
          </p:nvPr>
        </p:nvSpPr>
        <p:spPr>
          <a:xfrm>
            <a:off x="872476" y="1425413"/>
            <a:ext cx="2305200" cy="365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71" name="Google Shape;471;p45"/>
          <p:cNvSpPr txBox="1"/>
          <p:nvPr>
            <p:ph idx="1" type="subTitle"/>
          </p:nvPr>
        </p:nvSpPr>
        <p:spPr>
          <a:xfrm>
            <a:off x="872475" y="3674675"/>
            <a:ext cx="2305200" cy="935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472" name="Google Shape;472;p45"/>
          <p:cNvSpPr txBox="1"/>
          <p:nvPr>
            <p:ph idx="3" type="title"/>
          </p:nvPr>
        </p:nvSpPr>
        <p:spPr>
          <a:xfrm>
            <a:off x="3498100" y="1425413"/>
            <a:ext cx="2147700" cy="365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73" name="Google Shape;473;p45"/>
          <p:cNvSpPr txBox="1"/>
          <p:nvPr>
            <p:ph idx="4" type="subTitle"/>
          </p:nvPr>
        </p:nvSpPr>
        <p:spPr>
          <a:xfrm>
            <a:off x="3498101" y="3674675"/>
            <a:ext cx="2147700" cy="935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474" name="Google Shape;474;p45"/>
          <p:cNvSpPr txBox="1"/>
          <p:nvPr>
            <p:ph idx="5" type="title"/>
          </p:nvPr>
        </p:nvSpPr>
        <p:spPr>
          <a:xfrm>
            <a:off x="5966121" y="1425413"/>
            <a:ext cx="2305500" cy="365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75" name="Google Shape;475;p45"/>
          <p:cNvSpPr txBox="1"/>
          <p:nvPr>
            <p:ph idx="6" type="subTitle"/>
          </p:nvPr>
        </p:nvSpPr>
        <p:spPr>
          <a:xfrm>
            <a:off x="5966125" y="3674675"/>
            <a:ext cx="2305500" cy="935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476" name="Google Shape;476;p45"/>
          <p:cNvSpPr txBox="1"/>
          <p:nvPr>
            <p:ph hasCustomPrompt="1" idx="7" type="title"/>
          </p:nvPr>
        </p:nvSpPr>
        <p:spPr>
          <a:xfrm>
            <a:off x="1573073" y="2523644"/>
            <a:ext cx="898200" cy="4356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77" name="Google Shape;477;p45"/>
          <p:cNvSpPr txBox="1"/>
          <p:nvPr>
            <p:ph hasCustomPrompt="1" idx="8" type="title"/>
          </p:nvPr>
        </p:nvSpPr>
        <p:spPr>
          <a:xfrm>
            <a:off x="4123139" y="2518934"/>
            <a:ext cx="898200" cy="4356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78" name="Google Shape;478;p45"/>
          <p:cNvSpPr txBox="1"/>
          <p:nvPr>
            <p:ph hasCustomPrompt="1" idx="9" type="title"/>
          </p:nvPr>
        </p:nvSpPr>
        <p:spPr>
          <a:xfrm>
            <a:off x="6672769" y="2523644"/>
            <a:ext cx="898200" cy="4356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3">
  <p:cSld name="CUSTOM_30">
    <p:spTree>
      <p:nvGrpSpPr>
        <p:cNvPr id="479" name="Shape 479"/>
        <p:cNvGrpSpPr/>
        <p:nvPr/>
      </p:nvGrpSpPr>
      <p:grpSpPr>
        <a:xfrm>
          <a:off x="0" y="0"/>
          <a:ext cx="0" cy="0"/>
          <a:chOff x="0" y="0"/>
          <a:chExt cx="0" cy="0"/>
        </a:xfrm>
      </p:grpSpPr>
      <p:sp>
        <p:nvSpPr>
          <p:cNvPr id="480" name="Google Shape;480;p46"/>
          <p:cNvSpPr/>
          <p:nvPr/>
        </p:nvSpPr>
        <p:spPr>
          <a:xfrm rot="7405535">
            <a:off x="3401384" y="-4181093"/>
            <a:ext cx="8703343" cy="5558223"/>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46"/>
          <p:cNvSpPr/>
          <p:nvPr/>
        </p:nvSpPr>
        <p:spPr>
          <a:xfrm flipH="1" rot="10800000">
            <a:off x="6191327" y="657454"/>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8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46"/>
          <p:cNvSpPr/>
          <p:nvPr/>
        </p:nvSpPr>
        <p:spPr>
          <a:xfrm flipH="1" rot="6847906">
            <a:off x="5303136" y="1964597"/>
            <a:ext cx="7826127" cy="287786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46"/>
          <p:cNvSpPr/>
          <p:nvPr/>
        </p:nvSpPr>
        <p:spPr>
          <a:xfrm rot="-10150240">
            <a:off x="7399442" y="4033234"/>
            <a:ext cx="4974484" cy="1490372"/>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3">
              <a:alpha val="3464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46"/>
          <p:cNvSpPr/>
          <p:nvPr/>
        </p:nvSpPr>
        <p:spPr>
          <a:xfrm flipH="1" rot="9986681">
            <a:off x="-2153452" y="2195519"/>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46"/>
          <p:cNvSpPr/>
          <p:nvPr/>
        </p:nvSpPr>
        <p:spPr>
          <a:xfrm flipH="1" rot="-514397">
            <a:off x="-4377604" y="-3714358"/>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46"/>
          <p:cNvSpPr/>
          <p:nvPr/>
        </p:nvSpPr>
        <p:spPr>
          <a:xfrm flipH="1" rot="-3373645">
            <a:off x="-5233242" y="799680"/>
            <a:ext cx="7826046" cy="287783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6"/>
          <p:cNvSpPr txBox="1"/>
          <p:nvPr>
            <p:ph type="title"/>
          </p:nvPr>
        </p:nvSpPr>
        <p:spPr>
          <a:xfrm>
            <a:off x="872476" y="2613288"/>
            <a:ext cx="2305200" cy="365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88" name="Google Shape;488;p46"/>
          <p:cNvSpPr txBox="1"/>
          <p:nvPr>
            <p:ph idx="1" type="subTitle"/>
          </p:nvPr>
        </p:nvSpPr>
        <p:spPr>
          <a:xfrm>
            <a:off x="872475" y="2979000"/>
            <a:ext cx="2305200" cy="935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489" name="Google Shape;489;p46"/>
          <p:cNvSpPr txBox="1"/>
          <p:nvPr>
            <p:ph idx="2" type="title"/>
          </p:nvPr>
        </p:nvSpPr>
        <p:spPr>
          <a:xfrm>
            <a:off x="3498100" y="2613288"/>
            <a:ext cx="2147700" cy="365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90" name="Google Shape;490;p46"/>
          <p:cNvSpPr txBox="1"/>
          <p:nvPr>
            <p:ph idx="3" type="subTitle"/>
          </p:nvPr>
        </p:nvSpPr>
        <p:spPr>
          <a:xfrm>
            <a:off x="3498101" y="2979000"/>
            <a:ext cx="2147700" cy="935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491" name="Google Shape;491;p46"/>
          <p:cNvSpPr txBox="1"/>
          <p:nvPr>
            <p:ph idx="4" type="title"/>
          </p:nvPr>
        </p:nvSpPr>
        <p:spPr>
          <a:xfrm>
            <a:off x="5966121" y="2613288"/>
            <a:ext cx="2305500" cy="365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92" name="Google Shape;492;p46"/>
          <p:cNvSpPr txBox="1"/>
          <p:nvPr>
            <p:ph idx="5" type="subTitle"/>
          </p:nvPr>
        </p:nvSpPr>
        <p:spPr>
          <a:xfrm>
            <a:off x="5966125" y="2979000"/>
            <a:ext cx="2305500" cy="935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493" name="Google Shape;493;p46"/>
          <p:cNvSpPr txBox="1"/>
          <p:nvPr>
            <p:ph hasCustomPrompt="1" idx="6" type="title"/>
          </p:nvPr>
        </p:nvSpPr>
        <p:spPr>
          <a:xfrm>
            <a:off x="1407025" y="1529650"/>
            <a:ext cx="1230300" cy="4356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4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94" name="Google Shape;494;p46"/>
          <p:cNvSpPr txBox="1"/>
          <p:nvPr>
            <p:ph hasCustomPrompt="1" idx="7" type="title"/>
          </p:nvPr>
        </p:nvSpPr>
        <p:spPr>
          <a:xfrm>
            <a:off x="3957087" y="1524925"/>
            <a:ext cx="1230300" cy="4356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4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95" name="Google Shape;495;p46"/>
          <p:cNvSpPr txBox="1"/>
          <p:nvPr>
            <p:ph hasCustomPrompt="1" idx="8" type="title"/>
          </p:nvPr>
        </p:nvSpPr>
        <p:spPr>
          <a:xfrm>
            <a:off x="6506727" y="1529650"/>
            <a:ext cx="1230300" cy="4356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4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
    <p:spTree>
      <p:nvGrpSpPr>
        <p:cNvPr id="496" name="Shape 496"/>
        <p:cNvGrpSpPr/>
        <p:nvPr/>
      </p:nvGrpSpPr>
      <p:grpSpPr>
        <a:xfrm>
          <a:off x="0" y="0"/>
          <a:ext cx="0" cy="0"/>
          <a:chOff x="0" y="0"/>
          <a:chExt cx="0" cy="0"/>
        </a:xfrm>
      </p:grpSpPr>
      <p:sp>
        <p:nvSpPr>
          <p:cNvPr id="497" name="Google Shape;497;p47"/>
          <p:cNvSpPr/>
          <p:nvPr/>
        </p:nvSpPr>
        <p:spPr>
          <a:xfrm flipH="1" rot="-813319">
            <a:off x="4432698" y="-342427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47"/>
          <p:cNvSpPr/>
          <p:nvPr/>
        </p:nvSpPr>
        <p:spPr>
          <a:xfrm rot="649785">
            <a:off x="-1816445" y="-738425"/>
            <a:ext cx="4558897" cy="1365861"/>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47"/>
          <p:cNvSpPr/>
          <p:nvPr/>
        </p:nvSpPr>
        <p:spPr>
          <a:xfrm flipH="1">
            <a:off x="620870" y="2238100"/>
            <a:ext cx="7471673" cy="477180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7"/>
          <p:cNvSpPr/>
          <p:nvPr/>
        </p:nvSpPr>
        <p:spPr>
          <a:xfrm flipH="1" rot="-8823147">
            <a:off x="5804215" y="2808773"/>
            <a:ext cx="5990392" cy="5613180"/>
          </a:xfrm>
          <a:custGeom>
            <a:rect b="b" l="l" r="r" t="t"/>
            <a:pathLst>
              <a:path extrusionOk="0" h="87424" w="93299">
                <a:moveTo>
                  <a:pt x="34162" y="1"/>
                </a:moveTo>
                <a:cubicBezTo>
                  <a:pt x="24245" y="1"/>
                  <a:pt x="25039" y="12520"/>
                  <a:pt x="13717" y="17147"/>
                </a:cubicBezTo>
                <a:cubicBezTo>
                  <a:pt x="1" y="22753"/>
                  <a:pt x="25599" y="33483"/>
                  <a:pt x="18923" y="50349"/>
                </a:cubicBezTo>
                <a:cubicBezTo>
                  <a:pt x="13077" y="65115"/>
                  <a:pt x="23069" y="87424"/>
                  <a:pt x="32143" y="87424"/>
                </a:cubicBezTo>
                <a:cubicBezTo>
                  <a:pt x="33432" y="87424"/>
                  <a:pt x="34703" y="86974"/>
                  <a:pt x="35906" y="85988"/>
                </a:cubicBezTo>
                <a:cubicBezTo>
                  <a:pt x="38841" y="83585"/>
                  <a:pt x="41192" y="82952"/>
                  <a:pt x="43240" y="82952"/>
                </a:cubicBezTo>
                <a:cubicBezTo>
                  <a:pt x="45526" y="82952"/>
                  <a:pt x="47435" y="83741"/>
                  <a:pt x="49356" y="83741"/>
                </a:cubicBezTo>
                <a:cubicBezTo>
                  <a:pt x="51391" y="83741"/>
                  <a:pt x="53441" y="82856"/>
                  <a:pt x="55968" y="79208"/>
                </a:cubicBezTo>
                <a:cubicBezTo>
                  <a:pt x="79663" y="45004"/>
                  <a:pt x="87416" y="44135"/>
                  <a:pt x="87416" y="44135"/>
                </a:cubicBezTo>
                <a:cubicBezTo>
                  <a:pt x="93298" y="21497"/>
                  <a:pt x="60858" y="9397"/>
                  <a:pt x="42111" y="1875"/>
                </a:cubicBezTo>
                <a:cubicBezTo>
                  <a:pt x="38838" y="561"/>
                  <a:pt x="36260" y="1"/>
                  <a:pt x="34162" y="1"/>
                </a:cubicBezTo>
                <a:close/>
              </a:path>
            </a:pathLst>
          </a:custGeom>
          <a:solidFill>
            <a:schemeClr val="accent3">
              <a:alpha val="335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47"/>
          <p:cNvSpPr/>
          <p:nvPr/>
        </p:nvSpPr>
        <p:spPr>
          <a:xfrm flipH="1" rot="8100000">
            <a:off x="-2522993" y="494176"/>
            <a:ext cx="4935837" cy="3769884"/>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8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47"/>
          <p:cNvSpPr/>
          <p:nvPr/>
        </p:nvSpPr>
        <p:spPr>
          <a:xfrm flipH="1" rot="-649785">
            <a:off x="3942880" y="4401125"/>
            <a:ext cx="4558897" cy="1365861"/>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rgbClr val="886273">
              <a:alpha val="13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47"/>
          <p:cNvSpPr/>
          <p:nvPr/>
        </p:nvSpPr>
        <p:spPr>
          <a:xfrm flipH="1" rot="-2128845">
            <a:off x="-1704639" y="-1767729"/>
            <a:ext cx="7826192" cy="2877892"/>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47"/>
          <p:cNvSpPr txBox="1"/>
          <p:nvPr>
            <p:ph type="title"/>
          </p:nvPr>
        </p:nvSpPr>
        <p:spPr>
          <a:xfrm>
            <a:off x="1276650" y="438900"/>
            <a:ext cx="6590700" cy="10002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sz="7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05" name="Google Shape;505;p47"/>
          <p:cNvSpPr txBox="1"/>
          <p:nvPr>
            <p:ph idx="1" type="subTitle"/>
          </p:nvPr>
        </p:nvSpPr>
        <p:spPr>
          <a:xfrm>
            <a:off x="2854650" y="1652972"/>
            <a:ext cx="3434700" cy="1000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506" name="Google Shape;506;p47"/>
          <p:cNvSpPr/>
          <p:nvPr/>
        </p:nvSpPr>
        <p:spPr>
          <a:xfrm flipH="1" rot="9555807">
            <a:off x="7660042" y="2297294"/>
            <a:ext cx="7826096" cy="2877857"/>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47"/>
          <p:cNvSpPr txBox="1"/>
          <p:nvPr/>
        </p:nvSpPr>
        <p:spPr>
          <a:xfrm>
            <a:off x="1672100" y="3967300"/>
            <a:ext cx="5806800" cy="3699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a:solidFill>
                  <a:schemeClr val="dk1"/>
                </a:solidFill>
                <a:latin typeface="Manrope"/>
                <a:ea typeface="Manrope"/>
                <a:cs typeface="Manrope"/>
                <a:sym typeface="Manrope"/>
              </a:rPr>
              <a:t>CREDITS: This presentation template was created by </a:t>
            </a:r>
            <a:r>
              <a:rPr b="1" lang="en">
                <a:solidFill>
                  <a:schemeClr val="dk1"/>
                </a:solidFill>
                <a:uFill>
                  <a:noFill/>
                </a:uFill>
                <a:latin typeface="Manrope"/>
                <a:ea typeface="Manrope"/>
                <a:cs typeface="Manrope"/>
                <a:sym typeface="Manrope"/>
                <a:hlinkClick r:id="rId2">
                  <a:extLst>
                    <a:ext uri="{A12FA001-AC4F-418D-AE19-62706E023703}">
                      <ahyp:hlinkClr val="tx"/>
                    </a:ext>
                  </a:extLst>
                </a:hlinkClick>
              </a:rPr>
              <a:t>Slidesgo</a:t>
            </a:r>
            <a:r>
              <a:rPr lang="en">
                <a:solidFill>
                  <a:schemeClr val="dk1"/>
                </a:solidFill>
                <a:latin typeface="Manrope"/>
                <a:ea typeface="Manrope"/>
                <a:cs typeface="Manrope"/>
                <a:sym typeface="Manrope"/>
              </a:rPr>
              <a:t>, and includes icons by</a:t>
            </a:r>
            <a:r>
              <a:rPr b="1" lang="en">
                <a:solidFill>
                  <a:schemeClr val="dk1"/>
                </a:solidFill>
                <a:latin typeface="Manrope"/>
                <a:ea typeface="Manrope"/>
                <a:cs typeface="Manrope"/>
                <a:sym typeface="Manrope"/>
              </a:rPr>
              <a:t> </a:t>
            </a:r>
            <a:r>
              <a:rPr b="1" lang="en">
                <a:solidFill>
                  <a:schemeClr val="dk1"/>
                </a:solidFill>
                <a:uFill>
                  <a:noFill/>
                </a:uFill>
                <a:latin typeface="Manrope"/>
                <a:ea typeface="Manrope"/>
                <a:cs typeface="Manrope"/>
                <a:sym typeface="Manrope"/>
                <a:hlinkClick r:id="rId3">
                  <a:extLst>
                    <a:ext uri="{A12FA001-AC4F-418D-AE19-62706E023703}">
                      <ahyp:hlinkClr val="tx"/>
                    </a:ext>
                  </a:extLst>
                </a:hlinkClick>
              </a:rPr>
              <a:t>Flaticon</a:t>
            </a:r>
            <a:r>
              <a:rPr lang="en">
                <a:solidFill>
                  <a:schemeClr val="dk1"/>
                </a:solidFill>
                <a:latin typeface="Manrope"/>
                <a:ea typeface="Manrope"/>
                <a:cs typeface="Manrope"/>
                <a:sym typeface="Manrope"/>
              </a:rPr>
              <a:t>, and infographics &amp; images by</a:t>
            </a:r>
            <a:r>
              <a:rPr b="1" lang="en">
                <a:solidFill>
                  <a:schemeClr val="dk1"/>
                </a:solidFill>
                <a:latin typeface="Manrope"/>
                <a:ea typeface="Manrope"/>
                <a:cs typeface="Manrope"/>
                <a:sym typeface="Manrope"/>
              </a:rPr>
              <a:t> </a:t>
            </a:r>
            <a:r>
              <a:rPr b="1" lang="en">
                <a:solidFill>
                  <a:schemeClr val="dk1"/>
                </a:solidFill>
                <a:uFill>
                  <a:noFill/>
                </a:uFill>
                <a:latin typeface="Manrope"/>
                <a:ea typeface="Manrope"/>
                <a:cs typeface="Manrope"/>
                <a:sym typeface="Manrope"/>
                <a:hlinkClick r:id="rId4">
                  <a:extLst>
                    <a:ext uri="{A12FA001-AC4F-418D-AE19-62706E023703}">
                      <ahyp:hlinkClr val="tx"/>
                    </a:ext>
                  </a:extLst>
                </a:hlinkClick>
              </a:rPr>
              <a:t>Freepik</a:t>
            </a:r>
            <a:endParaRPr b="1">
              <a:solidFill>
                <a:schemeClr val="dk1"/>
              </a:solidFill>
              <a:latin typeface="Manrope"/>
              <a:ea typeface="Manrope"/>
              <a:cs typeface="Manrope"/>
              <a:sym typeface="Manrope"/>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508" name="Shape 508"/>
        <p:cNvGrpSpPr/>
        <p:nvPr/>
      </p:nvGrpSpPr>
      <p:grpSpPr>
        <a:xfrm>
          <a:off x="0" y="0"/>
          <a:ext cx="0" cy="0"/>
          <a:chOff x="0" y="0"/>
          <a:chExt cx="0" cy="0"/>
        </a:xfrm>
      </p:grpSpPr>
      <p:sp>
        <p:nvSpPr>
          <p:cNvPr id="509" name="Google Shape;509;p48"/>
          <p:cNvSpPr/>
          <p:nvPr/>
        </p:nvSpPr>
        <p:spPr>
          <a:xfrm rot="-10285629">
            <a:off x="4140874" y="-2015123"/>
            <a:ext cx="9471588" cy="6049060"/>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8"/>
          <p:cNvSpPr/>
          <p:nvPr/>
        </p:nvSpPr>
        <p:spPr>
          <a:xfrm flipH="1">
            <a:off x="6818628" y="2586663"/>
            <a:ext cx="5766771" cy="368296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48"/>
          <p:cNvSpPr/>
          <p:nvPr/>
        </p:nvSpPr>
        <p:spPr>
          <a:xfrm flipH="1" rot="9748587">
            <a:off x="5601527" y="2021265"/>
            <a:ext cx="8200944" cy="301569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48"/>
          <p:cNvSpPr/>
          <p:nvPr/>
        </p:nvSpPr>
        <p:spPr>
          <a:xfrm flipH="1" rot="4102346">
            <a:off x="-2270967" y="3805847"/>
            <a:ext cx="9416338" cy="601377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48"/>
          <p:cNvSpPr/>
          <p:nvPr/>
        </p:nvSpPr>
        <p:spPr>
          <a:xfrm rot="813319">
            <a:off x="-3580677" y="-14257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48"/>
          <p:cNvSpPr/>
          <p:nvPr/>
        </p:nvSpPr>
        <p:spPr>
          <a:xfrm>
            <a:off x="3065327" y="-4200997"/>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515" name="Shape 515"/>
        <p:cNvGrpSpPr/>
        <p:nvPr/>
      </p:nvGrpSpPr>
      <p:grpSpPr>
        <a:xfrm>
          <a:off x="0" y="0"/>
          <a:ext cx="0" cy="0"/>
          <a:chOff x="0" y="0"/>
          <a:chExt cx="0" cy="0"/>
        </a:xfrm>
      </p:grpSpPr>
      <p:sp>
        <p:nvSpPr>
          <p:cNvPr id="516" name="Google Shape;516;p49"/>
          <p:cNvSpPr/>
          <p:nvPr/>
        </p:nvSpPr>
        <p:spPr>
          <a:xfrm flipH="1" rot="4102360">
            <a:off x="-2512533" y="4030635"/>
            <a:ext cx="7471578" cy="477174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49"/>
          <p:cNvSpPr/>
          <p:nvPr/>
        </p:nvSpPr>
        <p:spPr>
          <a:xfrm rot="813319">
            <a:off x="-4129602" y="-173702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66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49"/>
          <p:cNvSpPr/>
          <p:nvPr/>
        </p:nvSpPr>
        <p:spPr>
          <a:xfrm flipH="1" rot="3394465">
            <a:off x="5593334" y="2171418"/>
            <a:ext cx="8703343" cy="5558223"/>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2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9"/>
          <p:cNvSpPr/>
          <p:nvPr/>
        </p:nvSpPr>
        <p:spPr>
          <a:xfrm rot="-10285603">
            <a:off x="6336471" y="-2917283"/>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9"/>
          <p:cNvSpPr/>
          <p:nvPr/>
        </p:nvSpPr>
        <p:spPr>
          <a:xfrm rot="-2238616">
            <a:off x="-4635728" y="470344"/>
            <a:ext cx="7826078" cy="2877850"/>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36">
    <p:spTree>
      <p:nvGrpSpPr>
        <p:cNvPr id="521" name="Shape 521"/>
        <p:cNvGrpSpPr/>
        <p:nvPr/>
      </p:nvGrpSpPr>
      <p:grpSpPr>
        <a:xfrm>
          <a:off x="0" y="0"/>
          <a:ext cx="0" cy="0"/>
          <a:chOff x="0" y="0"/>
          <a:chExt cx="0" cy="0"/>
        </a:xfrm>
      </p:grpSpPr>
      <p:sp>
        <p:nvSpPr>
          <p:cNvPr id="522" name="Google Shape;522;p50"/>
          <p:cNvSpPr/>
          <p:nvPr/>
        </p:nvSpPr>
        <p:spPr>
          <a:xfrm rot="813319">
            <a:off x="-1121291" y="-3424273"/>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50"/>
          <p:cNvSpPr/>
          <p:nvPr/>
        </p:nvSpPr>
        <p:spPr>
          <a:xfrm flipH="1" rot="-649785">
            <a:off x="6971064" y="-738425"/>
            <a:ext cx="4558897" cy="1365861"/>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50"/>
          <p:cNvSpPr/>
          <p:nvPr/>
        </p:nvSpPr>
        <p:spPr>
          <a:xfrm>
            <a:off x="1620973" y="2238100"/>
            <a:ext cx="7471673" cy="4771807"/>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50"/>
          <p:cNvSpPr/>
          <p:nvPr/>
        </p:nvSpPr>
        <p:spPr>
          <a:xfrm rot="8823147">
            <a:off x="-2081090" y="2808773"/>
            <a:ext cx="5990392" cy="5613180"/>
          </a:xfrm>
          <a:custGeom>
            <a:rect b="b" l="l" r="r" t="t"/>
            <a:pathLst>
              <a:path extrusionOk="0" h="87424" w="93299">
                <a:moveTo>
                  <a:pt x="34162" y="1"/>
                </a:moveTo>
                <a:cubicBezTo>
                  <a:pt x="24245" y="1"/>
                  <a:pt x="25039" y="12520"/>
                  <a:pt x="13717" y="17147"/>
                </a:cubicBezTo>
                <a:cubicBezTo>
                  <a:pt x="1" y="22753"/>
                  <a:pt x="25599" y="33483"/>
                  <a:pt x="18923" y="50349"/>
                </a:cubicBezTo>
                <a:cubicBezTo>
                  <a:pt x="13077" y="65115"/>
                  <a:pt x="23069" y="87424"/>
                  <a:pt x="32143" y="87424"/>
                </a:cubicBezTo>
                <a:cubicBezTo>
                  <a:pt x="33432" y="87424"/>
                  <a:pt x="34703" y="86974"/>
                  <a:pt x="35906" y="85988"/>
                </a:cubicBezTo>
                <a:cubicBezTo>
                  <a:pt x="38841" y="83585"/>
                  <a:pt x="41192" y="82952"/>
                  <a:pt x="43240" y="82952"/>
                </a:cubicBezTo>
                <a:cubicBezTo>
                  <a:pt x="45526" y="82952"/>
                  <a:pt x="47435" y="83741"/>
                  <a:pt x="49356" y="83741"/>
                </a:cubicBezTo>
                <a:cubicBezTo>
                  <a:pt x="51391" y="83741"/>
                  <a:pt x="53441" y="82856"/>
                  <a:pt x="55968" y="79208"/>
                </a:cubicBezTo>
                <a:cubicBezTo>
                  <a:pt x="79663" y="45004"/>
                  <a:pt x="87416" y="44135"/>
                  <a:pt x="87416" y="44135"/>
                </a:cubicBezTo>
                <a:cubicBezTo>
                  <a:pt x="93298" y="21497"/>
                  <a:pt x="60858" y="9397"/>
                  <a:pt x="42111" y="1875"/>
                </a:cubicBezTo>
                <a:cubicBezTo>
                  <a:pt x="38838" y="561"/>
                  <a:pt x="36260" y="1"/>
                  <a:pt x="34162" y="1"/>
                </a:cubicBezTo>
                <a:close/>
              </a:path>
            </a:pathLst>
          </a:custGeom>
          <a:solidFill>
            <a:schemeClr val="accent3">
              <a:alpha val="335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50"/>
          <p:cNvSpPr/>
          <p:nvPr/>
        </p:nvSpPr>
        <p:spPr>
          <a:xfrm rot="-8100000">
            <a:off x="7300672" y="494176"/>
            <a:ext cx="4935837" cy="3769884"/>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8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50"/>
          <p:cNvSpPr/>
          <p:nvPr/>
        </p:nvSpPr>
        <p:spPr>
          <a:xfrm rot="649785">
            <a:off x="1211739" y="4401125"/>
            <a:ext cx="4558897" cy="1365861"/>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rgbClr val="886273">
              <a:alpha val="13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50"/>
          <p:cNvSpPr/>
          <p:nvPr/>
        </p:nvSpPr>
        <p:spPr>
          <a:xfrm rot="2128845">
            <a:off x="3591964" y="-1767729"/>
            <a:ext cx="7826192" cy="2877892"/>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50"/>
          <p:cNvSpPr/>
          <p:nvPr/>
        </p:nvSpPr>
        <p:spPr>
          <a:xfrm rot="-9555807">
            <a:off x="-5772621" y="2297294"/>
            <a:ext cx="7826096" cy="2877857"/>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37">
    <p:spTree>
      <p:nvGrpSpPr>
        <p:cNvPr id="530" name="Shape 530"/>
        <p:cNvGrpSpPr/>
        <p:nvPr/>
      </p:nvGrpSpPr>
      <p:grpSpPr>
        <a:xfrm>
          <a:off x="0" y="0"/>
          <a:ext cx="0" cy="0"/>
          <a:chOff x="0" y="0"/>
          <a:chExt cx="0" cy="0"/>
        </a:xfrm>
      </p:grpSpPr>
      <p:sp>
        <p:nvSpPr>
          <p:cNvPr id="531" name="Google Shape;531;p51"/>
          <p:cNvSpPr/>
          <p:nvPr/>
        </p:nvSpPr>
        <p:spPr>
          <a:xfrm flipH="1" rot="-7405535">
            <a:off x="-3234670" y="-3952493"/>
            <a:ext cx="8703343" cy="5558223"/>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51"/>
          <p:cNvSpPr/>
          <p:nvPr/>
        </p:nvSpPr>
        <p:spPr>
          <a:xfrm rot="10800000">
            <a:off x="-4386762" y="886054"/>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8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51"/>
          <p:cNvSpPr/>
          <p:nvPr/>
        </p:nvSpPr>
        <p:spPr>
          <a:xfrm rot="-6847906">
            <a:off x="-4259206" y="2193197"/>
            <a:ext cx="7826127" cy="287786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51"/>
          <p:cNvSpPr/>
          <p:nvPr/>
        </p:nvSpPr>
        <p:spPr>
          <a:xfrm flipH="1" rot="10150240">
            <a:off x="-3503869" y="4261834"/>
            <a:ext cx="4974484" cy="1490372"/>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3">
              <a:alpha val="3464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51"/>
          <p:cNvSpPr/>
          <p:nvPr/>
        </p:nvSpPr>
        <p:spPr>
          <a:xfrm rot="-9986681">
            <a:off x="4621400" y="2424119"/>
            <a:ext cx="6402109" cy="5689153"/>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51"/>
          <p:cNvSpPr/>
          <p:nvPr/>
        </p:nvSpPr>
        <p:spPr>
          <a:xfrm rot="514397">
            <a:off x="5775901" y="-3485758"/>
            <a:ext cx="7471761" cy="477186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51"/>
          <p:cNvSpPr/>
          <p:nvPr/>
        </p:nvSpPr>
        <p:spPr>
          <a:xfrm rot="3373645">
            <a:off x="6277252" y="1028280"/>
            <a:ext cx="7826046" cy="2877838"/>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theme" Target="../theme/theme1.xml"/><Relationship Id="rId50" Type="http://schemas.openxmlformats.org/officeDocument/2006/relationships/slideLayout" Target="../slideLayouts/slideLayout5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21075" y="438900"/>
            <a:ext cx="7698600" cy="572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2800"/>
              <a:buFont typeface="Kulim Park"/>
              <a:buNone/>
              <a:defRPr sz="2800">
                <a:solidFill>
                  <a:schemeClr val="dk1"/>
                </a:solidFill>
                <a:latin typeface="Kulim Park"/>
                <a:ea typeface="Kulim Park"/>
                <a:cs typeface="Kulim Park"/>
                <a:sym typeface="Kulim Park"/>
              </a:defRPr>
            </a:lvl1pPr>
            <a:lvl2pPr lvl="1" rtl="0">
              <a:spcBef>
                <a:spcPts val="0"/>
              </a:spcBef>
              <a:spcAft>
                <a:spcPts val="0"/>
              </a:spcAft>
              <a:buClr>
                <a:schemeClr val="dk1"/>
              </a:buClr>
              <a:buSzPts val="3500"/>
              <a:buFont typeface="Kulim Park"/>
              <a:buNone/>
              <a:defRPr sz="3500">
                <a:solidFill>
                  <a:schemeClr val="dk1"/>
                </a:solidFill>
                <a:latin typeface="Kulim Park"/>
                <a:ea typeface="Kulim Park"/>
                <a:cs typeface="Kulim Park"/>
                <a:sym typeface="Kulim Park"/>
              </a:defRPr>
            </a:lvl2pPr>
            <a:lvl3pPr lvl="2" rtl="0">
              <a:spcBef>
                <a:spcPts val="0"/>
              </a:spcBef>
              <a:spcAft>
                <a:spcPts val="0"/>
              </a:spcAft>
              <a:buClr>
                <a:schemeClr val="dk1"/>
              </a:buClr>
              <a:buSzPts val="3500"/>
              <a:buFont typeface="Kulim Park"/>
              <a:buNone/>
              <a:defRPr sz="3500">
                <a:solidFill>
                  <a:schemeClr val="dk1"/>
                </a:solidFill>
                <a:latin typeface="Kulim Park"/>
                <a:ea typeface="Kulim Park"/>
                <a:cs typeface="Kulim Park"/>
                <a:sym typeface="Kulim Park"/>
              </a:defRPr>
            </a:lvl3pPr>
            <a:lvl4pPr lvl="3" rtl="0">
              <a:spcBef>
                <a:spcPts val="0"/>
              </a:spcBef>
              <a:spcAft>
                <a:spcPts val="0"/>
              </a:spcAft>
              <a:buClr>
                <a:schemeClr val="dk1"/>
              </a:buClr>
              <a:buSzPts val="3500"/>
              <a:buFont typeface="Kulim Park"/>
              <a:buNone/>
              <a:defRPr sz="3500">
                <a:solidFill>
                  <a:schemeClr val="dk1"/>
                </a:solidFill>
                <a:latin typeface="Kulim Park"/>
                <a:ea typeface="Kulim Park"/>
                <a:cs typeface="Kulim Park"/>
                <a:sym typeface="Kulim Park"/>
              </a:defRPr>
            </a:lvl4pPr>
            <a:lvl5pPr lvl="4" rtl="0">
              <a:spcBef>
                <a:spcPts val="0"/>
              </a:spcBef>
              <a:spcAft>
                <a:spcPts val="0"/>
              </a:spcAft>
              <a:buClr>
                <a:schemeClr val="dk1"/>
              </a:buClr>
              <a:buSzPts val="3500"/>
              <a:buFont typeface="Kulim Park"/>
              <a:buNone/>
              <a:defRPr sz="3500">
                <a:solidFill>
                  <a:schemeClr val="dk1"/>
                </a:solidFill>
                <a:latin typeface="Kulim Park"/>
                <a:ea typeface="Kulim Park"/>
                <a:cs typeface="Kulim Park"/>
                <a:sym typeface="Kulim Park"/>
              </a:defRPr>
            </a:lvl5pPr>
            <a:lvl6pPr lvl="5" rtl="0">
              <a:spcBef>
                <a:spcPts val="0"/>
              </a:spcBef>
              <a:spcAft>
                <a:spcPts val="0"/>
              </a:spcAft>
              <a:buClr>
                <a:schemeClr val="dk1"/>
              </a:buClr>
              <a:buSzPts val="3500"/>
              <a:buFont typeface="Kulim Park"/>
              <a:buNone/>
              <a:defRPr sz="3500">
                <a:solidFill>
                  <a:schemeClr val="dk1"/>
                </a:solidFill>
                <a:latin typeface="Kulim Park"/>
                <a:ea typeface="Kulim Park"/>
                <a:cs typeface="Kulim Park"/>
                <a:sym typeface="Kulim Park"/>
              </a:defRPr>
            </a:lvl6pPr>
            <a:lvl7pPr lvl="6" rtl="0">
              <a:spcBef>
                <a:spcPts val="0"/>
              </a:spcBef>
              <a:spcAft>
                <a:spcPts val="0"/>
              </a:spcAft>
              <a:buClr>
                <a:schemeClr val="dk1"/>
              </a:buClr>
              <a:buSzPts val="3500"/>
              <a:buFont typeface="Kulim Park"/>
              <a:buNone/>
              <a:defRPr sz="3500">
                <a:solidFill>
                  <a:schemeClr val="dk1"/>
                </a:solidFill>
                <a:latin typeface="Kulim Park"/>
                <a:ea typeface="Kulim Park"/>
                <a:cs typeface="Kulim Park"/>
                <a:sym typeface="Kulim Park"/>
              </a:defRPr>
            </a:lvl7pPr>
            <a:lvl8pPr lvl="7" rtl="0">
              <a:spcBef>
                <a:spcPts val="0"/>
              </a:spcBef>
              <a:spcAft>
                <a:spcPts val="0"/>
              </a:spcAft>
              <a:buClr>
                <a:schemeClr val="dk1"/>
              </a:buClr>
              <a:buSzPts val="3500"/>
              <a:buFont typeface="Kulim Park"/>
              <a:buNone/>
              <a:defRPr sz="3500">
                <a:solidFill>
                  <a:schemeClr val="dk1"/>
                </a:solidFill>
                <a:latin typeface="Kulim Park"/>
                <a:ea typeface="Kulim Park"/>
                <a:cs typeface="Kulim Park"/>
                <a:sym typeface="Kulim Park"/>
              </a:defRPr>
            </a:lvl8pPr>
            <a:lvl9pPr lvl="8" rtl="0">
              <a:spcBef>
                <a:spcPts val="0"/>
              </a:spcBef>
              <a:spcAft>
                <a:spcPts val="0"/>
              </a:spcAft>
              <a:buClr>
                <a:schemeClr val="dk1"/>
              </a:buClr>
              <a:buSzPts val="3500"/>
              <a:buFont typeface="Kulim Park"/>
              <a:buNone/>
              <a:defRPr sz="3500">
                <a:solidFill>
                  <a:schemeClr val="dk1"/>
                </a:solidFill>
                <a:latin typeface="Kulim Park"/>
                <a:ea typeface="Kulim Park"/>
                <a:cs typeface="Kulim Park"/>
                <a:sym typeface="Kulim Park"/>
              </a:defRPr>
            </a:lvl9pPr>
          </a:lstStyle>
          <a:p/>
        </p:txBody>
      </p:sp>
      <p:sp>
        <p:nvSpPr>
          <p:cNvPr id="7" name="Google Shape;7;p1"/>
          <p:cNvSpPr txBox="1"/>
          <p:nvPr>
            <p:ph idx="1" type="body"/>
          </p:nvPr>
        </p:nvSpPr>
        <p:spPr>
          <a:xfrm>
            <a:off x="721075" y="1351868"/>
            <a:ext cx="7701900" cy="3247500"/>
          </a:xfrm>
          <a:prstGeom prst="rect">
            <a:avLst/>
          </a:prstGeom>
          <a:noFill/>
          <a:ln>
            <a:noFill/>
          </a:ln>
        </p:spPr>
        <p:txBody>
          <a:bodyPr anchorCtr="0" anchor="t" bIns="91425" lIns="91425" spcFirstLastPara="1" rIns="91425" wrap="square" tIns="91425">
            <a:noAutofit/>
          </a:bodyPr>
          <a:lstStyle>
            <a:lvl1pPr indent="-330200" lvl="0" marL="457200">
              <a:lnSpc>
                <a:spcPct val="100000"/>
              </a:lnSpc>
              <a:spcBef>
                <a:spcPts val="0"/>
              </a:spcBef>
              <a:spcAft>
                <a:spcPts val="0"/>
              </a:spcAft>
              <a:buClr>
                <a:schemeClr val="dk1"/>
              </a:buClr>
              <a:buSzPts val="1600"/>
              <a:buFont typeface="Manrope"/>
              <a:buChar char="●"/>
              <a:defRPr sz="1600">
                <a:solidFill>
                  <a:schemeClr val="dk1"/>
                </a:solidFill>
                <a:latin typeface="Manrope"/>
                <a:ea typeface="Manrope"/>
                <a:cs typeface="Manrope"/>
                <a:sym typeface="Manrope"/>
              </a:defRPr>
            </a:lvl1pPr>
            <a:lvl2pPr indent="-330200" lvl="1" marL="914400">
              <a:lnSpc>
                <a:spcPct val="100000"/>
              </a:lnSpc>
              <a:spcBef>
                <a:spcPts val="0"/>
              </a:spcBef>
              <a:spcAft>
                <a:spcPts val="0"/>
              </a:spcAft>
              <a:buClr>
                <a:schemeClr val="dk1"/>
              </a:buClr>
              <a:buSzPts val="1600"/>
              <a:buFont typeface="Manrope"/>
              <a:buChar char="○"/>
              <a:defRPr sz="1600">
                <a:solidFill>
                  <a:schemeClr val="dk1"/>
                </a:solidFill>
                <a:latin typeface="Manrope"/>
                <a:ea typeface="Manrope"/>
                <a:cs typeface="Manrope"/>
                <a:sym typeface="Manrope"/>
              </a:defRPr>
            </a:lvl2pPr>
            <a:lvl3pPr indent="-330200" lvl="2" marL="1371600">
              <a:lnSpc>
                <a:spcPct val="100000"/>
              </a:lnSpc>
              <a:spcBef>
                <a:spcPts val="0"/>
              </a:spcBef>
              <a:spcAft>
                <a:spcPts val="0"/>
              </a:spcAft>
              <a:buClr>
                <a:schemeClr val="dk1"/>
              </a:buClr>
              <a:buSzPts val="1600"/>
              <a:buFont typeface="Manrope"/>
              <a:buChar char="■"/>
              <a:defRPr sz="1600">
                <a:solidFill>
                  <a:schemeClr val="dk1"/>
                </a:solidFill>
                <a:latin typeface="Manrope"/>
                <a:ea typeface="Manrope"/>
                <a:cs typeface="Manrope"/>
                <a:sym typeface="Manrope"/>
              </a:defRPr>
            </a:lvl3pPr>
            <a:lvl4pPr indent="-330200" lvl="3" marL="1828800">
              <a:lnSpc>
                <a:spcPct val="100000"/>
              </a:lnSpc>
              <a:spcBef>
                <a:spcPts val="0"/>
              </a:spcBef>
              <a:spcAft>
                <a:spcPts val="0"/>
              </a:spcAft>
              <a:buClr>
                <a:schemeClr val="dk1"/>
              </a:buClr>
              <a:buSzPts val="1600"/>
              <a:buFont typeface="Manrope"/>
              <a:buChar char="●"/>
              <a:defRPr sz="1600">
                <a:solidFill>
                  <a:schemeClr val="dk1"/>
                </a:solidFill>
                <a:latin typeface="Manrope"/>
                <a:ea typeface="Manrope"/>
                <a:cs typeface="Manrope"/>
                <a:sym typeface="Manrope"/>
              </a:defRPr>
            </a:lvl4pPr>
            <a:lvl5pPr indent="-330200" lvl="4" marL="2286000">
              <a:lnSpc>
                <a:spcPct val="100000"/>
              </a:lnSpc>
              <a:spcBef>
                <a:spcPts val="0"/>
              </a:spcBef>
              <a:spcAft>
                <a:spcPts val="0"/>
              </a:spcAft>
              <a:buClr>
                <a:schemeClr val="dk1"/>
              </a:buClr>
              <a:buSzPts val="1600"/>
              <a:buFont typeface="Manrope"/>
              <a:buChar char="○"/>
              <a:defRPr sz="1600">
                <a:solidFill>
                  <a:schemeClr val="dk1"/>
                </a:solidFill>
                <a:latin typeface="Manrope"/>
                <a:ea typeface="Manrope"/>
                <a:cs typeface="Manrope"/>
                <a:sym typeface="Manrope"/>
              </a:defRPr>
            </a:lvl5pPr>
            <a:lvl6pPr indent="-330200" lvl="5" marL="2743200">
              <a:lnSpc>
                <a:spcPct val="100000"/>
              </a:lnSpc>
              <a:spcBef>
                <a:spcPts val="0"/>
              </a:spcBef>
              <a:spcAft>
                <a:spcPts val="0"/>
              </a:spcAft>
              <a:buClr>
                <a:schemeClr val="dk1"/>
              </a:buClr>
              <a:buSzPts val="1600"/>
              <a:buFont typeface="Manrope"/>
              <a:buChar char="■"/>
              <a:defRPr sz="1600">
                <a:solidFill>
                  <a:schemeClr val="dk1"/>
                </a:solidFill>
                <a:latin typeface="Manrope"/>
                <a:ea typeface="Manrope"/>
                <a:cs typeface="Manrope"/>
                <a:sym typeface="Manrope"/>
              </a:defRPr>
            </a:lvl6pPr>
            <a:lvl7pPr indent="-330200" lvl="6" marL="3200400">
              <a:lnSpc>
                <a:spcPct val="100000"/>
              </a:lnSpc>
              <a:spcBef>
                <a:spcPts val="0"/>
              </a:spcBef>
              <a:spcAft>
                <a:spcPts val="0"/>
              </a:spcAft>
              <a:buClr>
                <a:schemeClr val="dk1"/>
              </a:buClr>
              <a:buSzPts val="1600"/>
              <a:buFont typeface="Manrope"/>
              <a:buChar char="●"/>
              <a:defRPr sz="1600">
                <a:solidFill>
                  <a:schemeClr val="dk1"/>
                </a:solidFill>
                <a:latin typeface="Manrope"/>
                <a:ea typeface="Manrope"/>
                <a:cs typeface="Manrope"/>
                <a:sym typeface="Manrope"/>
              </a:defRPr>
            </a:lvl7pPr>
            <a:lvl8pPr indent="-330200" lvl="7" marL="3657600">
              <a:lnSpc>
                <a:spcPct val="100000"/>
              </a:lnSpc>
              <a:spcBef>
                <a:spcPts val="0"/>
              </a:spcBef>
              <a:spcAft>
                <a:spcPts val="0"/>
              </a:spcAft>
              <a:buClr>
                <a:schemeClr val="dk1"/>
              </a:buClr>
              <a:buSzPts val="1600"/>
              <a:buFont typeface="Manrope"/>
              <a:buChar char="○"/>
              <a:defRPr sz="1600">
                <a:solidFill>
                  <a:schemeClr val="dk1"/>
                </a:solidFill>
                <a:latin typeface="Manrope"/>
                <a:ea typeface="Manrope"/>
                <a:cs typeface="Manrope"/>
                <a:sym typeface="Manrope"/>
              </a:defRPr>
            </a:lvl8pPr>
            <a:lvl9pPr indent="-330200" lvl="8" marL="4114800">
              <a:lnSpc>
                <a:spcPct val="100000"/>
              </a:lnSpc>
              <a:spcBef>
                <a:spcPts val="0"/>
              </a:spcBef>
              <a:spcAft>
                <a:spcPts val="0"/>
              </a:spcAft>
              <a:buClr>
                <a:schemeClr val="dk1"/>
              </a:buClr>
              <a:buSzPts val="1600"/>
              <a:buFont typeface="Manrope"/>
              <a:buChar char="■"/>
              <a:defRPr sz="1600">
                <a:solidFill>
                  <a:schemeClr val="dk1"/>
                </a:solidFill>
                <a:latin typeface="Manrope"/>
                <a:ea typeface="Manrope"/>
                <a:cs typeface="Manrope"/>
                <a:sym typeface="Manrope"/>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7.png"/><Relationship Id="rId6"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Relationship Id="rId3" Type="http://schemas.openxmlformats.org/officeDocument/2006/relationships/image" Target="../media/image3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 Id="rId3" Type="http://schemas.openxmlformats.org/officeDocument/2006/relationships/image" Target="../media/image3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3.xml"/><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4.xml"/><Relationship Id="rId3"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5.xml"/><Relationship Id="rId3"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9.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1.xml"/><Relationship Id="rId3"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2.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3.xml"/><Relationship Id="rId3"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5.xml"/><Relationship Id="rId3" Type="http://schemas.openxmlformats.org/officeDocument/2006/relationships/image" Target="../media/image38.png"/><Relationship Id="rId4" Type="http://schemas.openxmlformats.org/officeDocument/2006/relationships/image" Target="../media/image10.png"/><Relationship Id="rId5" Type="http://schemas.openxmlformats.org/officeDocument/2006/relationships/image" Target="../media/image1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28.png"/><Relationship Id="rId4" Type="http://schemas.openxmlformats.org/officeDocument/2006/relationships/image" Target="../media/image1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8.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2.xml"/><Relationship Id="rId3" Type="http://schemas.openxmlformats.org/officeDocument/2006/relationships/image" Target="../media/image20.png"/><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3.xml"/><Relationship Id="rId3" Type="http://schemas.openxmlformats.org/officeDocument/2006/relationships/image" Target="../media/image23.png"/><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6.xml"/><Relationship Id="rId3" Type="http://schemas.openxmlformats.org/officeDocument/2006/relationships/image" Target="../media/image39.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7.xml"/><Relationship Id="rId3" Type="http://schemas.openxmlformats.org/officeDocument/2006/relationships/image" Target="../media/image2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3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3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3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 Id="rId3" Type="http://schemas.openxmlformats.org/officeDocument/2006/relationships/image" Target="../media/image3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52"/>
          <p:cNvSpPr txBox="1"/>
          <p:nvPr>
            <p:ph type="ctrTitle"/>
          </p:nvPr>
        </p:nvSpPr>
        <p:spPr>
          <a:xfrm>
            <a:off x="0" y="1379550"/>
            <a:ext cx="5218500" cy="159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latin typeface="Kulim Park"/>
                <a:ea typeface="Kulim Park"/>
                <a:cs typeface="Kulim Park"/>
                <a:sym typeface="Kulim Park"/>
              </a:rPr>
              <a:t>HEALING RELATIONSHIPS WITH FOOD</a:t>
            </a:r>
            <a:endParaRPr sz="4800">
              <a:solidFill>
                <a:schemeClr val="dk2"/>
              </a:solidFill>
              <a:latin typeface="Kulim Park"/>
              <a:ea typeface="Kulim Park"/>
              <a:cs typeface="Kulim Park"/>
              <a:sym typeface="Kulim Park"/>
            </a:endParaRPr>
          </a:p>
        </p:txBody>
      </p:sp>
      <p:sp>
        <p:nvSpPr>
          <p:cNvPr id="543" name="Google Shape;543;p52"/>
          <p:cNvSpPr txBox="1"/>
          <p:nvPr>
            <p:ph idx="1" type="subTitle"/>
          </p:nvPr>
        </p:nvSpPr>
        <p:spPr>
          <a:xfrm>
            <a:off x="0" y="3215250"/>
            <a:ext cx="5218500" cy="54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A02: Additional Needfinding</a:t>
            </a:r>
            <a:endParaRPr/>
          </a:p>
        </p:txBody>
      </p:sp>
      <p:grpSp>
        <p:nvGrpSpPr>
          <p:cNvPr id="544" name="Google Shape;544;p52"/>
          <p:cNvGrpSpPr/>
          <p:nvPr/>
        </p:nvGrpSpPr>
        <p:grpSpPr>
          <a:xfrm>
            <a:off x="5192472" y="-30387"/>
            <a:ext cx="3951540" cy="5193583"/>
            <a:chOff x="4356847" y="-263513"/>
            <a:chExt cx="3951540" cy="5193583"/>
          </a:xfrm>
        </p:grpSpPr>
        <p:pic>
          <p:nvPicPr>
            <p:cNvPr id="545" name="Google Shape;545;p52"/>
            <p:cNvPicPr preferRelativeResize="0"/>
            <p:nvPr/>
          </p:nvPicPr>
          <p:blipFill rotWithShape="1">
            <a:blip r:embed="rId3">
              <a:alphaModFix/>
            </a:blip>
            <a:srcRect b="0" l="22048" r="22048" t="0"/>
            <a:stretch/>
          </p:blipFill>
          <p:spPr>
            <a:xfrm flipH="1" rot="358960">
              <a:off x="4887412" y="523470"/>
              <a:ext cx="2890403" cy="3872309"/>
            </a:xfrm>
            <a:prstGeom prst="rect">
              <a:avLst/>
            </a:prstGeom>
            <a:noFill/>
            <a:ln>
              <a:noFill/>
            </a:ln>
          </p:spPr>
        </p:pic>
        <p:sp>
          <p:nvSpPr>
            <p:cNvPr id="546" name="Google Shape;546;p52"/>
            <p:cNvSpPr/>
            <p:nvPr/>
          </p:nvSpPr>
          <p:spPr>
            <a:xfrm rot="-5399797">
              <a:off x="3735979" y="357663"/>
              <a:ext cx="5193277" cy="3951233"/>
            </a:xfrm>
            <a:custGeom>
              <a:rect b="b" l="l" r="r" t="t"/>
              <a:pathLst>
                <a:path extrusionOk="0" h="122671" w="122671">
                  <a:moveTo>
                    <a:pt x="61288" y="15890"/>
                  </a:moveTo>
                  <a:cubicBezTo>
                    <a:pt x="74134" y="15890"/>
                    <a:pt x="87890" y="17837"/>
                    <a:pt x="98492" y="25582"/>
                  </a:cubicBezTo>
                  <a:cubicBezTo>
                    <a:pt x="106392" y="31355"/>
                    <a:pt x="107052" y="41356"/>
                    <a:pt x="105729" y="50292"/>
                  </a:cubicBezTo>
                  <a:cubicBezTo>
                    <a:pt x="104207" y="60560"/>
                    <a:pt x="103318" y="70931"/>
                    <a:pt x="101429" y="81148"/>
                  </a:cubicBezTo>
                  <a:cubicBezTo>
                    <a:pt x="99916" y="89314"/>
                    <a:pt x="96431" y="97128"/>
                    <a:pt x="88124" y="99955"/>
                  </a:cubicBezTo>
                  <a:cubicBezTo>
                    <a:pt x="84437" y="101209"/>
                    <a:pt x="80540" y="101601"/>
                    <a:pt x="76602" y="101601"/>
                  </a:cubicBezTo>
                  <a:cubicBezTo>
                    <a:pt x="71796" y="101601"/>
                    <a:pt x="66926" y="101018"/>
                    <a:pt x="62297" y="100710"/>
                  </a:cubicBezTo>
                  <a:cubicBezTo>
                    <a:pt x="51217" y="99976"/>
                    <a:pt x="40203" y="98506"/>
                    <a:pt x="29211" y="96964"/>
                  </a:cubicBezTo>
                  <a:cubicBezTo>
                    <a:pt x="16647" y="95202"/>
                    <a:pt x="10610" y="89119"/>
                    <a:pt x="11276" y="76081"/>
                  </a:cubicBezTo>
                  <a:cubicBezTo>
                    <a:pt x="11770" y="66433"/>
                    <a:pt x="13452" y="56900"/>
                    <a:pt x="15516" y="47476"/>
                  </a:cubicBezTo>
                  <a:cubicBezTo>
                    <a:pt x="17086" y="40308"/>
                    <a:pt x="17867" y="30029"/>
                    <a:pt x="23464" y="24632"/>
                  </a:cubicBezTo>
                  <a:cubicBezTo>
                    <a:pt x="31878" y="16520"/>
                    <a:pt x="46079" y="16024"/>
                    <a:pt x="57526" y="15914"/>
                  </a:cubicBezTo>
                  <a:cubicBezTo>
                    <a:pt x="58439" y="15906"/>
                    <a:pt x="59335" y="15900"/>
                    <a:pt x="60210" y="15894"/>
                  </a:cubicBezTo>
                  <a:cubicBezTo>
                    <a:pt x="60569" y="15891"/>
                    <a:pt x="60928" y="15890"/>
                    <a:pt x="61288" y="15890"/>
                  </a:cubicBezTo>
                  <a:close/>
                  <a:moveTo>
                    <a:pt x="0" y="0"/>
                  </a:moveTo>
                  <a:lnTo>
                    <a:pt x="0" y="122670"/>
                  </a:lnTo>
                  <a:lnTo>
                    <a:pt x="122671" y="122670"/>
                  </a:lnTo>
                  <a:lnTo>
                    <a:pt x="12267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7" name="Google Shape;547;p52"/>
          <p:cNvSpPr/>
          <p:nvPr/>
        </p:nvSpPr>
        <p:spPr>
          <a:xfrm rot="-1582875">
            <a:off x="7782208" y="-2514315"/>
            <a:ext cx="5088922" cy="2747379"/>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3">
              <a:alpha val="3464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52"/>
          <p:cNvSpPr/>
          <p:nvPr/>
        </p:nvSpPr>
        <p:spPr>
          <a:xfrm rot="1785471">
            <a:off x="3896589" y="-352497"/>
            <a:ext cx="7564896" cy="2771892"/>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53"/>
          <p:cNvSpPr/>
          <p:nvPr/>
        </p:nvSpPr>
        <p:spPr>
          <a:xfrm flipH="1" rot="-4376525">
            <a:off x="5282853" y="2489944"/>
            <a:ext cx="4772728" cy="4241291"/>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dk2">
              <a:alpha val="67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53"/>
          <p:cNvSpPr txBox="1"/>
          <p:nvPr>
            <p:ph type="title"/>
          </p:nvPr>
        </p:nvSpPr>
        <p:spPr>
          <a:xfrm flipH="1">
            <a:off x="720000" y="438912"/>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MEET</a:t>
            </a:r>
            <a:r>
              <a:rPr lang="en" sz="3000"/>
              <a:t> </a:t>
            </a:r>
            <a:r>
              <a:rPr b="1" lang="en" sz="3000">
                <a:solidFill>
                  <a:schemeClr val="lt1"/>
                </a:solidFill>
              </a:rPr>
              <a:t>JJYC</a:t>
            </a:r>
            <a:endParaRPr b="1" sz="3000">
              <a:solidFill>
                <a:schemeClr val="lt1"/>
              </a:solidFill>
            </a:endParaRPr>
          </a:p>
        </p:txBody>
      </p:sp>
      <p:sp>
        <p:nvSpPr>
          <p:cNvPr id="555" name="Google Shape;555;p53"/>
          <p:cNvSpPr txBox="1"/>
          <p:nvPr>
            <p:ph idx="3" type="title"/>
          </p:nvPr>
        </p:nvSpPr>
        <p:spPr>
          <a:xfrm>
            <a:off x="325050" y="3269825"/>
            <a:ext cx="1968300" cy="48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1700"/>
              <a:t>JASMINE X.</a:t>
            </a:r>
            <a:endParaRPr b="1" sz="1700">
              <a:solidFill>
                <a:schemeClr val="lt1"/>
              </a:solidFill>
            </a:endParaRPr>
          </a:p>
        </p:txBody>
      </p:sp>
      <p:sp>
        <p:nvSpPr>
          <p:cNvPr id="556" name="Google Shape;556;p53"/>
          <p:cNvSpPr txBox="1"/>
          <p:nvPr>
            <p:ph idx="4" type="subTitle"/>
          </p:nvPr>
        </p:nvSpPr>
        <p:spPr>
          <a:xfrm>
            <a:off x="146562" y="3686401"/>
            <a:ext cx="2325300" cy="62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Psychology &amp; CS ‘27</a:t>
            </a:r>
            <a:endParaRPr/>
          </a:p>
        </p:txBody>
      </p:sp>
      <p:pic>
        <p:nvPicPr>
          <p:cNvPr descr="preencoded.png" id="557" name="Google Shape;557;p53"/>
          <p:cNvPicPr preferRelativeResize="0"/>
          <p:nvPr/>
        </p:nvPicPr>
        <p:blipFill rotWithShape="1">
          <a:blip r:embed="rId3">
            <a:alphaModFix/>
          </a:blip>
          <a:srcRect b="0" l="0" r="0" t="0"/>
          <a:stretch/>
        </p:blipFill>
        <p:spPr>
          <a:xfrm>
            <a:off x="498437" y="1365925"/>
            <a:ext cx="1903902" cy="1903902"/>
          </a:xfrm>
          <a:prstGeom prst="rect">
            <a:avLst/>
          </a:prstGeom>
          <a:noFill/>
          <a:ln>
            <a:noFill/>
          </a:ln>
        </p:spPr>
      </p:pic>
      <p:pic>
        <p:nvPicPr>
          <p:cNvPr descr="preencoded.png" id="558" name="Google Shape;558;p53"/>
          <p:cNvPicPr preferRelativeResize="0"/>
          <p:nvPr/>
        </p:nvPicPr>
        <p:blipFill rotWithShape="1">
          <a:blip r:embed="rId4">
            <a:alphaModFix/>
          </a:blip>
          <a:srcRect b="0" l="0" r="0" t="0"/>
          <a:stretch/>
        </p:blipFill>
        <p:spPr>
          <a:xfrm>
            <a:off x="2579437" y="1365925"/>
            <a:ext cx="1903976" cy="1903976"/>
          </a:xfrm>
          <a:prstGeom prst="rect">
            <a:avLst/>
          </a:prstGeom>
          <a:noFill/>
          <a:ln>
            <a:noFill/>
          </a:ln>
        </p:spPr>
      </p:pic>
      <p:pic>
        <p:nvPicPr>
          <p:cNvPr descr="preencoded.png" id="559" name="Google Shape;559;p53"/>
          <p:cNvPicPr preferRelativeResize="0"/>
          <p:nvPr/>
        </p:nvPicPr>
        <p:blipFill rotWithShape="1">
          <a:blip r:embed="rId5">
            <a:alphaModFix/>
          </a:blip>
          <a:srcRect b="0" l="0" r="0" t="0"/>
          <a:stretch/>
        </p:blipFill>
        <p:spPr>
          <a:xfrm>
            <a:off x="4660511" y="1365925"/>
            <a:ext cx="1903976" cy="1903976"/>
          </a:xfrm>
          <a:prstGeom prst="rect">
            <a:avLst/>
          </a:prstGeom>
          <a:noFill/>
          <a:ln>
            <a:noFill/>
          </a:ln>
        </p:spPr>
      </p:pic>
      <p:pic>
        <p:nvPicPr>
          <p:cNvPr descr="preencoded.png" id="560" name="Google Shape;560;p53"/>
          <p:cNvPicPr preferRelativeResize="0"/>
          <p:nvPr/>
        </p:nvPicPr>
        <p:blipFill rotWithShape="1">
          <a:blip r:embed="rId6">
            <a:alphaModFix/>
          </a:blip>
          <a:srcRect b="0" l="0" r="0" t="0"/>
          <a:stretch/>
        </p:blipFill>
        <p:spPr>
          <a:xfrm>
            <a:off x="6741585" y="1365925"/>
            <a:ext cx="1903976" cy="1903976"/>
          </a:xfrm>
          <a:prstGeom prst="rect">
            <a:avLst/>
          </a:prstGeom>
          <a:noFill/>
          <a:ln>
            <a:noFill/>
          </a:ln>
        </p:spPr>
      </p:pic>
      <p:sp>
        <p:nvSpPr>
          <p:cNvPr id="561" name="Google Shape;561;p53"/>
          <p:cNvSpPr txBox="1"/>
          <p:nvPr>
            <p:ph idx="3" type="title"/>
          </p:nvPr>
        </p:nvSpPr>
        <p:spPr>
          <a:xfrm>
            <a:off x="2557494" y="3269912"/>
            <a:ext cx="1968300" cy="48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1700"/>
              <a:t>YUJEN L.</a:t>
            </a:r>
            <a:endParaRPr b="1" sz="1700">
              <a:solidFill>
                <a:schemeClr val="lt1"/>
              </a:solidFill>
            </a:endParaRPr>
          </a:p>
        </p:txBody>
      </p:sp>
      <p:sp>
        <p:nvSpPr>
          <p:cNvPr id="562" name="Google Shape;562;p53"/>
          <p:cNvSpPr txBox="1"/>
          <p:nvPr>
            <p:ph idx="4" type="subTitle"/>
          </p:nvPr>
        </p:nvSpPr>
        <p:spPr>
          <a:xfrm>
            <a:off x="2379007" y="3686488"/>
            <a:ext cx="2325300" cy="62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Symbolic Systems ‘27</a:t>
            </a:r>
            <a:endParaRPr/>
          </a:p>
        </p:txBody>
      </p:sp>
      <p:sp>
        <p:nvSpPr>
          <p:cNvPr id="563" name="Google Shape;563;p53"/>
          <p:cNvSpPr txBox="1"/>
          <p:nvPr>
            <p:ph idx="3" type="title"/>
          </p:nvPr>
        </p:nvSpPr>
        <p:spPr>
          <a:xfrm>
            <a:off x="4628332" y="3269837"/>
            <a:ext cx="1968300" cy="48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1700"/>
              <a:t>JADE C.</a:t>
            </a:r>
            <a:endParaRPr b="1" sz="1700">
              <a:solidFill>
                <a:schemeClr val="lt1"/>
              </a:solidFill>
            </a:endParaRPr>
          </a:p>
        </p:txBody>
      </p:sp>
      <p:sp>
        <p:nvSpPr>
          <p:cNvPr id="564" name="Google Shape;564;p53"/>
          <p:cNvSpPr txBox="1"/>
          <p:nvPr>
            <p:ph idx="4" type="subTitle"/>
          </p:nvPr>
        </p:nvSpPr>
        <p:spPr>
          <a:xfrm>
            <a:off x="4449844" y="3686413"/>
            <a:ext cx="2325300" cy="62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Symbolic Systems ‘27</a:t>
            </a:r>
            <a:endParaRPr/>
          </a:p>
          <a:p>
            <a:pPr indent="0" lvl="0" marL="0" rtl="0" algn="ctr">
              <a:spcBef>
                <a:spcPts val="0"/>
              </a:spcBef>
              <a:spcAft>
                <a:spcPts val="0"/>
              </a:spcAft>
              <a:buNone/>
            </a:pPr>
            <a:r>
              <a:t/>
            </a:r>
            <a:endParaRPr/>
          </a:p>
        </p:txBody>
      </p:sp>
      <p:sp>
        <p:nvSpPr>
          <p:cNvPr id="565" name="Google Shape;565;p53"/>
          <p:cNvSpPr txBox="1"/>
          <p:nvPr>
            <p:ph idx="3" type="title"/>
          </p:nvPr>
        </p:nvSpPr>
        <p:spPr>
          <a:xfrm>
            <a:off x="6685057" y="3269912"/>
            <a:ext cx="1968300" cy="48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1700"/>
              <a:t>CLARE L.</a:t>
            </a:r>
            <a:endParaRPr b="1" sz="1700">
              <a:solidFill>
                <a:schemeClr val="lt1"/>
              </a:solidFill>
            </a:endParaRPr>
          </a:p>
        </p:txBody>
      </p:sp>
      <p:sp>
        <p:nvSpPr>
          <p:cNvPr id="566" name="Google Shape;566;p53"/>
          <p:cNvSpPr txBox="1"/>
          <p:nvPr>
            <p:ph idx="4" type="subTitle"/>
          </p:nvPr>
        </p:nvSpPr>
        <p:spPr>
          <a:xfrm>
            <a:off x="6506569" y="3686488"/>
            <a:ext cx="2325300" cy="62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Design ‘28</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54"/>
          <p:cNvSpPr txBox="1"/>
          <p:nvPr>
            <p:ph type="title"/>
          </p:nvPr>
        </p:nvSpPr>
        <p:spPr>
          <a:xfrm flipH="1">
            <a:off x="719925" y="437700"/>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rPr>
              <a:t>LAST WEEK…</a:t>
            </a:r>
            <a:endParaRPr b="1"/>
          </a:p>
        </p:txBody>
      </p:sp>
      <p:sp>
        <p:nvSpPr>
          <p:cNvPr id="572" name="Google Shape;572;p54"/>
          <p:cNvSpPr/>
          <p:nvPr/>
        </p:nvSpPr>
        <p:spPr>
          <a:xfrm>
            <a:off x="481950" y="2356991"/>
            <a:ext cx="8180100" cy="19500"/>
          </a:xfrm>
          <a:prstGeom prst="roundRect">
            <a:avLst>
              <a:gd fmla="val 312558" name="adj"/>
            </a:avLst>
          </a:prstGeom>
          <a:solidFill>
            <a:schemeClr val="dk2"/>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573" name="Google Shape;573;p54"/>
          <p:cNvSpPr/>
          <p:nvPr/>
        </p:nvSpPr>
        <p:spPr>
          <a:xfrm>
            <a:off x="1428210" y="2356991"/>
            <a:ext cx="19500" cy="284400"/>
          </a:xfrm>
          <a:prstGeom prst="roundRect">
            <a:avLst>
              <a:gd fmla="val 312558" name="adj"/>
            </a:avLst>
          </a:prstGeom>
          <a:solidFill>
            <a:schemeClr val="accent3"/>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574" name="Google Shape;574;p54"/>
          <p:cNvSpPr/>
          <p:nvPr/>
        </p:nvSpPr>
        <p:spPr>
          <a:xfrm>
            <a:off x="1384452" y="2303675"/>
            <a:ext cx="106500" cy="106500"/>
          </a:xfrm>
          <a:prstGeom prst="roundRect">
            <a:avLst>
              <a:gd fmla="val 268908" name="adj"/>
            </a:avLst>
          </a:prstGeom>
          <a:solidFill>
            <a:schemeClr val="lt1"/>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575" name="Google Shape;575;p54"/>
          <p:cNvSpPr/>
          <p:nvPr/>
        </p:nvSpPr>
        <p:spPr>
          <a:xfrm>
            <a:off x="624203" y="2783819"/>
            <a:ext cx="1626900" cy="6669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rgbClr val="2B2E3C"/>
              </a:buClr>
              <a:buSzPts val="1380"/>
              <a:buFont typeface="Bitter Medium"/>
              <a:buNone/>
            </a:pPr>
            <a:r>
              <a:rPr b="1" lang="en" sz="1379">
                <a:solidFill>
                  <a:srgbClr val="2B2E3C"/>
                </a:solidFill>
                <a:latin typeface="Kulim Park"/>
                <a:ea typeface="Kulim Park"/>
                <a:cs typeface="Kulim Park"/>
                <a:sym typeface="Kulim Park"/>
              </a:rPr>
              <a:t>No Struggle with Food and Body Image</a:t>
            </a:r>
            <a:endParaRPr b="1" sz="1379">
              <a:solidFill>
                <a:srgbClr val="000000"/>
              </a:solidFill>
              <a:latin typeface="Kulim Park"/>
              <a:ea typeface="Kulim Park"/>
              <a:cs typeface="Kulim Park"/>
              <a:sym typeface="Kulim Park"/>
            </a:endParaRPr>
          </a:p>
        </p:txBody>
      </p:sp>
      <p:sp>
        <p:nvSpPr>
          <p:cNvPr id="576" name="Google Shape;576;p54"/>
          <p:cNvSpPr/>
          <p:nvPr/>
        </p:nvSpPr>
        <p:spPr>
          <a:xfrm>
            <a:off x="624203" y="3535844"/>
            <a:ext cx="1626900" cy="6825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2B2E3C"/>
              </a:buClr>
              <a:buSzPts val="1098"/>
              <a:buFont typeface="Open Sans"/>
              <a:buNone/>
            </a:pPr>
            <a:r>
              <a:rPr lang="en" sz="1097">
                <a:solidFill>
                  <a:srgbClr val="2B2E3C"/>
                </a:solidFill>
                <a:latin typeface="Manrope"/>
                <a:ea typeface="Manrope"/>
                <a:cs typeface="Manrope"/>
                <a:sym typeface="Manrope"/>
              </a:rPr>
              <a:t>Healthy, balanced relationship with food and body.</a:t>
            </a:r>
            <a:endParaRPr sz="1097">
              <a:solidFill>
                <a:srgbClr val="000000"/>
              </a:solidFill>
              <a:latin typeface="Manrope"/>
              <a:ea typeface="Manrope"/>
              <a:cs typeface="Manrope"/>
              <a:sym typeface="Manrope"/>
            </a:endParaRPr>
          </a:p>
        </p:txBody>
      </p:sp>
      <p:sp>
        <p:nvSpPr>
          <p:cNvPr id="577" name="Google Shape;577;p54"/>
          <p:cNvSpPr/>
          <p:nvPr/>
        </p:nvSpPr>
        <p:spPr>
          <a:xfrm>
            <a:off x="3517645" y="2356991"/>
            <a:ext cx="19500" cy="284400"/>
          </a:xfrm>
          <a:prstGeom prst="roundRect">
            <a:avLst>
              <a:gd fmla="val 312558" name="adj"/>
            </a:avLst>
          </a:prstGeom>
          <a:solidFill>
            <a:schemeClr val="accent3"/>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578" name="Google Shape;578;p54"/>
          <p:cNvSpPr/>
          <p:nvPr/>
        </p:nvSpPr>
        <p:spPr>
          <a:xfrm>
            <a:off x="3473886" y="2303675"/>
            <a:ext cx="106500" cy="106500"/>
          </a:xfrm>
          <a:prstGeom prst="roundRect">
            <a:avLst>
              <a:gd fmla="val 268908" name="adj"/>
            </a:avLst>
          </a:prstGeom>
          <a:solidFill>
            <a:schemeClr val="lt1"/>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579" name="Google Shape;579;p54"/>
          <p:cNvSpPr/>
          <p:nvPr/>
        </p:nvSpPr>
        <p:spPr>
          <a:xfrm>
            <a:off x="2713637" y="2783819"/>
            <a:ext cx="1626900" cy="6669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rgbClr val="2B2E3C"/>
              </a:buClr>
              <a:buSzPts val="1380"/>
              <a:buFont typeface="Bitter Medium"/>
              <a:buNone/>
            </a:pPr>
            <a:r>
              <a:rPr b="1" lang="en" sz="1379">
                <a:solidFill>
                  <a:srgbClr val="2B2E3C"/>
                </a:solidFill>
                <a:latin typeface="Kulim Park"/>
                <a:ea typeface="Kulim Park"/>
                <a:cs typeface="Kulim Park"/>
                <a:sym typeface="Kulim Park"/>
              </a:rPr>
              <a:t>Some Struggle with Food and Body Image</a:t>
            </a:r>
            <a:endParaRPr b="1" sz="1379">
              <a:solidFill>
                <a:srgbClr val="000000"/>
              </a:solidFill>
              <a:latin typeface="Kulim Park"/>
              <a:ea typeface="Kulim Park"/>
              <a:cs typeface="Kulim Park"/>
              <a:sym typeface="Kulim Park"/>
            </a:endParaRPr>
          </a:p>
        </p:txBody>
      </p:sp>
      <p:sp>
        <p:nvSpPr>
          <p:cNvPr id="580" name="Google Shape;580;p54"/>
          <p:cNvSpPr/>
          <p:nvPr/>
        </p:nvSpPr>
        <p:spPr>
          <a:xfrm>
            <a:off x="2713637" y="3535844"/>
            <a:ext cx="1626900" cy="6825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2B2E3C"/>
              </a:buClr>
              <a:buSzPts val="1098"/>
              <a:buFont typeface="Open Sans"/>
              <a:buNone/>
            </a:pPr>
            <a:r>
              <a:rPr lang="en" sz="1097">
                <a:solidFill>
                  <a:srgbClr val="2B2E3C"/>
                </a:solidFill>
                <a:latin typeface="Manrope"/>
                <a:ea typeface="Manrope"/>
                <a:cs typeface="Manrope"/>
                <a:sym typeface="Manrope"/>
              </a:rPr>
              <a:t>Occasional or mild eating disorder related thoughts and behaviors.</a:t>
            </a:r>
            <a:endParaRPr sz="1097">
              <a:solidFill>
                <a:srgbClr val="000000"/>
              </a:solidFill>
              <a:latin typeface="Manrope"/>
              <a:ea typeface="Manrope"/>
              <a:cs typeface="Manrope"/>
              <a:sym typeface="Manrope"/>
            </a:endParaRPr>
          </a:p>
        </p:txBody>
      </p:sp>
      <p:sp>
        <p:nvSpPr>
          <p:cNvPr id="581" name="Google Shape;581;p54"/>
          <p:cNvSpPr/>
          <p:nvPr/>
        </p:nvSpPr>
        <p:spPr>
          <a:xfrm>
            <a:off x="5607154" y="2356991"/>
            <a:ext cx="19500" cy="284400"/>
          </a:xfrm>
          <a:prstGeom prst="roundRect">
            <a:avLst>
              <a:gd fmla="val 312558" name="adj"/>
            </a:avLst>
          </a:prstGeom>
          <a:solidFill>
            <a:schemeClr val="accent3"/>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582" name="Google Shape;582;p54"/>
          <p:cNvSpPr/>
          <p:nvPr/>
        </p:nvSpPr>
        <p:spPr>
          <a:xfrm>
            <a:off x="5563396" y="2303675"/>
            <a:ext cx="106500" cy="106500"/>
          </a:xfrm>
          <a:prstGeom prst="roundRect">
            <a:avLst>
              <a:gd fmla="val 268908" name="adj"/>
            </a:avLst>
          </a:prstGeom>
          <a:solidFill>
            <a:schemeClr val="lt1"/>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583" name="Google Shape;583;p54"/>
          <p:cNvSpPr/>
          <p:nvPr/>
        </p:nvSpPr>
        <p:spPr>
          <a:xfrm>
            <a:off x="4803146" y="2783819"/>
            <a:ext cx="1626900" cy="4449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rgbClr val="2B2E3C"/>
              </a:buClr>
              <a:buSzPts val="1380"/>
              <a:buFont typeface="Bitter Medium"/>
              <a:buNone/>
            </a:pPr>
            <a:r>
              <a:rPr b="1" lang="en" sz="1379">
                <a:solidFill>
                  <a:srgbClr val="2B2E3C"/>
                </a:solidFill>
                <a:latin typeface="Kulim Park"/>
                <a:ea typeface="Kulim Park"/>
                <a:cs typeface="Kulim Park"/>
                <a:sym typeface="Kulim Park"/>
              </a:rPr>
              <a:t>Sub-clinical Eating Disorder</a:t>
            </a:r>
            <a:endParaRPr b="1" sz="1379">
              <a:solidFill>
                <a:srgbClr val="000000"/>
              </a:solidFill>
              <a:latin typeface="Kulim Park"/>
              <a:ea typeface="Kulim Park"/>
              <a:cs typeface="Kulim Park"/>
              <a:sym typeface="Kulim Park"/>
            </a:endParaRPr>
          </a:p>
        </p:txBody>
      </p:sp>
      <p:sp>
        <p:nvSpPr>
          <p:cNvPr id="584" name="Google Shape;584;p54"/>
          <p:cNvSpPr/>
          <p:nvPr/>
        </p:nvSpPr>
        <p:spPr>
          <a:xfrm>
            <a:off x="4803146" y="3313619"/>
            <a:ext cx="1626900" cy="9105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2B2E3C"/>
              </a:buClr>
              <a:buSzPts val="1098"/>
              <a:buFont typeface="Open Sans"/>
              <a:buNone/>
            </a:pPr>
            <a:r>
              <a:rPr lang="en" sz="1097">
                <a:solidFill>
                  <a:srgbClr val="2B2E3C"/>
                </a:solidFill>
                <a:latin typeface="Manrope"/>
                <a:ea typeface="Manrope"/>
                <a:cs typeface="Manrope"/>
                <a:sym typeface="Manrope"/>
              </a:rPr>
              <a:t>Noticeable ED symptoms and behaviors, but without a formal diagnosis.</a:t>
            </a:r>
            <a:endParaRPr sz="1097">
              <a:solidFill>
                <a:srgbClr val="000000"/>
              </a:solidFill>
              <a:latin typeface="Manrope"/>
              <a:ea typeface="Manrope"/>
              <a:cs typeface="Manrope"/>
              <a:sym typeface="Manrope"/>
            </a:endParaRPr>
          </a:p>
        </p:txBody>
      </p:sp>
      <p:sp>
        <p:nvSpPr>
          <p:cNvPr id="585" name="Google Shape;585;p54"/>
          <p:cNvSpPr/>
          <p:nvPr/>
        </p:nvSpPr>
        <p:spPr>
          <a:xfrm>
            <a:off x="7696663" y="2356991"/>
            <a:ext cx="19500" cy="284400"/>
          </a:xfrm>
          <a:prstGeom prst="roundRect">
            <a:avLst>
              <a:gd fmla="val 312558" name="adj"/>
            </a:avLst>
          </a:prstGeom>
          <a:solidFill>
            <a:schemeClr val="accent3"/>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586" name="Google Shape;586;p54"/>
          <p:cNvSpPr/>
          <p:nvPr/>
        </p:nvSpPr>
        <p:spPr>
          <a:xfrm>
            <a:off x="7652905" y="2303675"/>
            <a:ext cx="106500" cy="106500"/>
          </a:xfrm>
          <a:prstGeom prst="roundRect">
            <a:avLst>
              <a:gd fmla="val 268908" name="adj"/>
            </a:avLst>
          </a:prstGeom>
          <a:solidFill>
            <a:schemeClr val="lt1"/>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587" name="Google Shape;587;p54"/>
          <p:cNvSpPr/>
          <p:nvPr/>
        </p:nvSpPr>
        <p:spPr>
          <a:xfrm>
            <a:off x="6892655" y="2783819"/>
            <a:ext cx="1626900" cy="4449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rgbClr val="2B2E3C"/>
              </a:buClr>
              <a:buSzPts val="1380"/>
              <a:buFont typeface="Bitter Medium"/>
              <a:buNone/>
            </a:pPr>
            <a:r>
              <a:rPr b="1" lang="en" sz="1379">
                <a:solidFill>
                  <a:srgbClr val="2B2E3C"/>
                </a:solidFill>
                <a:latin typeface="Kulim Park"/>
                <a:ea typeface="Kulim Park"/>
                <a:cs typeface="Kulim Park"/>
                <a:sym typeface="Kulim Park"/>
              </a:rPr>
              <a:t>Diagnosed Eating Disorder</a:t>
            </a:r>
            <a:endParaRPr b="1" sz="1379">
              <a:solidFill>
                <a:srgbClr val="000000"/>
              </a:solidFill>
              <a:latin typeface="Kulim Park"/>
              <a:ea typeface="Kulim Park"/>
              <a:cs typeface="Kulim Park"/>
              <a:sym typeface="Kulim Park"/>
            </a:endParaRPr>
          </a:p>
        </p:txBody>
      </p:sp>
      <p:sp>
        <p:nvSpPr>
          <p:cNvPr id="588" name="Google Shape;588;p54"/>
          <p:cNvSpPr/>
          <p:nvPr/>
        </p:nvSpPr>
        <p:spPr>
          <a:xfrm>
            <a:off x="6892655" y="3313619"/>
            <a:ext cx="1626900" cy="6825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2B2E3C"/>
              </a:buClr>
              <a:buSzPts val="1098"/>
              <a:buFont typeface="Open Sans"/>
              <a:buNone/>
            </a:pPr>
            <a:r>
              <a:rPr lang="en" sz="1097">
                <a:solidFill>
                  <a:srgbClr val="2B2E3C"/>
                </a:solidFill>
                <a:latin typeface="Manrope"/>
                <a:ea typeface="Manrope"/>
                <a:cs typeface="Manrope"/>
                <a:sym typeface="Manrope"/>
              </a:rPr>
              <a:t>Clinically diagnosed and currently seeking or receiving treatment.</a:t>
            </a:r>
            <a:endParaRPr sz="1097">
              <a:solidFill>
                <a:srgbClr val="000000"/>
              </a:solidFill>
              <a:latin typeface="Manrope"/>
              <a:ea typeface="Manrope"/>
              <a:cs typeface="Manrope"/>
              <a:sym typeface="Manrope"/>
            </a:endParaRPr>
          </a:p>
        </p:txBody>
      </p:sp>
      <p:sp>
        <p:nvSpPr>
          <p:cNvPr id="589" name="Google Shape;589;p54"/>
          <p:cNvSpPr txBox="1"/>
          <p:nvPr/>
        </p:nvSpPr>
        <p:spPr>
          <a:xfrm>
            <a:off x="234600" y="993050"/>
            <a:ext cx="2572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Kulim Park"/>
                <a:ea typeface="Kulim Park"/>
                <a:cs typeface="Kulim Park"/>
                <a:sym typeface="Kulim Park"/>
              </a:rPr>
              <a:t>Domain: Eating Disorders</a:t>
            </a:r>
            <a:endParaRPr b="1" sz="1600">
              <a:solidFill>
                <a:schemeClr val="dk1"/>
              </a:solidFill>
              <a:latin typeface="Kulim Park"/>
              <a:ea typeface="Kulim Park"/>
              <a:cs typeface="Kulim Park"/>
              <a:sym typeface="Kulim Park"/>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55"/>
          <p:cNvSpPr txBox="1"/>
          <p:nvPr>
            <p:ph type="title"/>
          </p:nvPr>
        </p:nvSpPr>
        <p:spPr>
          <a:xfrm flipH="1">
            <a:off x="719925" y="437700"/>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t>THIS WEEK…</a:t>
            </a:r>
            <a:endParaRPr b="1"/>
          </a:p>
        </p:txBody>
      </p:sp>
      <p:sp>
        <p:nvSpPr>
          <p:cNvPr id="595" name="Google Shape;595;p55"/>
          <p:cNvSpPr/>
          <p:nvPr/>
        </p:nvSpPr>
        <p:spPr>
          <a:xfrm>
            <a:off x="481950" y="2356991"/>
            <a:ext cx="8180100" cy="19500"/>
          </a:xfrm>
          <a:prstGeom prst="roundRect">
            <a:avLst>
              <a:gd fmla="val 312558" name="adj"/>
            </a:avLst>
          </a:prstGeom>
          <a:solidFill>
            <a:schemeClr val="dk2"/>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596" name="Google Shape;596;p55"/>
          <p:cNvSpPr/>
          <p:nvPr/>
        </p:nvSpPr>
        <p:spPr>
          <a:xfrm>
            <a:off x="1428210" y="2356991"/>
            <a:ext cx="19500" cy="284400"/>
          </a:xfrm>
          <a:prstGeom prst="roundRect">
            <a:avLst>
              <a:gd fmla="val 312558" name="adj"/>
            </a:avLst>
          </a:prstGeom>
          <a:solidFill>
            <a:schemeClr val="accent3"/>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597" name="Google Shape;597;p55"/>
          <p:cNvSpPr/>
          <p:nvPr/>
        </p:nvSpPr>
        <p:spPr>
          <a:xfrm>
            <a:off x="1384452" y="2303675"/>
            <a:ext cx="106500" cy="106500"/>
          </a:xfrm>
          <a:prstGeom prst="roundRect">
            <a:avLst>
              <a:gd fmla="val 268908" name="adj"/>
            </a:avLst>
          </a:prstGeom>
          <a:solidFill>
            <a:schemeClr val="lt1"/>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598" name="Google Shape;598;p55"/>
          <p:cNvSpPr/>
          <p:nvPr/>
        </p:nvSpPr>
        <p:spPr>
          <a:xfrm>
            <a:off x="750400" y="2694150"/>
            <a:ext cx="1374600" cy="5637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rgbClr val="2B2E3C"/>
              </a:buClr>
              <a:buSzPts val="1166"/>
              <a:buFont typeface="Bitter Medium"/>
              <a:buNone/>
            </a:pPr>
            <a:r>
              <a:rPr b="1" lang="en" sz="1165">
                <a:solidFill>
                  <a:srgbClr val="2B2E3C"/>
                </a:solidFill>
                <a:latin typeface="Kulim Park"/>
                <a:ea typeface="Kulim Park"/>
                <a:cs typeface="Kulim Park"/>
                <a:sym typeface="Kulim Park"/>
              </a:rPr>
              <a:t>No Struggle with Food and Body Image</a:t>
            </a:r>
            <a:endParaRPr b="1" sz="1165">
              <a:solidFill>
                <a:srgbClr val="000000"/>
              </a:solidFill>
              <a:latin typeface="Kulim Park"/>
              <a:ea typeface="Kulim Park"/>
              <a:cs typeface="Kulim Park"/>
              <a:sym typeface="Kulim Park"/>
            </a:endParaRPr>
          </a:p>
        </p:txBody>
      </p:sp>
      <p:sp>
        <p:nvSpPr>
          <p:cNvPr id="599" name="Google Shape;599;p55"/>
          <p:cNvSpPr/>
          <p:nvPr/>
        </p:nvSpPr>
        <p:spPr>
          <a:xfrm>
            <a:off x="750400" y="3329605"/>
            <a:ext cx="1374600" cy="5769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2B2E3C"/>
              </a:buClr>
              <a:buSzPts val="927"/>
              <a:buFont typeface="Open Sans"/>
              <a:buNone/>
            </a:pPr>
            <a:r>
              <a:rPr lang="en" sz="927">
                <a:solidFill>
                  <a:srgbClr val="2B2E3C"/>
                </a:solidFill>
                <a:latin typeface="Manrope"/>
                <a:ea typeface="Manrope"/>
                <a:cs typeface="Manrope"/>
                <a:sym typeface="Manrope"/>
              </a:rPr>
              <a:t>Healthy, balanced relationship with food and body.</a:t>
            </a:r>
            <a:endParaRPr sz="927">
              <a:solidFill>
                <a:srgbClr val="000000"/>
              </a:solidFill>
              <a:latin typeface="Manrope"/>
              <a:ea typeface="Manrope"/>
              <a:cs typeface="Manrope"/>
              <a:sym typeface="Manrope"/>
            </a:endParaRPr>
          </a:p>
        </p:txBody>
      </p:sp>
      <p:sp>
        <p:nvSpPr>
          <p:cNvPr id="600" name="Google Shape;600;p55"/>
          <p:cNvSpPr/>
          <p:nvPr/>
        </p:nvSpPr>
        <p:spPr>
          <a:xfrm>
            <a:off x="3517645" y="2356991"/>
            <a:ext cx="19500" cy="284400"/>
          </a:xfrm>
          <a:prstGeom prst="roundRect">
            <a:avLst>
              <a:gd fmla="val 312558" name="adj"/>
            </a:avLst>
          </a:prstGeom>
          <a:solidFill>
            <a:schemeClr val="accent3"/>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601" name="Google Shape;601;p55"/>
          <p:cNvSpPr/>
          <p:nvPr/>
        </p:nvSpPr>
        <p:spPr>
          <a:xfrm>
            <a:off x="3473886" y="2303675"/>
            <a:ext cx="106500" cy="106500"/>
          </a:xfrm>
          <a:prstGeom prst="roundRect">
            <a:avLst>
              <a:gd fmla="val 268908" name="adj"/>
            </a:avLst>
          </a:prstGeom>
          <a:solidFill>
            <a:schemeClr val="lt1"/>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602" name="Google Shape;602;p55"/>
          <p:cNvSpPr/>
          <p:nvPr/>
        </p:nvSpPr>
        <p:spPr>
          <a:xfrm>
            <a:off x="2509200" y="2694163"/>
            <a:ext cx="2208600" cy="12123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2B2E3C"/>
              </a:buClr>
              <a:buSzPts val="1380"/>
              <a:buFont typeface="Bitter Medium"/>
              <a:buNone/>
            </a:pPr>
            <a:r>
              <a:rPr b="1" lang="en" sz="1979">
                <a:solidFill>
                  <a:srgbClr val="2B2E3C"/>
                </a:solidFill>
                <a:latin typeface="Kulim Park"/>
                <a:ea typeface="Kulim Park"/>
                <a:cs typeface="Kulim Park"/>
                <a:sym typeface="Kulim Park"/>
              </a:rPr>
              <a:t>Some Struggle with Food and Body Image</a:t>
            </a:r>
            <a:endParaRPr b="1" sz="1979">
              <a:solidFill>
                <a:srgbClr val="000000"/>
              </a:solidFill>
              <a:latin typeface="Kulim Park"/>
              <a:ea typeface="Kulim Park"/>
              <a:cs typeface="Kulim Park"/>
              <a:sym typeface="Kulim Park"/>
            </a:endParaRPr>
          </a:p>
        </p:txBody>
      </p:sp>
      <p:sp>
        <p:nvSpPr>
          <p:cNvPr id="603" name="Google Shape;603;p55"/>
          <p:cNvSpPr/>
          <p:nvPr/>
        </p:nvSpPr>
        <p:spPr>
          <a:xfrm>
            <a:off x="2713700" y="3818794"/>
            <a:ext cx="1626900" cy="6825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2B2E3C"/>
              </a:buClr>
              <a:buSzPts val="1098"/>
              <a:buFont typeface="Open Sans"/>
              <a:buNone/>
            </a:pPr>
            <a:r>
              <a:rPr lang="en" sz="1097">
                <a:solidFill>
                  <a:srgbClr val="2B2E3C"/>
                </a:solidFill>
                <a:latin typeface="Manrope"/>
                <a:ea typeface="Manrope"/>
                <a:cs typeface="Manrope"/>
                <a:sym typeface="Manrope"/>
              </a:rPr>
              <a:t>Occasional or mild eating disorder related thoughts and behaviors.</a:t>
            </a:r>
            <a:endParaRPr sz="1097">
              <a:solidFill>
                <a:srgbClr val="000000"/>
              </a:solidFill>
              <a:latin typeface="Manrope"/>
              <a:ea typeface="Manrope"/>
              <a:cs typeface="Manrope"/>
              <a:sym typeface="Manrope"/>
            </a:endParaRPr>
          </a:p>
        </p:txBody>
      </p:sp>
      <p:sp>
        <p:nvSpPr>
          <p:cNvPr id="604" name="Google Shape;604;p55"/>
          <p:cNvSpPr/>
          <p:nvPr/>
        </p:nvSpPr>
        <p:spPr>
          <a:xfrm>
            <a:off x="5607154" y="2356991"/>
            <a:ext cx="19500" cy="284400"/>
          </a:xfrm>
          <a:prstGeom prst="roundRect">
            <a:avLst>
              <a:gd fmla="val 312558" name="adj"/>
            </a:avLst>
          </a:prstGeom>
          <a:solidFill>
            <a:schemeClr val="accent3"/>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605" name="Google Shape;605;p55"/>
          <p:cNvSpPr/>
          <p:nvPr/>
        </p:nvSpPr>
        <p:spPr>
          <a:xfrm>
            <a:off x="5563396" y="2303675"/>
            <a:ext cx="106500" cy="106500"/>
          </a:xfrm>
          <a:prstGeom prst="roundRect">
            <a:avLst>
              <a:gd fmla="val 268908" name="adj"/>
            </a:avLst>
          </a:prstGeom>
          <a:solidFill>
            <a:schemeClr val="lt1"/>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606" name="Google Shape;606;p55"/>
          <p:cNvSpPr/>
          <p:nvPr/>
        </p:nvSpPr>
        <p:spPr>
          <a:xfrm>
            <a:off x="4572008" y="2755063"/>
            <a:ext cx="2208600" cy="4449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2B2E3C"/>
              </a:buClr>
              <a:buSzPts val="1380"/>
              <a:buFont typeface="Bitter Medium"/>
              <a:buNone/>
            </a:pPr>
            <a:r>
              <a:rPr b="1" lang="en" sz="1979">
                <a:solidFill>
                  <a:srgbClr val="2B2E3C"/>
                </a:solidFill>
                <a:latin typeface="Kulim Park"/>
                <a:ea typeface="Kulim Park"/>
                <a:cs typeface="Kulim Park"/>
                <a:sym typeface="Kulim Park"/>
              </a:rPr>
              <a:t>Sub-clinical Eating Disorder</a:t>
            </a:r>
            <a:endParaRPr b="1" sz="1979">
              <a:solidFill>
                <a:srgbClr val="000000"/>
              </a:solidFill>
              <a:latin typeface="Kulim Park"/>
              <a:ea typeface="Kulim Park"/>
              <a:cs typeface="Kulim Park"/>
              <a:sym typeface="Kulim Park"/>
            </a:endParaRPr>
          </a:p>
        </p:txBody>
      </p:sp>
      <p:sp>
        <p:nvSpPr>
          <p:cNvPr id="607" name="Google Shape;607;p55"/>
          <p:cNvSpPr/>
          <p:nvPr/>
        </p:nvSpPr>
        <p:spPr>
          <a:xfrm>
            <a:off x="4803171" y="3450719"/>
            <a:ext cx="1626900" cy="9105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2B2E3C"/>
              </a:buClr>
              <a:buSzPts val="1098"/>
              <a:buFont typeface="Open Sans"/>
              <a:buNone/>
            </a:pPr>
            <a:r>
              <a:rPr lang="en" sz="1097">
                <a:solidFill>
                  <a:srgbClr val="2B2E3C"/>
                </a:solidFill>
                <a:latin typeface="Manrope"/>
                <a:ea typeface="Manrope"/>
                <a:cs typeface="Manrope"/>
                <a:sym typeface="Manrope"/>
              </a:rPr>
              <a:t>Noticeable ED symptoms and behaviors, but without a formal diagnosis.</a:t>
            </a:r>
            <a:endParaRPr sz="1097">
              <a:solidFill>
                <a:srgbClr val="000000"/>
              </a:solidFill>
              <a:latin typeface="Manrope"/>
              <a:ea typeface="Manrope"/>
              <a:cs typeface="Manrope"/>
              <a:sym typeface="Manrope"/>
            </a:endParaRPr>
          </a:p>
        </p:txBody>
      </p:sp>
      <p:sp>
        <p:nvSpPr>
          <p:cNvPr id="608" name="Google Shape;608;p55"/>
          <p:cNvSpPr/>
          <p:nvPr/>
        </p:nvSpPr>
        <p:spPr>
          <a:xfrm>
            <a:off x="7696663" y="2356991"/>
            <a:ext cx="19500" cy="284400"/>
          </a:xfrm>
          <a:prstGeom prst="roundRect">
            <a:avLst>
              <a:gd fmla="val 312558" name="adj"/>
            </a:avLst>
          </a:prstGeom>
          <a:solidFill>
            <a:schemeClr val="accent3"/>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609" name="Google Shape;609;p55"/>
          <p:cNvSpPr/>
          <p:nvPr/>
        </p:nvSpPr>
        <p:spPr>
          <a:xfrm>
            <a:off x="7652905" y="2303675"/>
            <a:ext cx="106500" cy="106500"/>
          </a:xfrm>
          <a:prstGeom prst="roundRect">
            <a:avLst>
              <a:gd fmla="val 268908" name="adj"/>
            </a:avLst>
          </a:prstGeom>
          <a:solidFill>
            <a:schemeClr val="lt1"/>
          </a:solidFill>
          <a:ln>
            <a:noFill/>
          </a:ln>
        </p:spPr>
        <p:txBody>
          <a:bodyPr anchorCtr="0" anchor="t" bIns="28650" lIns="57350" spcFirstLastPara="1" rIns="57350" wrap="square" tIns="28650">
            <a:noAutofit/>
          </a:bodyPr>
          <a:lstStyle/>
          <a:p>
            <a:pPr indent="0" lvl="0" marL="0" marR="0" rtl="0" algn="l">
              <a:spcBef>
                <a:spcPts val="0"/>
              </a:spcBef>
              <a:spcAft>
                <a:spcPts val="0"/>
              </a:spcAft>
              <a:buNone/>
            </a:pPr>
            <a:r>
              <a:t/>
            </a:r>
            <a:endParaRPr sz="1128">
              <a:solidFill>
                <a:srgbClr val="000000"/>
              </a:solidFill>
              <a:latin typeface="Kulim Park"/>
              <a:ea typeface="Kulim Park"/>
              <a:cs typeface="Kulim Park"/>
              <a:sym typeface="Kulim Park"/>
            </a:endParaRPr>
          </a:p>
        </p:txBody>
      </p:sp>
      <p:sp>
        <p:nvSpPr>
          <p:cNvPr id="610" name="Google Shape;610;p55"/>
          <p:cNvSpPr/>
          <p:nvPr/>
        </p:nvSpPr>
        <p:spPr>
          <a:xfrm>
            <a:off x="7018839" y="2694175"/>
            <a:ext cx="1374600" cy="3759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rgbClr val="2B2E3C"/>
              </a:buClr>
              <a:buSzPts val="1166"/>
              <a:buFont typeface="Bitter Medium"/>
              <a:buNone/>
            </a:pPr>
            <a:r>
              <a:rPr b="1" lang="en" sz="1165">
                <a:solidFill>
                  <a:srgbClr val="2B2E3C"/>
                </a:solidFill>
                <a:latin typeface="Kulim Park"/>
                <a:ea typeface="Kulim Park"/>
                <a:cs typeface="Kulim Park"/>
                <a:sym typeface="Kulim Park"/>
              </a:rPr>
              <a:t>Diagnosed Eating Disorder</a:t>
            </a:r>
            <a:endParaRPr b="1" sz="1165">
              <a:solidFill>
                <a:srgbClr val="000000"/>
              </a:solidFill>
              <a:latin typeface="Kulim Park"/>
              <a:ea typeface="Kulim Park"/>
              <a:cs typeface="Kulim Park"/>
              <a:sym typeface="Kulim Park"/>
            </a:endParaRPr>
          </a:p>
        </p:txBody>
      </p:sp>
      <p:sp>
        <p:nvSpPr>
          <p:cNvPr id="611" name="Google Shape;611;p55"/>
          <p:cNvSpPr/>
          <p:nvPr/>
        </p:nvSpPr>
        <p:spPr>
          <a:xfrm>
            <a:off x="7018839" y="3141852"/>
            <a:ext cx="1374600" cy="5769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2B2E3C"/>
              </a:buClr>
              <a:buSzPts val="927"/>
              <a:buFont typeface="Open Sans"/>
              <a:buNone/>
            </a:pPr>
            <a:r>
              <a:rPr lang="en" sz="927">
                <a:solidFill>
                  <a:srgbClr val="2B2E3C"/>
                </a:solidFill>
                <a:latin typeface="Manrope"/>
                <a:ea typeface="Manrope"/>
                <a:cs typeface="Manrope"/>
                <a:sym typeface="Manrope"/>
              </a:rPr>
              <a:t>Clinically diagnosed and currently seeking or receiving treatment.</a:t>
            </a:r>
            <a:endParaRPr sz="927">
              <a:solidFill>
                <a:srgbClr val="000000"/>
              </a:solidFill>
              <a:latin typeface="Manrope"/>
              <a:ea typeface="Manrope"/>
              <a:cs typeface="Manrope"/>
              <a:sym typeface="Manrope"/>
            </a:endParaRPr>
          </a:p>
        </p:txBody>
      </p:sp>
      <p:sp>
        <p:nvSpPr>
          <p:cNvPr id="612" name="Google Shape;612;p55"/>
          <p:cNvSpPr txBox="1"/>
          <p:nvPr/>
        </p:nvSpPr>
        <p:spPr>
          <a:xfrm>
            <a:off x="234600" y="993050"/>
            <a:ext cx="2572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Kulim Park"/>
                <a:ea typeface="Kulim Park"/>
                <a:cs typeface="Kulim Park"/>
                <a:sym typeface="Kulim Park"/>
              </a:rPr>
              <a:t>Domain: Eating Disorders</a:t>
            </a:r>
            <a:endParaRPr b="1" sz="1600">
              <a:solidFill>
                <a:schemeClr val="dk1"/>
              </a:solidFill>
              <a:latin typeface="Kulim Park"/>
              <a:ea typeface="Kulim Park"/>
              <a:cs typeface="Kulim Park"/>
              <a:sym typeface="Kulim Park"/>
            </a:endParaRPr>
          </a:p>
        </p:txBody>
      </p:sp>
      <p:sp>
        <p:nvSpPr>
          <p:cNvPr id="613" name="Google Shape;613;p55"/>
          <p:cNvSpPr/>
          <p:nvPr/>
        </p:nvSpPr>
        <p:spPr>
          <a:xfrm>
            <a:off x="2276775" y="1775425"/>
            <a:ext cx="4590300" cy="2827200"/>
          </a:xfrm>
          <a:prstGeom prst="roundRect">
            <a:avLst>
              <a:gd fmla="val 16667" name="adj"/>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56"/>
          <p:cNvSpPr txBox="1"/>
          <p:nvPr>
            <p:ph type="title"/>
          </p:nvPr>
        </p:nvSpPr>
        <p:spPr>
          <a:xfrm>
            <a:off x="1437450" y="1301850"/>
            <a:ext cx="6269100" cy="253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ADDITIONAL </a:t>
            </a:r>
            <a:r>
              <a:rPr lang="en">
                <a:solidFill>
                  <a:schemeClr val="dk2"/>
                </a:solidFill>
              </a:rPr>
              <a:t>INTERVIEWS</a:t>
            </a:r>
            <a:endParaRPr>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57"/>
          <p:cNvSpPr txBox="1"/>
          <p:nvPr>
            <p:ph idx="1" type="body"/>
          </p:nvPr>
        </p:nvSpPr>
        <p:spPr>
          <a:xfrm>
            <a:off x="3257775" y="1395450"/>
            <a:ext cx="4456800" cy="2352600"/>
          </a:xfrm>
          <a:prstGeom prst="rect">
            <a:avLst/>
          </a:prstGeom>
        </p:spPr>
        <p:txBody>
          <a:bodyPr anchorCtr="0" anchor="ctr" bIns="91425" lIns="91425" spcFirstLastPara="1" rIns="91425" wrap="square" tIns="91425">
            <a:noAutofit/>
          </a:bodyPr>
          <a:lstStyle/>
          <a:p>
            <a:pPr indent="-336550" lvl="0" marL="457200" rtl="0" algn="l">
              <a:lnSpc>
                <a:spcPct val="150000"/>
              </a:lnSpc>
              <a:spcBef>
                <a:spcPts val="0"/>
              </a:spcBef>
              <a:spcAft>
                <a:spcPts val="0"/>
              </a:spcAft>
              <a:buSzPts val="1700"/>
              <a:buChar char="●"/>
            </a:pPr>
            <a:r>
              <a:rPr lang="en" sz="1700"/>
              <a:t>College student from Australia. </a:t>
            </a:r>
            <a:endParaRPr sz="1700"/>
          </a:p>
          <a:p>
            <a:pPr indent="-336550" lvl="0" marL="457200" rtl="0" algn="l">
              <a:lnSpc>
                <a:spcPct val="150000"/>
              </a:lnSpc>
              <a:spcBef>
                <a:spcPts val="0"/>
              </a:spcBef>
              <a:spcAft>
                <a:spcPts val="0"/>
              </a:spcAft>
              <a:buSzPts val="1700"/>
              <a:buChar char="●"/>
            </a:pPr>
            <a:r>
              <a:rPr lang="en" sz="1700"/>
              <a:t>Struggled with food &amp; body image during </a:t>
            </a:r>
            <a:r>
              <a:rPr b="1" lang="en" sz="1700"/>
              <a:t>high school </a:t>
            </a:r>
            <a:r>
              <a:rPr lang="en" sz="1700"/>
              <a:t>before being </a:t>
            </a:r>
            <a:r>
              <a:rPr lang="en" sz="1700"/>
              <a:t>diagnosed</a:t>
            </a:r>
            <a:r>
              <a:rPr lang="en" sz="1700"/>
              <a:t> with anorexia. </a:t>
            </a:r>
            <a:endParaRPr sz="1700"/>
          </a:p>
          <a:p>
            <a:pPr indent="-336550" lvl="0" marL="457200" rtl="0" algn="l">
              <a:lnSpc>
                <a:spcPct val="150000"/>
              </a:lnSpc>
              <a:spcBef>
                <a:spcPts val="0"/>
              </a:spcBef>
              <a:spcAft>
                <a:spcPts val="0"/>
              </a:spcAft>
              <a:buSzPts val="1700"/>
              <a:buChar char="●"/>
            </a:pPr>
            <a:r>
              <a:rPr lang="en" sz="1700"/>
              <a:t>Lived with food struggles</a:t>
            </a:r>
            <a:r>
              <a:rPr b="1" lang="en" sz="1700"/>
              <a:t> alone </a:t>
            </a:r>
            <a:r>
              <a:rPr lang="en" sz="1700"/>
              <a:t>before anyone intervened. </a:t>
            </a:r>
            <a:endParaRPr sz="1700"/>
          </a:p>
        </p:txBody>
      </p:sp>
      <p:sp>
        <p:nvSpPr>
          <p:cNvPr id="624" name="Google Shape;624;p57"/>
          <p:cNvSpPr txBox="1"/>
          <p:nvPr>
            <p:ph idx="4294967295" type="title"/>
          </p:nvPr>
        </p:nvSpPr>
        <p:spPr>
          <a:xfrm>
            <a:off x="720000" y="417450"/>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MEET </a:t>
            </a:r>
            <a:r>
              <a:rPr b="1" lang="en" sz="3000"/>
              <a:t>VIOLET</a:t>
            </a:r>
            <a:endParaRPr b="1" sz="3000">
              <a:solidFill>
                <a:schemeClr val="lt1"/>
              </a:solidFill>
            </a:endParaRPr>
          </a:p>
        </p:txBody>
      </p:sp>
      <p:pic>
        <p:nvPicPr>
          <p:cNvPr id="625" name="Google Shape;625;p57" title="8563ed13-d5ad-4a77-9167-ce58d5ff2fed.png"/>
          <p:cNvPicPr preferRelativeResize="0"/>
          <p:nvPr/>
        </p:nvPicPr>
        <p:blipFill>
          <a:blip r:embed="rId3">
            <a:alphaModFix/>
          </a:blip>
          <a:stretch>
            <a:fillRect/>
          </a:stretch>
        </p:blipFill>
        <p:spPr>
          <a:xfrm>
            <a:off x="821225" y="1254675"/>
            <a:ext cx="2634150" cy="2634150"/>
          </a:xfrm>
          <a:prstGeom prst="rect">
            <a:avLst/>
          </a:prstGeom>
          <a:noFill/>
          <a:ln>
            <a:noFill/>
          </a:ln>
        </p:spPr>
      </p:pic>
      <p:sp>
        <p:nvSpPr>
          <p:cNvPr id="626" name="Google Shape;626;p57"/>
          <p:cNvSpPr txBox="1"/>
          <p:nvPr/>
        </p:nvSpPr>
        <p:spPr>
          <a:xfrm>
            <a:off x="0" y="4758600"/>
            <a:ext cx="48858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Manrope"/>
                <a:ea typeface="Manrope"/>
                <a:cs typeface="Manrope"/>
                <a:sym typeface="Manrope"/>
              </a:rPr>
              <a:t>Interview conducted via Zoom by Jasmine &amp; Clare. </a:t>
            </a:r>
            <a:endParaRPr sz="1300">
              <a:solidFill>
                <a:schemeClr val="dk1"/>
              </a:solidFill>
              <a:latin typeface="Manrope"/>
              <a:ea typeface="Manrope"/>
              <a:cs typeface="Manrope"/>
              <a:sym typeface="Manrop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58"/>
          <p:cNvSpPr txBox="1"/>
          <p:nvPr>
            <p:ph idx="1" type="body"/>
          </p:nvPr>
        </p:nvSpPr>
        <p:spPr>
          <a:xfrm>
            <a:off x="3257775" y="1395450"/>
            <a:ext cx="4938600" cy="2434800"/>
          </a:xfrm>
          <a:prstGeom prst="rect">
            <a:avLst/>
          </a:prstGeom>
        </p:spPr>
        <p:txBody>
          <a:bodyPr anchorCtr="0" anchor="ctr" bIns="91425" lIns="91425" spcFirstLastPara="1" rIns="91425" wrap="square" tIns="91425">
            <a:noAutofit/>
          </a:bodyPr>
          <a:lstStyle/>
          <a:p>
            <a:pPr indent="-336550" lvl="0" marL="457200" rtl="0" algn="l">
              <a:lnSpc>
                <a:spcPct val="115000"/>
              </a:lnSpc>
              <a:spcBef>
                <a:spcPts val="0"/>
              </a:spcBef>
              <a:spcAft>
                <a:spcPts val="0"/>
              </a:spcAft>
              <a:buSzPts val="1700"/>
              <a:buChar char="●"/>
            </a:pPr>
            <a:r>
              <a:rPr b="1" lang="en" sz="1700"/>
              <a:t>Surprising</a:t>
            </a:r>
            <a:r>
              <a:rPr b="1" lang="en" sz="1700"/>
              <a:t> Action:</a:t>
            </a:r>
            <a:r>
              <a:rPr lang="en" sz="1700"/>
              <a:t> Chose to recover on her own through a personal mindset shift. </a:t>
            </a:r>
            <a:endParaRPr sz="1700"/>
          </a:p>
          <a:p>
            <a:pPr indent="-336550" lvl="0" marL="457200" rtl="0" algn="l">
              <a:lnSpc>
                <a:spcPct val="115000"/>
              </a:lnSpc>
              <a:spcBef>
                <a:spcPts val="0"/>
              </a:spcBef>
              <a:spcAft>
                <a:spcPts val="0"/>
              </a:spcAft>
              <a:buSzPts val="1700"/>
              <a:buChar char="●"/>
            </a:pPr>
            <a:r>
              <a:rPr b="1" lang="en" sz="1700"/>
              <a:t>Key Observation: </a:t>
            </a:r>
            <a:r>
              <a:rPr lang="en" sz="1700"/>
              <a:t>Prefers control over external help. Spent years in the in-between space (struggle was real but invisible to others)</a:t>
            </a:r>
            <a:endParaRPr sz="1700"/>
          </a:p>
          <a:p>
            <a:pPr indent="-336550" lvl="0" marL="457200" rtl="0" algn="l">
              <a:lnSpc>
                <a:spcPct val="115000"/>
              </a:lnSpc>
              <a:spcBef>
                <a:spcPts val="0"/>
              </a:spcBef>
              <a:spcAft>
                <a:spcPts val="0"/>
              </a:spcAft>
              <a:buSzPts val="1700"/>
              <a:buChar char="●"/>
            </a:pPr>
            <a:r>
              <a:rPr b="1" lang="en" sz="1700"/>
              <a:t>Key Insight:</a:t>
            </a:r>
            <a:r>
              <a:rPr lang="en" sz="1700"/>
              <a:t> Readiness for recovery doesn’t always align with external interventions. </a:t>
            </a:r>
            <a:endParaRPr sz="1700"/>
          </a:p>
        </p:txBody>
      </p:sp>
      <p:sp>
        <p:nvSpPr>
          <p:cNvPr id="632" name="Google Shape;632;p58"/>
          <p:cNvSpPr txBox="1"/>
          <p:nvPr>
            <p:ph idx="4294967295" type="title"/>
          </p:nvPr>
        </p:nvSpPr>
        <p:spPr>
          <a:xfrm>
            <a:off x="720000" y="417450"/>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000"/>
              <a:t>KEY INSIGHTS</a:t>
            </a:r>
            <a:endParaRPr b="1" sz="3000">
              <a:solidFill>
                <a:schemeClr val="lt1"/>
              </a:solidFill>
            </a:endParaRPr>
          </a:p>
        </p:txBody>
      </p:sp>
      <p:pic>
        <p:nvPicPr>
          <p:cNvPr id="633" name="Google Shape;633;p58"/>
          <p:cNvPicPr preferRelativeResize="0"/>
          <p:nvPr/>
        </p:nvPicPr>
        <p:blipFill rotWithShape="1">
          <a:blip r:embed="rId3">
            <a:alphaModFix/>
          </a:blip>
          <a:srcRect b="0" l="5740" r="0" t="0"/>
          <a:stretch/>
        </p:blipFill>
        <p:spPr>
          <a:xfrm>
            <a:off x="922100" y="1238250"/>
            <a:ext cx="2011200" cy="2667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59"/>
          <p:cNvSpPr txBox="1"/>
          <p:nvPr>
            <p:ph idx="4294967295" type="title"/>
          </p:nvPr>
        </p:nvSpPr>
        <p:spPr>
          <a:xfrm>
            <a:off x="720000" y="417450"/>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MEET </a:t>
            </a:r>
            <a:r>
              <a:rPr b="1" lang="en" sz="3000"/>
              <a:t>CLARISSE</a:t>
            </a:r>
            <a:endParaRPr b="1" sz="3000">
              <a:solidFill>
                <a:schemeClr val="lt1"/>
              </a:solidFill>
            </a:endParaRPr>
          </a:p>
        </p:txBody>
      </p:sp>
      <p:pic>
        <p:nvPicPr>
          <p:cNvPr id="639" name="Google Shape;639;p59"/>
          <p:cNvPicPr preferRelativeResize="0"/>
          <p:nvPr/>
        </p:nvPicPr>
        <p:blipFill>
          <a:blip r:embed="rId3">
            <a:alphaModFix/>
          </a:blip>
          <a:stretch>
            <a:fillRect/>
          </a:stretch>
        </p:blipFill>
        <p:spPr>
          <a:xfrm>
            <a:off x="720000" y="1098249"/>
            <a:ext cx="2823250" cy="2823224"/>
          </a:xfrm>
          <a:prstGeom prst="rect">
            <a:avLst/>
          </a:prstGeom>
          <a:noFill/>
          <a:ln>
            <a:noFill/>
          </a:ln>
        </p:spPr>
      </p:pic>
      <p:sp>
        <p:nvSpPr>
          <p:cNvPr id="640" name="Google Shape;640;p59"/>
          <p:cNvSpPr txBox="1"/>
          <p:nvPr>
            <p:ph idx="1" type="body"/>
          </p:nvPr>
        </p:nvSpPr>
        <p:spPr>
          <a:xfrm>
            <a:off x="3257775" y="1395450"/>
            <a:ext cx="4625700" cy="2352600"/>
          </a:xfrm>
          <a:prstGeom prst="rect">
            <a:avLst/>
          </a:prstGeom>
        </p:spPr>
        <p:txBody>
          <a:bodyPr anchorCtr="0" anchor="ctr" bIns="91425" lIns="91425" spcFirstLastPara="1" rIns="91425" wrap="square" tIns="91425">
            <a:noAutofit/>
          </a:bodyPr>
          <a:lstStyle/>
          <a:p>
            <a:pPr indent="-336550" lvl="0" marL="457200" rtl="0" algn="l">
              <a:lnSpc>
                <a:spcPct val="150000"/>
              </a:lnSpc>
              <a:spcBef>
                <a:spcPts val="0"/>
              </a:spcBef>
              <a:spcAft>
                <a:spcPts val="0"/>
              </a:spcAft>
              <a:buSzPts val="1700"/>
              <a:buChar char="●"/>
            </a:pPr>
            <a:r>
              <a:rPr lang="en" sz="1700"/>
              <a:t>43 year old from the Bay Area </a:t>
            </a:r>
            <a:endParaRPr sz="1700"/>
          </a:p>
          <a:p>
            <a:pPr indent="-336550" lvl="0" marL="457200" rtl="0" algn="l">
              <a:lnSpc>
                <a:spcPct val="150000"/>
              </a:lnSpc>
              <a:spcBef>
                <a:spcPts val="0"/>
              </a:spcBef>
              <a:spcAft>
                <a:spcPts val="0"/>
              </a:spcAft>
              <a:buSzPts val="1700"/>
              <a:buChar char="●"/>
            </a:pPr>
            <a:r>
              <a:rPr lang="en" sz="1700"/>
              <a:t>Lived with struggles in silence for 7 years before seeking help. </a:t>
            </a:r>
            <a:endParaRPr sz="1700"/>
          </a:p>
          <a:p>
            <a:pPr indent="-336550" lvl="0" marL="457200" rtl="0" algn="l">
              <a:lnSpc>
                <a:spcPct val="150000"/>
              </a:lnSpc>
              <a:spcBef>
                <a:spcPts val="0"/>
              </a:spcBef>
              <a:spcAft>
                <a:spcPts val="0"/>
              </a:spcAft>
              <a:buSzPts val="1700"/>
              <a:buChar char="●"/>
            </a:pPr>
            <a:r>
              <a:rPr lang="en" sz="1700"/>
              <a:t>Masked behaviors from friends and family. </a:t>
            </a:r>
            <a:endParaRPr sz="1700"/>
          </a:p>
          <a:p>
            <a:pPr indent="-336550" lvl="0" marL="457200" rtl="0" algn="l">
              <a:lnSpc>
                <a:spcPct val="150000"/>
              </a:lnSpc>
              <a:spcBef>
                <a:spcPts val="0"/>
              </a:spcBef>
              <a:spcAft>
                <a:spcPts val="0"/>
              </a:spcAft>
              <a:buSzPts val="1700"/>
              <a:buChar char="●"/>
            </a:pPr>
            <a:r>
              <a:rPr lang="en" sz="1700"/>
              <a:t>Current recovery coach. </a:t>
            </a:r>
            <a:endParaRPr sz="1700"/>
          </a:p>
        </p:txBody>
      </p:sp>
      <p:sp>
        <p:nvSpPr>
          <p:cNvPr id="641" name="Google Shape;641;p59"/>
          <p:cNvSpPr txBox="1"/>
          <p:nvPr/>
        </p:nvSpPr>
        <p:spPr>
          <a:xfrm>
            <a:off x="0" y="4758600"/>
            <a:ext cx="48858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Manrope"/>
                <a:ea typeface="Manrope"/>
                <a:cs typeface="Manrope"/>
                <a:sym typeface="Manrope"/>
              </a:rPr>
              <a:t>Interview conducted at Phil’s Coffee  by Jade &amp; Jasmine. </a:t>
            </a:r>
            <a:endParaRPr sz="1300">
              <a:solidFill>
                <a:schemeClr val="dk1"/>
              </a:solidFill>
              <a:latin typeface="Manrope"/>
              <a:ea typeface="Manrope"/>
              <a:cs typeface="Manrope"/>
              <a:sym typeface="Manrop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60"/>
          <p:cNvSpPr txBox="1"/>
          <p:nvPr>
            <p:ph idx="1" type="body"/>
          </p:nvPr>
        </p:nvSpPr>
        <p:spPr>
          <a:xfrm>
            <a:off x="3488900" y="1405575"/>
            <a:ext cx="4676400" cy="2434800"/>
          </a:xfrm>
          <a:prstGeom prst="rect">
            <a:avLst/>
          </a:prstGeom>
        </p:spPr>
        <p:txBody>
          <a:bodyPr anchorCtr="0" anchor="ctr" bIns="91425" lIns="91425" spcFirstLastPara="1" rIns="91425" wrap="square" tIns="91425">
            <a:noAutofit/>
          </a:bodyPr>
          <a:lstStyle/>
          <a:p>
            <a:pPr indent="-336550" lvl="0" marL="457200" rtl="0" algn="l">
              <a:lnSpc>
                <a:spcPct val="115000"/>
              </a:lnSpc>
              <a:spcBef>
                <a:spcPts val="0"/>
              </a:spcBef>
              <a:spcAft>
                <a:spcPts val="0"/>
              </a:spcAft>
              <a:buSzPts val="1700"/>
              <a:buChar char="●"/>
            </a:pPr>
            <a:r>
              <a:rPr b="1" lang="en" sz="1700"/>
              <a:t>Surprising Action:</a:t>
            </a:r>
            <a:r>
              <a:rPr lang="en" sz="1700"/>
              <a:t> In and out of treatment centers. Masking recovery to comply. </a:t>
            </a:r>
            <a:endParaRPr sz="1700"/>
          </a:p>
          <a:p>
            <a:pPr indent="-336550" lvl="0" marL="457200" rtl="0" algn="l">
              <a:lnSpc>
                <a:spcPct val="115000"/>
              </a:lnSpc>
              <a:spcBef>
                <a:spcPts val="0"/>
              </a:spcBef>
              <a:spcAft>
                <a:spcPts val="0"/>
              </a:spcAft>
              <a:buSzPts val="1700"/>
              <a:buChar char="●"/>
            </a:pPr>
            <a:r>
              <a:rPr b="1" lang="en" sz="1700"/>
              <a:t>Key Observation: </a:t>
            </a:r>
            <a:r>
              <a:rPr lang="en" sz="1700"/>
              <a:t>Relational safety, not clinical control, shaped recovery. </a:t>
            </a:r>
            <a:endParaRPr sz="1700"/>
          </a:p>
          <a:p>
            <a:pPr indent="-336550" lvl="0" marL="457200" rtl="0" algn="l">
              <a:lnSpc>
                <a:spcPct val="115000"/>
              </a:lnSpc>
              <a:spcBef>
                <a:spcPts val="0"/>
              </a:spcBef>
              <a:spcAft>
                <a:spcPts val="0"/>
              </a:spcAft>
              <a:buSzPts val="1700"/>
              <a:buChar char="●"/>
            </a:pPr>
            <a:r>
              <a:rPr b="1" lang="en" sz="1700"/>
              <a:t>Key Insight:</a:t>
            </a:r>
            <a:r>
              <a:rPr lang="en" sz="1700"/>
              <a:t> Recovery relies less on rules and compliance, but instead, more on trust and emotional safety. </a:t>
            </a:r>
            <a:endParaRPr sz="1700"/>
          </a:p>
        </p:txBody>
      </p:sp>
      <p:sp>
        <p:nvSpPr>
          <p:cNvPr id="647" name="Google Shape;647;p60"/>
          <p:cNvSpPr txBox="1"/>
          <p:nvPr>
            <p:ph idx="4294967295" type="title"/>
          </p:nvPr>
        </p:nvSpPr>
        <p:spPr>
          <a:xfrm>
            <a:off x="720000" y="417450"/>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000"/>
              <a:t>KEY INSIGHTS</a:t>
            </a:r>
            <a:endParaRPr b="1" sz="3000">
              <a:solidFill>
                <a:schemeClr val="lt1"/>
              </a:solidFill>
            </a:endParaRPr>
          </a:p>
        </p:txBody>
      </p:sp>
      <p:pic>
        <p:nvPicPr>
          <p:cNvPr id="648" name="Google Shape;648;p60" title="Screenshot 2025-10-09 at 10.10.51 PM.png"/>
          <p:cNvPicPr preferRelativeResize="0"/>
          <p:nvPr/>
        </p:nvPicPr>
        <p:blipFill>
          <a:blip r:embed="rId3">
            <a:alphaModFix/>
          </a:blip>
          <a:stretch>
            <a:fillRect/>
          </a:stretch>
        </p:blipFill>
        <p:spPr>
          <a:xfrm>
            <a:off x="235174" y="1537325"/>
            <a:ext cx="3253725" cy="1877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61"/>
          <p:cNvSpPr txBox="1"/>
          <p:nvPr>
            <p:ph type="title"/>
          </p:nvPr>
        </p:nvSpPr>
        <p:spPr>
          <a:xfrm>
            <a:off x="952500" y="1301850"/>
            <a:ext cx="7239000" cy="253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POV, HMW’S &amp; </a:t>
            </a:r>
            <a:r>
              <a:rPr lang="en">
                <a:solidFill>
                  <a:schemeClr val="dk2"/>
                </a:solidFill>
              </a:rPr>
              <a:t>SOLUTIONS</a:t>
            </a:r>
            <a:endParaRPr>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62"/>
          <p:cNvSpPr/>
          <p:nvPr/>
        </p:nvSpPr>
        <p:spPr>
          <a:xfrm rot="-5399809">
            <a:off x="-393997" y="613547"/>
            <a:ext cx="5512835" cy="4194428"/>
          </a:xfrm>
          <a:custGeom>
            <a:rect b="b" l="l" r="r" t="t"/>
            <a:pathLst>
              <a:path extrusionOk="0" h="122671" w="122671">
                <a:moveTo>
                  <a:pt x="61288" y="15890"/>
                </a:moveTo>
                <a:cubicBezTo>
                  <a:pt x="74134" y="15890"/>
                  <a:pt x="87890" y="17837"/>
                  <a:pt x="98492" y="25582"/>
                </a:cubicBezTo>
                <a:cubicBezTo>
                  <a:pt x="106392" y="31355"/>
                  <a:pt x="107052" y="41356"/>
                  <a:pt x="105729" y="50292"/>
                </a:cubicBezTo>
                <a:cubicBezTo>
                  <a:pt x="104207" y="60560"/>
                  <a:pt x="103318" y="70931"/>
                  <a:pt x="101429" y="81148"/>
                </a:cubicBezTo>
                <a:cubicBezTo>
                  <a:pt x="99916" y="89314"/>
                  <a:pt x="96431" y="97128"/>
                  <a:pt x="88124" y="99955"/>
                </a:cubicBezTo>
                <a:cubicBezTo>
                  <a:pt x="84437" y="101209"/>
                  <a:pt x="80540" y="101601"/>
                  <a:pt x="76602" y="101601"/>
                </a:cubicBezTo>
                <a:cubicBezTo>
                  <a:pt x="71796" y="101601"/>
                  <a:pt x="66926" y="101018"/>
                  <a:pt x="62297" y="100710"/>
                </a:cubicBezTo>
                <a:cubicBezTo>
                  <a:pt x="51217" y="99976"/>
                  <a:pt x="40203" y="98506"/>
                  <a:pt x="29211" y="96964"/>
                </a:cubicBezTo>
                <a:cubicBezTo>
                  <a:pt x="16647" y="95202"/>
                  <a:pt x="10610" y="89119"/>
                  <a:pt x="11276" y="76081"/>
                </a:cubicBezTo>
                <a:cubicBezTo>
                  <a:pt x="11770" y="66433"/>
                  <a:pt x="13452" y="56900"/>
                  <a:pt x="15516" y="47476"/>
                </a:cubicBezTo>
                <a:cubicBezTo>
                  <a:pt x="17086" y="40308"/>
                  <a:pt x="17867" y="30029"/>
                  <a:pt x="23464" y="24632"/>
                </a:cubicBezTo>
                <a:cubicBezTo>
                  <a:pt x="31878" y="16520"/>
                  <a:pt x="46079" y="16024"/>
                  <a:pt x="57526" y="15914"/>
                </a:cubicBezTo>
                <a:cubicBezTo>
                  <a:pt x="58439" y="15906"/>
                  <a:pt x="59335" y="15900"/>
                  <a:pt x="60210" y="15894"/>
                </a:cubicBezTo>
                <a:cubicBezTo>
                  <a:pt x="60569" y="15891"/>
                  <a:pt x="60928" y="15890"/>
                  <a:pt x="61288" y="15890"/>
                </a:cubicBezTo>
                <a:close/>
                <a:moveTo>
                  <a:pt x="0" y="0"/>
                </a:moveTo>
                <a:lnTo>
                  <a:pt x="0" y="122670"/>
                </a:lnTo>
                <a:lnTo>
                  <a:pt x="122671" y="122670"/>
                </a:lnTo>
                <a:lnTo>
                  <a:pt x="12267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62"/>
          <p:cNvSpPr/>
          <p:nvPr/>
        </p:nvSpPr>
        <p:spPr>
          <a:xfrm flipH="1" rot="10285629">
            <a:off x="-6011938" y="-4319098"/>
            <a:ext cx="9471588" cy="6049060"/>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62"/>
          <p:cNvSpPr/>
          <p:nvPr/>
        </p:nvSpPr>
        <p:spPr>
          <a:xfrm rot="-4102346">
            <a:off x="1166603" y="3932872"/>
            <a:ext cx="9416338" cy="6013774"/>
          </a:xfrm>
          <a:custGeom>
            <a:rect b="b" l="l" r="r" t="t"/>
            <a:pathLst>
              <a:path extrusionOk="0" h="56068" w="87791">
                <a:moveTo>
                  <a:pt x="55192" y="1"/>
                </a:moveTo>
                <a:cubicBezTo>
                  <a:pt x="51710" y="1"/>
                  <a:pt x="48020" y="921"/>
                  <a:pt x="44301" y="3305"/>
                </a:cubicBezTo>
                <a:cubicBezTo>
                  <a:pt x="27981" y="13772"/>
                  <a:pt x="23752" y="23750"/>
                  <a:pt x="23752" y="23750"/>
                </a:cubicBezTo>
                <a:cubicBezTo>
                  <a:pt x="23752" y="23750"/>
                  <a:pt x="23199" y="30455"/>
                  <a:pt x="15945" y="30455"/>
                </a:cubicBezTo>
                <a:cubicBezTo>
                  <a:pt x="15648" y="30455"/>
                  <a:pt x="15339" y="30443"/>
                  <a:pt x="15019" y="30420"/>
                </a:cubicBezTo>
                <a:cubicBezTo>
                  <a:pt x="13947" y="30341"/>
                  <a:pt x="12915" y="30303"/>
                  <a:pt x="11930" y="30303"/>
                </a:cubicBezTo>
                <a:cubicBezTo>
                  <a:pt x="5447" y="30303"/>
                  <a:pt x="1013" y="31926"/>
                  <a:pt x="541" y="33999"/>
                </a:cubicBezTo>
                <a:cubicBezTo>
                  <a:pt x="1" y="36384"/>
                  <a:pt x="5151" y="43216"/>
                  <a:pt x="11333" y="45926"/>
                </a:cubicBezTo>
                <a:cubicBezTo>
                  <a:pt x="16519" y="48202"/>
                  <a:pt x="23841" y="53453"/>
                  <a:pt x="30900" y="53453"/>
                </a:cubicBezTo>
                <a:cubicBezTo>
                  <a:pt x="32256" y="53453"/>
                  <a:pt x="33602" y="53259"/>
                  <a:pt x="34921" y="52814"/>
                </a:cubicBezTo>
                <a:cubicBezTo>
                  <a:pt x="43110" y="50048"/>
                  <a:pt x="85188" y="56067"/>
                  <a:pt x="86489" y="38010"/>
                </a:cubicBezTo>
                <a:cubicBezTo>
                  <a:pt x="87791" y="19953"/>
                  <a:pt x="76403" y="10573"/>
                  <a:pt x="76403" y="10573"/>
                </a:cubicBezTo>
                <a:cubicBezTo>
                  <a:pt x="76403" y="10573"/>
                  <a:pt x="66995" y="1"/>
                  <a:pt x="55192" y="1"/>
                </a:cubicBezTo>
                <a:close/>
              </a:path>
            </a:pathLst>
          </a:custGeom>
          <a:solidFill>
            <a:schemeClr val="accent1">
              <a:alpha val="463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62"/>
          <p:cNvSpPr/>
          <p:nvPr/>
        </p:nvSpPr>
        <p:spPr>
          <a:xfrm flipH="1">
            <a:off x="580630" y="-3941597"/>
            <a:ext cx="7065492" cy="5396392"/>
          </a:xfrm>
          <a:custGeom>
            <a:rect b="b" l="l" r="r" t="t"/>
            <a:pathLst>
              <a:path extrusionOk="0" h="29633" w="38799">
                <a:moveTo>
                  <a:pt x="24862" y="1"/>
                </a:moveTo>
                <a:cubicBezTo>
                  <a:pt x="17606" y="1"/>
                  <a:pt x="2522" y="6530"/>
                  <a:pt x="2408" y="6818"/>
                </a:cubicBezTo>
                <a:cubicBezTo>
                  <a:pt x="0" y="12908"/>
                  <a:pt x="709" y="23105"/>
                  <a:pt x="5362" y="28314"/>
                </a:cubicBezTo>
                <a:cubicBezTo>
                  <a:pt x="6190" y="29241"/>
                  <a:pt x="7638" y="29632"/>
                  <a:pt x="9471" y="29632"/>
                </a:cubicBezTo>
                <a:cubicBezTo>
                  <a:pt x="17936" y="29632"/>
                  <a:pt x="34625" y="21288"/>
                  <a:pt x="36508" y="18846"/>
                </a:cubicBezTo>
                <a:cubicBezTo>
                  <a:pt x="38798" y="15872"/>
                  <a:pt x="32779" y="1993"/>
                  <a:pt x="26923" y="249"/>
                </a:cubicBezTo>
                <a:cubicBezTo>
                  <a:pt x="26348" y="78"/>
                  <a:pt x="25651" y="1"/>
                  <a:pt x="24862" y="1"/>
                </a:cubicBezTo>
                <a:close/>
              </a:path>
            </a:pathLst>
          </a:custGeom>
          <a:solidFill>
            <a:schemeClr val="accent3">
              <a:alpha val="25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62"/>
          <p:cNvSpPr/>
          <p:nvPr/>
        </p:nvSpPr>
        <p:spPr>
          <a:xfrm rot="649760">
            <a:off x="-984002" y="4190367"/>
            <a:ext cx="4974484" cy="1490372"/>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3">
              <a:alpha val="3464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62"/>
          <p:cNvSpPr/>
          <p:nvPr/>
        </p:nvSpPr>
        <p:spPr>
          <a:xfrm flipH="1" rot="-6621704">
            <a:off x="-3919845" y="1710891"/>
            <a:ext cx="7826147" cy="2877875"/>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62"/>
          <p:cNvSpPr txBox="1"/>
          <p:nvPr>
            <p:ph type="title"/>
          </p:nvPr>
        </p:nvSpPr>
        <p:spPr>
          <a:xfrm flipH="1">
            <a:off x="720000" y="438912"/>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000"/>
              <a:t>SANDRA’S POV: FIRST DRAFT</a:t>
            </a:r>
            <a:endParaRPr b="1" sz="3000"/>
          </a:p>
        </p:txBody>
      </p:sp>
      <p:sp>
        <p:nvSpPr>
          <p:cNvPr id="665" name="Google Shape;665;p62"/>
          <p:cNvSpPr txBox="1"/>
          <p:nvPr>
            <p:ph idx="4294967295" type="body"/>
          </p:nvPr>
        </p:nvSpPr>
        <p:spPr>
          <a:xfrm>
            <a:off x="720000" y="1192775"/>
            <a:ext cx="7704000" cy="3519000"/>
          </a:xfrm>
          <a:prstGeom prst="rect">
            <a:avLst/>
          </a:prstGeom>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SzPts val="1700"/>
              <a:buChar char="●"/>
            </a:pPr>
            <a:r>
              <a:rPr b="1" lang="en" sz="1700"/>
              <a:t>We met </a:t>
            </a:r>
            <a:r>
              <a:rPr lang="en" sz="1700"/>
              <a:t>a college sophomore who </a:t>
            </a:r>
            <a:r>
              <a:rPr lang="en" sz="1700"/>
              <a:t> struggles with restrictive eating and body image concerns. </a:t>
            </a:r>
            <a:endParaRPr sz="1700"/>
          </a:p>
          <a:p>
            <a:pPr indent="-336550" lvl="0" marL="457200" rtl="0" algn="l">
              <a:lnSpc>
                <a:spcPct val="115000"/>
              </a:lnSpc>
              <a:spcBef>
                <a:spcPts val="0"/>
              </a:spcBef>
              <a:spcAft>
                <a:spcPts val="0"/>
              </a:spcAft>
              <a:buSzPts val="1700"/>
              <a:buChar char="●"/>
            </a:pPr>
            <a:r>
              <a:rPr b="1" lang="en" sz="1700"/>
              <a:t>We were surprised to notice </a:t>
            </a:r>
            <a:r>
              <a:rPr lang="en" sz="1700"/>
              <a:t>that she recognizes the importance of her support network but she doesn’t lean on it. </a:t>
            </a:r>
            <a:endParaRPr sz="1700"/>
          </a:p>
          <a:p>
            <a:pPr indent="-336550" lvl="1" marL="914400" rtl="0" algn="l">
              <a:lnSpc>
                <a:spcPct val="115000"/>
              </a:lnSpc>
              <a:spcBef>
                <a:spcPts val="0"/>
              </a:spcBef>
              <a:spcAft>
                <a:spcPts val="0"/>
              </a:spcAft>
              <a:buClr>
                <a:schemeClr val="lt1"/>
              </a:buClr>
              <a:buSzPts val="1700"/>
              <a:buChar char="○"/>
            </a:pPr>
            <a:r>
              <a:rPr b="1" lang="en" sz="1700">
                <a:solidFill>
                  <a:schemeClr val="lt1"/>
                </a:solidFill>
              </a:rPr>
              <a:t>More details about the tension?</a:t>
            </a:r>
            <a:endParaRPr b="1" sz="1700">
              <a:solidFill>
                <a:schemeClr val="lt1"/>
              </a:solidFill>
            </a:endParaRPr>
          </a:p>
          <a:p>
            <a:pPr indent="-336550" lvl="0" marL="457200" rtl="0" algn="l">
              <a:lnSpc>
                <a:spcPct val="115000"/>
              </a:lnSpc>
              <a:spcBef>
                <a:spcPts val="0"/>
              </a:spcBef>
              <a:spcAft>
                <a:spcPts val="0"/>
              </a:spcAft>
              <a:buSzPts val="1700"/>
              <a:buChar char="●"/>
            </a:pPr>
            <a:r>
              <a:rPr b="1" lang="en" sz="1700"/>
              <a:t>We wonder if that means </a:t>
            </a:r>
            <a:r>
              <a:rPr lang="en" sz="1700"/>
              <a:t>that she views her struggles as a person burden rather than something she can share with others. </a:t>
            </a:r>
            <a:endParaRPr sz="1700"/>
          </a:p>
          <a:p>
            <a:pPr indent="-336550" lvl="1" marL="914400" rtl="0" algn="l">
              <a:lnSpc>
                <a:spcPct val="115000"/>
              </a:lnSpc>
              <a:spcBef>
                <a:spcPts val="0"/>
              </a:spcBef>
              <a:spcAft>
                <a:spcPts val="0"/>
              </a:spcAft>
              <a:buSzPts val="1700"/>
              <a:buChar char="○"/>
            </a:pPr>
            <a:r>
              <a:rPr b="1" lang="en" sz="1700">
                <a:solidFill>
                  <a:schemeClr val="lt1"/>
                </a:solidFill>
              </a:rPr>
              <a:t>Why does she feel like a burden?</a:t>
            </a:r>
            <a:endParaRPr sz="1700"/>
          </a:p>
          <a:p>
            <a:pPr indent="-336550" lvl="0" marL="457200" rtl="0" algn="l">
              <a:lnSpc>
                <a:spcPct val="115000"/>
              </a:lnSpc>
              <a:spcBef>
                <a:spcPts val="0"/>
              </a:spcBef>
              <a:spcAft>
                <a:spcPts val="0"/>
              </a:spcAft>
              <a:buSzPts val="1700"/>
              <a:buChar char="●"/>
            </a:pPr>
            <a:r>
              <a:rPr b="1" lang="en" sz="1700"/>
              <a:t>It would be game-changing </a:t>
            </a:r>
            <a:r>
              <a:rPr lang="en" sz="1700"/>
              <a:t>to create spaces where people can open up about their experiences without fear of judgement or burdening their friends. </a:t>
            </a:r>
            <a:endParaRPr sz="1700"/>
          </a:p>
          <a:p>
            <a:pPr indent="-336550" lvl="1" marL="914400" rtl="0" algn="l">
              <a:lnSpc>
                <a:spcPct val="115000"/>
              </a:lnSpc>
              <a:spcBef>
                <a:spcPts val="0"/>
              </a:spcBef>
              <a:spcAft>
                <a:spcPts val="0"/>
              </a:spcAft>
              <a:buSzPts val="1700"/>
              <a:buChar char="○"/>
            </a:pPr>
            <a:r>
              <a:rPr b="1" lang="en" sz="1700">
                <a:solidFill>
                  <a:schemeClr val="lt1"/>
                </a:solidFill>
              </a:rPr>
              <a:t>What makes a space safe?</a:t>
            </a:r>
            <a:endParaRPr sz="17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63"/>
          <p:cNvSpPr/>
          <p:nvPr/>
        </p:nvSpPr>
        <p:spPr>
          <a:xfrm rot="-203149">
            <a:off x="6638011" y="-1333276"/>
            <a:ext cx="3184198" cy="6449188"/>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63"/>
          <p:cNvSpPr/>
          <p:nvPr/>
        </p:nvSpPr>
        <p:spPr>
          <a:xfrm rot="-5399809">
            <a:off x="-393997" y="613547"/>
            <a:ext cx="5512835" cy="4194428"/>
          </a:xfrm>
          <a:custGeom>
            <a:rect b="b" l="l" r="r" t="t"/>
            <a:pathLst>
              <a:path extrusionOk="0" h="122671" w="122671">
                <a:moveTo>
                  <a:pt x="61288" y="15890"/>
                </a:moveTo>
                <a:cubicBezTo>
                  <a:pt x="74134" y="15890"/>
                  <a:pt x="87890" y="17837"/>
                  <a:pt x="98492" y="25582"/>
                </a:cubicBezTo>
                <a:cubicBezTo>
                  <a:pt x="106392" y="31355"/>
                  <a:pt x="107052" y="41356"/>
                  <a:pt x="105729" y="50292"/>
                </a:cubicBezTo>
                <a:cubicBezTo>
                  <a:pt x="104207" y="60560"/>
                  <a:pt x="103318" y="70931"/>
                  <a:pt x="101429" y="81148"/>
                </a:cubicBezTo>
                <a:cubicBezTo>
                  <a:pt x="99916" y="89314"/>
                  <a:pt x="96431" y="97128"/>
                  <a:pt x="88124" y="99955"/>
                </a:cubicBezTo>
                <a:cubicBezTo>
                  <a:pt x="84437" y="101209"/>
                  <a:pt x="80540" y="101601"/>
                  <a:pt x="76602" y="101601"/>
                </a:cubicBezTo>
                <a:cubicBezTo>
                  <a:pt x="71796" y="101601"/>
                  <a:pt x="66926" y="101018"/>
                  <a:pt x="62297" y="100710"/>
                </a:cubicBezTo>
                <a:cubicBezTo>
                  <a:pt x="51217" y="99976"/>
                  <a:pt x="40203" y="98506"/>
                  <a:pt x="29211" y="96964"/>
                </a:cubicBezTo>
                <a:cubicBezTo>
                  <a:pt x="16647" y="95202"/>
                  <a:pt x="10610" y="89119"/>
                  <a:pt x="11276" y="76081"/>
                </a:cubicBezTo>
                <a:cubicBezTo>
                  <a:pt x="11770" y="66433"/>
                  <a:pt x="13452" y="56900"/>
                  <a:pt x="15516" y="47476"/>
                </a:cubicBezTo>
                <a:cubicBezTo>
                  <a:pt x="17086" y="40308"/>
                  <a:pt x="17867" y="30029"/>
                  <a:pt x="23464" y="24632"/>
                </a:cubicBezTo>
                <a:cubicBezTo>
                  <a:pt x="31878" y="16520"/>
                  <a:pt x="46079" y="16024"/>
                  <a:pt x="57526" y="15914"/>
                </a:cubicBezTo>
                <a:cubicBezTo>
                  <a:pt x="58439" y="15906"/>
                  <a:pt x="59335" y="15900"/>
                  <a:pt x="60210" y="15894"/>
                </a:cubicBezTo>
                <a:cubicBezTo>
                  <a:pt x="60569" y="15891"/>
                  <a:pt x="60928" y="15890"/>
                  <a:pt x="61288" y="15890"/>
                </a:cubicBezTo>
                <a:close/>
                <a:moveTo>
                  <a:pt x="0" y="0"/>
                </a:moveTo>
                <a:lnTo>
                  <a:pt x="0" y="122670"/>
                </a:lnTo>
                <a:lnTo>
                  <a:pt x="122671" y="122670"/>
                </a:lnTo>
                <a:lnTo>
                  <a:pt x="12267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63"/>
          <p:cNvSpPr/>
          <p:nvPr/>
        </p:nvSpPr>
        <p:spPr>
          <a:xfrm flipH="1" rot="-6621704">
            <a:off x="-3919845" y="1710891"/>
            <a:ext cx="7826147" cy="2877875"/>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63"/>
          <p:cNvSpPr txBox="1"/>
          <p:nvPr>
            <p:ph type="title"/>
          </p:nvPr>
        </p:nvSpPr>
        <p:spPr>
          <a:xfrm flipH="1">
            <a:off x="720000" y="165287"/>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000"/>
              <a:t>SANDRA’S POV</a:t>
            </a:r>
            <a:endParaRPr b="1" sz="3000"/>
          </a:p>
        </p:txBody>
      </p:sp>
      <p:sp>
        <p:nvSpPr>
          <p:cNvPr id="674" name="Google Shape;674;p63"/>
          <p:cNvSpPr/>
          <p:nvPr/>
        </p:nvSpPr>
        <p:spPr>
          <a:xfrm>
            <a:off x="45225" y="629272"/>
            <a:ext cx="6855899" cy="1221314"/>
          </a:xfrm>
          <a:custGeom>
            <a:rect b="b" l="l" r="r" t="t"/>
            <a:pathLst>
              <a:path extrusionOk="0" h="13563" w="18827">
                <a:moveTo>
                  <a:pt x="7161" y="0"/>
                </a:moveTo>
                <a:cubicBezTo>
                  <a:pt x="6367" y="0"/>
                  <a:pt x="5745" y="97"/>
                  <a:pt x="5462" y="302"/>
                </a:cubicBezTo>
                <a:cubicBezTo>
                  <a:pt x="5439" y="302"/>
                  <a:pt x="5416" y="302"/>
                  <a:pt x="5393" y="302"/>
                </a:cubicBezTo>
                <a:cubicBezTo>
                  <a:pt x="1116" y="302"/>
                  <a:pt x="1" y="5785"/>
                  <a:pt x="370" y="9035"/>
                </a:cubicBezTo>
                <a:cubicBezTo>
                  <a:pt x="734" y="12239"/>
                  <a:pt x="5348" y="13486"/>
                  <a:pt x="7931" y="13560"/>
                </a:cubicBezTo>
                <a:cubicBezTo>
                  <a:pt x="7975" y="13562"/>
                  <a:pt x="8020" y="13562"/>
                  <a:pt x="8064" y="13562"/>
                </a:cubicBezTo>
                <a:cubicBezTo>
                  <a:pt x="13120" y="13562"/>
                  <a:pt x="18826" y="5169"/>
                  <a:pt x="13911" y="1714"/>
                </a:cubicBezTo>
                <a:cubicBezTo>
                  <a:pt x="12377" y="637"/>
                  <a:pt x="9200" y="0"/>
                  <a:pt x="7161" y="0"/>
                </a:cubicBezTo>
                <a:close/>
              </a:path>
            </a:pathLst>
          </a:custGeom>
          <a:solidFill>
            <a:schemeClr val="accent1">
              <a:alpha val="46370"/>
            </a:schemeClr>
          </a:solidFill>
          <a:ln>
            <a:noFill/>
          </a:ln>
        </p:spPr>
        <p:txBody>
          <a:bodyPr anchorCtr="0" anchor="ctr" bIns="78200" lIns="78200" spcFirstLastPara="1" rIns="78200" wrap="square" tIns="78200">
            <a:noAutofit/>
          </a:bodyPr>
          <a:lstStyle/>
          <a:p>
            <a:pPr indent="0" lvl="0" marL="0" rtl="0" algn="l">
              <a:spcBef>
                <a:spcPts val="0"/>
              </a:spcBef>
              <a:spcAft>
                <a:spcPts val="0"/>
              </a:spcAft>
              <a:buNone/>
            </a:pPr>
            <a:r>
              <a:t/>
            </a:r>
            <a:endParaRPr sz="1197"/>
          </a:p>
        </p:txBody>
      </p:sp>
      <p:sp>
        <p:nvSpPr>
          <p:cNvPr id="675" name="Google Shape;675;p63"/>
          <p:cNvSpPr/>
          <p:nvPr/>
        </p:nvSpPr>
        <p:spPr>
          <a:xfrm flipH="1">
            <a:off x="-942378" y="2774825"/>
            <a:ext cx="6120328" cy="1531703"/>
          </a:xfrm>
          <a:custGeom>
            <a:rect b="b" l="l" r="r" t="t"/>
            <a:pathLst>
              <a:path extrusionOk="0" h="13563" w="18827">
                <a:moveTo>
                  <a:pt x="7161" y="0"/>
                </a:moveTo>
                <a:cubicBezTo>
                  <a:pt x="6367" y="0"/>
                  <a:pt x="5745" y="97"/>
                  <a:pt x="5462" y="302"/>
                </a:cubicBezTo>
                <a:cubicBezTo>
                  <a:pt x="5439" y="302"/>
                  <a:pt x="5416" y="302"/>
                  <a:pt x="5393" y="302"/>
                </a:cubicBezTo>
                <a:cubicBezTo>
                  <a:pt x="1116" y="302"/>
                  <a:pt x="1" y="5785"/>
                  <a:pt x="370" y="9035"/>
                </a:cubicBezTo>
                <a:cubicBezTo>
                  <a:pt x="734" y="12239"/>
                  <a:pt x="5348" y="13486"/>
                  <a:pt x="7931" y="13560"/>
                </a:cubicBezTo>
                <a:cubicBezTo>
                  <a:pt x="7975" y="13562"/>
                  <a:pt x="8020" y="13562"/>
                  <a:pt x="8064" y="13562"/>
                </a:cubicBezTo>
                <a:cubicBezTo>
                  <a:pt x="13120" y="13562"/>
                  <a:pt x="18826" y="5169"/>
                  <a:pt x="13911" y="1714"/>
                </a:cubicBezTo>
                <a:cubicBezTo>
                  <a:pt x="12377" y="637"/>
                  <a:pt x="9200" y="0"/>
                  <a:pt x="7161" y="0"/>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63"/>
          <p:cNvSpPr/>
          <p:nvPr/>
        </p:nvSpPr>
        <p:spPr>
          <a:xfrm flipH="1">
            <a:off x="4732381" y="3788867"/>
            <a:ext cx="4194744" cy="1251598"/>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rgbClr val="AC9078">
              <a:alpha val="7260"/>
            </a:srgbClr>
          </a:solidFill>
          <a:ln>
            <a:noFill/>
          </a:ln>
        </p:spPr>
        <p:txBody>
          <a:bodyPr anchorCtr="0" anchor="ctr" bIns="91425" lIns="91425" spcFirstLastPara="1" rIns="91425" wrap="square" tIns="91425">
            <a:noAutofit/>
          </a:bodyPr>
          <a:lstStyle/>
          <a:p>
            <a:pPr indent="0" lvl="0" marL="457200" rtl="0" algn="ctr">
              <a:lnSpc>
                <a:spcPct val="115000"/>
              </a:lnSpc>
              <a:spcBef>
                <a:spcPts val="0"/>
              </a:spcBef>
              <a:spcAft>
                <a:spcPts val="0"/>
              </a:spcAft>
              <a:buNone/>
            </a:pPr>
            <a:r>
              <a:t/>
            </a:r>
            <a:endParaRPr sz="1250"/>
          </a:p>
        </p:txBody>
      </p:sp>
      <p:sp>
        <p:nvSpPr>
          <p:cNvPr id="677" name="Google Shape;677;p63"/>
          <p:cNvSpPr/>
          <p:nvPr/>
        </p:nvSpPr>
        <p:spPr>
          <a:xfrm>
            <a:off x="3514500" y="1752025"/>
            <a:ext cx="5412622" cy="1022789"/>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accent3">
              <a:alpha val="25880"/>
            </a:schemeClr>
          </a:solidFill>
          <a:ln>
            <a:noFill/>
          </a:ln>
        </p:spPr>
        <p:txBody>
          <a:bodyPr anchorCtr="0" anchor="ctr" bIns="76575" lIns="76575" spcFirstLastPara="1" rIns="76575" wrap="square" tIns="76575">
            <a:noAutofit/>
          </a:bodyPr>
          <a:lstStyle/>
          <a:p>
            <a:pPr indent="0" lvl="0" marL="0" rtl="0" algn="l">
              <a:spcBef>
                <a:spcPts val="0"/>
              </a:spcBef>
              <a:spcAft>
                <a:spcPts val="0"/>
              </a:spcAft>
              <a:buNone/>
            </a:pPr>
            <a:r>
              <a:t/>
            </a:r>
            <a:endParaRPr sz="1172"/>
          </a:p>
        </p:txBody>
      </p:sp>
      <p:sp>
        <p:nvSpPr>
          <p:cNvPr id="678" name="Google Shape;678;p63"/>
          <p:cNvSpPr txBox="1"/>
          <p:nvPr>
            <p:ph idx="4294967295" type="body"/>
          </p:nvPr>
        </p:nvSpPr>
        <p:spPr>
          <a:xfrm>
            <a:off x="622447" y="753164"/>
            <a:ext cx="4323300" cy="601800"/>
          </a:xfrm>
          <a:prstGeom prst="rect">
            <a:avLst/>
          </a:prstGeom>
        </p:spPr>
        <p:txBody>
          <a:bodyPr anchorCtr="0" anchor="t" bIns="78200" lIns="78200" spcFirstLastPara="1" rIns="78200" wrap="square" tIns="78200">
            <a:noAutofit/>
          </a:bodyPr>
          <a:lstStyle/>
          <a:p>
            <a:pPr indent="0" lvl="0" marL="0" rtl="0" algn="ctr">
              <a:lnSpc>
                <a:spcPct val="115000"/>
              </a:lnSpc>
              <a:spcBef>
                <a:spcPts val="0"/>
              </a:spcBef>
              <a:spcAft>
                <a:spcPts val="0"/>
              </a:spcAft>
              <a:buNone/>
            </a:pPr>
            <a:r>
              <a:rPr b="1" lang="en" sz="1297"/>
              <a:t>We met</a:t>
            </a:r>
            <a:r>
              <a:rPr lang="en" sz="1297"/>
              <a:t> a sophomore at Azusa University who hasn’t been officially diagnosed with an eating disorder, but struggles with restrictive eating patterns and body image concerns.</a:t>
            </a:r>
            <a:endParaRPr sz="1297"/>
          </a:p>
          <a:p>
            <a:pPr indent="0" lvl="0" marL="391102" rtl="0" algn="ctr">
              <a:lnSpc>
                <a:spcPct val="115000"/>
              </a:lnSpc>
              <a:spcBef>
                <a:spcPts val="0"/>
              </a:spcBef>
              <a:spcAft>
                <a:spcPts val="0"/>
              </a:spcAft>
              <a:buNone/>
            </a:pPr>
            <a:r>
              <a:t/>
            </a:r>
            <a:endParaRPr sz="1297"/>
          </a:p>
        </p:txBody>
      </p:sp>
      <p:sp>
        <p:nvSpPr>
          <p:cNvPr id="679" name="Google Shape;679;p63"/>
          <p:cNvSpPr txBox="1"/>
          <p:nvPr/>
        </p:nvSpPr>
        <p:spPr>
          <a:xfrm>
            <a:off x="4175000" y="1777694"/>
            <a:ext cx="4091700" cy="1251600"/>
          </a:xfrm>
          <a:prstGeom prst="rect">
            <a:avLst/>
          </a:prstGeom>
          <a:noFill/>
          <a:ln>
            <a:noFill/>
          </a:ln>
        </p:spPr>
        <p:txBody>
          <a:bodyPr anchorCtr="0" anchor="t" bIns="76575" lIns="76575" spcFirstLastPara="1" rIns="76575" wrap="square" tIns="76575">
            <a:spAutoFit/>
          </a:bodyPr>
          <a:lstStyle/>
          <a:p>
            <a:pPr indent="0" lvl="0" marL="0" rtl="0" algn="ctr">
              <a:lnSpc>
                <a:spcPct val="115000"/>
              </a:lnSpc>
              <a:spcBef>
                <a:spcPts val="0"/>
              </a:spcBef>
              <a:spcAft>
                <a:spcPts val="0"/>
              </a:spcAft>
              <a:buNone/>
            </a:pPr>
            <a:r>
              <a:rPr b="1" lang="en" sz="1272">
                <a:solidFill>
                  <a:schemeClr val="dk1"/>
                </a:solidFill>
                <a:latin typeface="Manrope"/>
                <a:ea typeface="Manrope"/>
                <a:cs typeface="Manrope"/>
                <a:sym typeface="Manrope"/>
              </a:rPr>
              <a:t>We were surprised to notice</a:t>
            </a:r>
            <a:r>
              <a:rPr lang="en" sz="1272">
                <a:solidFill>
                  <a:schemeClr val="dk1"/>
                </a:solidFill>
                <a:latin typeface="Manrope"/>
                <a:ea typeface="Manrope"/>
                <a:cs typeface="Manrope"/>
                <a:sym typeface="Manrope"/>
              </a:rPr>
              <a:t> that she felt that her friends helped her recovery process, yet she </a:t>
            </a:r>
            <a:r>
              <a:rPr b="1" lang="en" sz="1272">
                <a:solidFill>
                  <a:schemeClr val="dk1"/>
                </a:solidFill>
                <a:latin typeface="Manrope"/>
                <a:ea typeface="Manrope"/>
                <a:cs typeface="Manrope"/>
                <a:sym typeface="Manrope"/>
              </a:rPr>
              <a:t>doesn’t reach out </a:t>
            </a:r>
            <a:r>
              <a:rPr lang="en" sz="1272">
                <a:solidFill>
                  <a:schemeClr val="dk1"/>
                </a:solidFill>
                <a:latin typeface="Manrope"/>
                <a:ea typeface="Manrope"/>
                <a:cs typeface="Manrope"/>
                <a:sym typeface="Manrope"/>
              </a:rPr>
              <a:t>and relies mostly on herself because she </a:t>
            </a:r>
            <a:r>
              <a:rPr b="1" lang="en" sz="1272">
                <a:solidFill>
                  <a:schemeClr val="dk1"/>
                </a:solidFill>
                <a:latin typeface="Manrope"/>
                <a:ea typeface="Manrope"/>
                <a:cs typeface="Manrope"/>
                <a:sym typeface="Manrope"/>
              </a:rPr>
              <a:t>doesn’t want to feel like a “burden”</a:t>
            </a:r>
            <a:r>
              <a:rPr lang="en" sz="1272">
                <a:solidFill>
                  <a:schemeClr val="dk1"/>
                </a:solidFill>
                <a:latin typeface="Manrope"/>
                <a:ea typeface="Manrope"/>
                <a:cs typeface="Manrope"/>
                <a:sym typeface="Manrope"/>
              </a:rPr>
              <a:t> to others.</a:t>
            </a:r>
            <a:endParaRPr sz="1272">
              <a:solidFill>
                <a:schemeClr val="dk1"/>
              </a:solidFill>
              <a:latin typeface="Manrope"/>
              <a:ea typeface="Manrope"/>
              <a:cs typeface="Manrope"/>
              <a:sym typeface="Manrope"/>
            </a:endParaRPr>
          </a:p>
          <a:p>
            <a:pPr indent="0" lvl="0" marL="0" rtl="0" algn="ctr">
              <a:spcBef>
                <a:spcPts val="0"/>
              </a:spcBef>
              <a:spcAft>
                <a:spcPts val="0"/>
              </a:spcAft>
              <a:buNone/>
            </a:pPr>
            <a:r>
              <a:t/>
            </a:r>
            <a:endParaRPr sz="1272">
              <a:solidFill>
                <a:schemeClr val="dk1"/>
              </a:solidFill>
              <a:latin typeface="Manrope"/>
              <a:ea typeface="Manrope"/>
              <a:cs typeface="Manrope"/>
              <a:sym typeface="Manrope"/>
            </a:endParaRPr>
          </a:p>
        </p:txBody>
      </p:sp>
      <p:sp>
        <p:nvSpPr>
          <p:cNvPr id="680" name="Google Shape;680;p63"/>
          <p:cNvSpPr txBox="1"/>
          <p:nvPr/>
        </p:nvSpPr>
        <p:spPr>
          <a:xfrm>
            <a:off x="265050" y="2873677"/>
            <a:ext cx="4722900" cy="1483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50">
                <a:solidFill>
                  <a:schemeClr val="dk1"/>
                </a:solidFill>
                <a:latin typeface="Manrope"/>
                <a:ea typeface="Manrope"/>
                <a:cs typeface="Manrope"/>
                <a:sym typeface="Manrope"/>
              </a:rPr>
              <a:t>We were wondering if this means </a:t>
            </a:r>
            <a:r>
              <a:rPr lang="en" sz="1250">
                <a:solidFill>
                  <a:schemeClr val="dk1"/>
                </a:solidFill>
                <a:latin typeface="Manrope"/>
                <a:ea typeface="Manrope"/>
                <a:cs typeface="Manrope"/>
                <a:sym typeface="Manrope"/>
              </a:rPr>
              <a:t>that she is highly </a:t>
            </a:r>
            <a:r>
              <a:rPr b="1" lang="en" sz="1250">
                <a:solidFill>
                  <a:schemeClr val="dk1"/>
                </a:solidFill>
                <a:latin typeface="Manrope"/>
                <a:ea typeface="Manrope"/>
                <a:cs typeface="Manrope"/>
                <a:sym typeface="Manrope"/>
              </a:rPr>
              <a:t>self-conscious </a:t>
            </a:r>
            <a:r>
              <a:rPr lang="en" sz="1250">
                <a:solidFill>
                  <a:schemeClr val="dk1"/>
                </a:solidFill>
                <a:latin typeface="Manrope"/>
                <a:ea typeface="Manrope"/>
                <a:cs typeface="Manrope"/>
                <a:sym typeface="Manrope"/>
              </a:rPr>
              <a:t>about her condition and thinks that others would </a:t>
            </a:r>
            <a:r>
              <a:rPr b="1" lang="en" sz="1250">
                <a:solidFill>
                  <a:schemeClr val="dk1"/>
                </a:solidFill>
                <a:latin typeface="Manrope"/>
                <a:ea typeface="Manrope"/>
                <a:cs typeface="Manrope"/>
                <a:sym typeface="Manrope"/>
              </a:rPr>
              <a:t>view her differently or more negatively</a:t>
            </a:r>
            <a:r>
              <a:rPr lang="en" sz="1250">
                <a:solidFill>
                  <a:schemeClr val="dk1"/>
                </a:solidFill>
                <a:latin typeface="Manrope"/>
                <a:ea typeface="Manrope"/>
                <a:cs typeface="Manrope"/>
                <a:sym typeface="Manrope"/>
              </a:rPr>
              <a:t> if she is always "bothering" them with her condition, especially when she's not "sick enough" to warrant serious help.</a:t>
            </a:r>
            <a:endParaRPr sz="1250">
              <a:solidFill>
                <a:schemeClr val="dk1"/>
              </a:solidFill>
              <a:latin typeface="Manrope"/>
              <a:ea typeface="Manrope"/>
              <a:cs typeface="Manrope"/>
              <a:sym typeface="Manrope"/>
            </a:endParaRPr>
          </a:p>
          <a:p>
            <a:pPr indent="0" lvl="0" marL="0" rtl="0" algn="ctr">
              <a:spcBef>
                <a:spcPts val="0"/>
              </a:spcBef>
              <a:spcAft>
                <a:spcPts val="0"/>
              </a:spcAft>
              <a:buNone/>
            </a:pPr>
            <a:r>
              <a:t/>
            </a:r>
            <a:endParaRPr sz="1250">
              <a:solidFill>
                <a:schemeClr val="dk1"/>
              </a:solidFill>
              <a:latin typeface="Manrope"/>
              <a:ea typeface="Manrope"/>
              <a:cs typeface="Manrope"/>
              <a:sym typeface="Manrope"/>
            </a:endParaRPr>
          </a:p>
        </p:txBody>
      </p:sp>
      <p:sp>
        <p:nvSpPr>
          <p:cNvPr id="681" name="Google Shape;681;p63"/>
          <p:cNvSpPr txBox="1"/>
          <p:nvPr/>
        </p:nvSpPr>
        <p:spPr>
          <a:xfrm>
            <a:off x="5177950" y="3849650"/>
            <a:ext cx="3273000" cy="1262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50">
                <a:solidFill>
                  <a:schemeClr val="dk1"/>
                </a:solidFill>
                <a:latin typeface="Manrope"/>
                <a:ea typeface="Manrope"/>
                <a:cs typeface="Manrope"/>
                <a:sym typeface="Manrope"/>
              </a:rPr>
              <a:t>I</a:t>
            </a:r>
            <a:r>
              <a:rPr b="1" lang="en" sz="1250">
                <a:solidFill>
                  <a:schemeClr val="dk1"/>
                </a:solidFill>
                <a:latin typeface="Manrope"/>
                <a:ea typeface="Manrope"/>
                <a:cs typeface="Manrope"/>
                <a:sym typeface="Manrope"/>
              </a:rPr>
              <a:t>t would be game-changing </a:t>
            </a:r>
            <a:r>
              <a:rPr lang="en" sz="1250">
                <a:solidFill>
                  <a:schemeClr val="dk1"/>
                </a:solidFill>
                <a:latin typeface="Manrope"/>
                <a:ea typeface="Manrope"/>
                <a:cs typeface="Manrope"/>
                <a:sym typeface="Manrope"/>
              </a:rPr>
              <a:t>to have </a:t>
            </a:r>
            <a:r>
              <a:rPr b="1" lang="en" sz="1250">
                <a:solidFill>
                  <a:schemeClr val="dk1"/>
                </a:solidFill>
                <a:latin typeface="Manrope"/>
                <a:ea typeface="Manrope"/>
                <a:cs typeface="Manrope"/>
                <a:sym typeface="Manrope"/>
              </a:rPr>
              <a:t>safe communities </a:t>
            </a:r>
            <a:r>
              <a:rPr lang="en" sz="1250">
                <a:solidFill>
                  <a:schemeClr val="dk1"/>
                </a:solidFill>
                <a:latin typeface="Manrope"/>
                <a:ea typeface="Manrope"/>
                <a:cs typeface="Manrope"/>
                <a:sym typeface="Manrope"/>
              </a:rPr>
              <a:t>or support networks that are </a:t>
            </a:r>
            <a:r>
              <a:rPr b="1" lang="en" sz="1250">
                <a:solidFill>
                  <a:schemeClr val="dk1"/>
                </a:solidFill>
                <a:latin typeface="Manrope"/>
                <a:ea typeface="Manrope"/>
                <a:cs typeface="Manrope"/>
                <a:sym typeface="Manrope"/>
              </a:rPr>
              <a:t>reflective of individual experiences</a:t>
            </a:r>
            <a:r>
              <a:rPr lang="en" sz="1250">
                <a:solidFill>
                  <a:schemeClr val="dk1"/>
                </a:solidFill>
                <a:latin typeface="Manrope"/>
                <a:ea typeface="Manrope"/>
                <a:cs typeface="Manrope"/>
                <a:sym typeface="Manrope"/>
              </a:rPr>
              <a:t> that allow people to reach out </a:t>
            </a:r>
            <a:r>
              <a:rPr b="1" lang="en" sz="1250">
                <a:solidFill>
                  <a:schemeClr val="dk1"/>
                </a:solidFill>
                <a:latin typeface="Manrope"/>
                <a:ea typeface="Manrope"/>
                <a:cs typeface="Manrope"/>
                <a:sym typeface="Manrope"/>
              </a:rPr>
              <a:t>without fear of judgment or burden.</a:t>
            </a:r>
            <a:endParaRPr b="1" sz="1250">
              <a:solidFill>
                <a:schemeClr val="dk1"/>
              </a:solidFill>
              <a:latin typeface="Manrope"/>
              <a:ea typeface="Manrope"/>
              <a:cs typeface="Manrope"/>
              <a:sym typeface="Manrop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pic>
        <p:nvPicPr>
          <p:cNvPr id="686" name="Google Shape;686;p64" title="Screenshot 2025-10-09 at 11.07.39 PM.png"/>
          <p:cNvPicPr preferRelativeResize="0"/>
          <p:nvPr/>
        </p:nvPicPr>
        <p:blipFill>
          <a:blip r:embed="rId3">
            <a:alphaModFix/>
          </a:blip>
          <a:stretch>
            <a:fillRect/>
          </a:stretch>
        </p:blipFill>
        <p:spPr>
          <a:xfrm>
            <a:off x="1120700" y="61200"/>
            <a:ext cx="6902601" cy="48387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pic>
        <p:nvPicPr>
          <p:cNvPr id="691" name="Google Shape;691;p65" title="Screenshot 2025-10-09 at 11.07.58 PM.png"/>
          <p:cNvPicPr preferRelativeResize="0"/>
          <p:nvPr/>
        </p:nvPicPr>
        <p:blipFill>
          <a:blip r:embed="rId3">
            <a:alphaModFix/>
          </a:blip>
          <a:stretch>
            <a:fillRect/>
          </a:stretch>
        </p:blipFill>
        <p:spPr>
          <a:xfrm>
            <a:off x="1159638" y="152400"/>
            <a:ext cx="6824732" cy="48386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66"/>
          <p:cNvSpPr txBox="1"/>
          <p:nvPr>
            <p:ph type="title"/>
          </p:nvPr>
        </p:nvSpPr>
        <p:spPr>
          <a:xfrm>
            <a:off x="772900" y="67275"/>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rPr>
              <a:t>SOLUTION</a:t>
            </a:r>
            <a:endParaRPr b="1">
              <a:solidFill>
                <a:schemeClr val="lt1"/>
              </a:solidFill>
            </a:endParaRPr>
          </a:p>
        </p:txBody>
      </p:sp>
      <p:pic>
        <p:nvPicPr>
          <p:cNvPr id="697" name="Google Shape;697;p66" title="Screenshot 2025-10-09 at 11.51.39 PM.png"/>
          <p:cNvPicPr preferRelativeResize="0"/>
          <p:nvPr/>
        </p:nvPicPr>
        <p:blipFill>
          <a:blip r:embed="rId3">
            <a:alphaModFix/>
          </a:blip>
          <a:stretch>
            <a:fillRect/>
          </a:stretch>
        </p:blipFill>
        <p:spPr>
          <a:xfrm>
            <a:off x="1488976" y="599775"/>
            <a:ext cx="6427350" cy="45437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67"/>
          <p:cNvSpPr/>
          <p:nvPr/>
        </p:nvSpPr>
        <p:spPr>
          <a:xfrm rot="-203149">
            <a:off x="6638011" y="-1333276"/>
            <a:ext cx="3184198" cy="6449188"/>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67"/>
          <p:cNvSpPr/>
          <p:nvPr/>
        </p:nvSpPr>
        <p:spPr>
          <a:xfrm rot="-5399809">
            <a:off x="-393997" y="613547"/>
            <a:ext cx="5512835" cy="4194428"/>
          </a:xfrm>
          <a:custGeom>
            <a:rect b="b" l="l" r="r" t="t"/>
            <a:pathLst>
              <a:path extrusionOk="0" h="122671" w="122671">
                <a:moveTo>
                  <a:pt x="61288" y="15890"/>
                </a:moveTo>
                <a:cubicBezTo>
                  <a:pt x="74134" y="15890"/>
                  <a:pt x="87890" y="17837"/>
                  <a:pt x="98492" y="25582"/>
                </a:cubicBezTo>
                <a:cubicBezTo>
                  <a:pt x="106392" y="31355"/>
                  <a:pt x="107052" y="41356"/>
                  <a:pt x="105729" y="50292"/>
                </a:cubicBezTo>
                <a:cubicBezTo>
                  <a:pt x="104207" y="60560"/>
                  <a:pt x="103318" y="70931"/>
                  <a:pt x="101429" y="81148"/>
                </a:cubicBezTo>
                <a:cubicBezTo>
                  <a:pt x="99916" y="89314"/>
                  <a:pt x="96431" y="97128"/>
                  <a:pt x="88124" y="99955"/>
                </a:cubicBezTo>
                <a:cubicBezTo>
                  <a:pt x="84437" y="101209"/>
                  <a:pt x="80540" y="101601"/>
                  <a:pt x="76602" y="101601"/>
                </a:cubicBezTo>
                <a:cubicBezTo>
                  <a:pt x="71796" y="101601"/>
                  <a:pt x="66926" y="101018"/>
                  <a:pt x="62297" y="100710"/>
                </a:cubicBezTo>
                <a:cubicBezTo>
                  <a:pt x="51217" y="99976"/>
                  <a:pt x="40203" y="98506"/>
                  <a:pt x="29211" y="96964"/>
                </a:cubicBezTo>
                <a:cubicBezTo>
                  <a:pt x="16647" y="95202"/>
                  <a:pt x="10610" y="89119"/>
                  <a:pt x="11276" y="76081"/>
                </a:cubicBezTo>
                <a:cubicBezTo>
                  <a:pt x="11770" y="66433"/>
                  <a:pt x="13452" y="56900"/>
                  <a:pt x="15516" y="47476"/>
                </a:cubicBezTo>
                <a:cubicBezTo>
                  <a:pt x="17086" y="40308"/>
                  <a:pt x="17867" y="30029"/>
                  <a:pt x="23464" y="24632"/>
                </a:cubicBezTo>
                <a:cubicBezTo>
                  <a:pt x="31878" y="16520"/>
                  <a:pt x="46079" y="16024"/>
                  <a:pt x="57526" y="15914"/>
                </a:cubicBezTo>
                <a:cubicBezTo>
                  <a:pt x="58439" y="15906"/>
                  <a:pt x="59335" y="15900"/>
                  <a:pt x="60210" y="15894"/>
                </a:cubicBezTo>
                <a:cubicBezTo>
                  <a:pt x="60569" y="15891"/>
                  <a:pt x="60928" y="15890"/>
                  <a:pt x="61288" y="15890"/>
                </a:cubicBezTo>
                <a:close/>
                <a:moveTo>
                  <a:pt x="0" y="0"/>
                </a:moveTo>
                <a:lnTo>
                  <a:pt x="0" y="122670"/>
                </a:lnTo>
                <a:lnTo>
                  <a:pt x="122671" y="122670"/>
                </a:lnTo>
                <a:lnTo>
                  <a:pt x="12267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67"/>
          <p:cNvSpPr/>
          <p:nvPr/>
        </p:nvSpPr>
        <p:spPr>
          <a:xfrm flipH="1" rot="-6621704">
            <a:off x="-3919845" y="1710891"/>
            <a:ext cx="7826147" cy="2877875"/>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67"/>
          <p:cNvSpPr txBox="1"/>
          <p:nvPr>
            <p:ph type="title"/>
          </p:nvPr>
        </p:nvSpPr>
        <p:spPr>
          <a:xfrm flipH="1">
            <a:off x="720000" y="165287"/>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000"/>
              <a:t>VIOLET’S</a:t>
            </a:r>
            <a:r>
              <a:rPr b="1" lang="en" sz="3000"/>
              <a:t> POV</a:t>
            </a:r>
            <a:endParaRPr b="1" sz="3000"/>
          </a:p>
        </p:txBody>
      </p:sp>
      <p:sp>
        <p:nvSpPr>
          <p:cNvPr id="706" name="Google Shape;706;p67"/>
          <p:cNvSpPr/>
          <p:nvPr/>
        </p:nvSpPr>
        <p:spPr>
          <a:xfrm>
            <a:off x="45225" y="629272"/>
            <a:ext cx="6855899" cy="1221314"/>
          </a:xfrm>
          <a:custGeom>
            <a:rect b="b" l="l" r="r" t="t"/>
            <a:pathLst>
              <a:path extrusionOk="0" h="13563" w="18827">
                <a:moveTo>
                  <a:pt x="7161" y="0"/>
                </a:moveTo>
                <a:cubicBezTo>
                  <a:pt x="6367" y="0"/>
                  <a:pt x="5745" y="97"/>
                  <a:pt x="5462" y="302"/>
                </a:cubicBezTo>
                <a:cubicBezTo>
                  <a:pt x="5439" y="302"/>
                  <a:pt x="5416" y="302"/>
                  <a:pt x="5393" y="302"/>
                </a:cubicBezTo>
                <a:cubicBezTo>
                  <a:pt x="1116" y="302"/>
                  <a:pt x="1" y="5785"/>
                  <a:pt x="370" y="9035"/>
                </a:cubicBezTo>
                <a:cubicBezTo>
                  <a:pt x="734" y="12239"/>
                  <a:pt x="5348" y="13486"/>
                  <a:pt x="7931" y="13560"/>
                </a:cubicBezTo>
                <a:cubicBezTo>
                  <a:pt x="7975" y="13562"/>
                  <a:pt x="8020" y="13562"/>
                  <a:pt x="8064" y="13562"/>
                </a:cubicBezTo>
                <a:cubicBezTo>
                  <a:pt x="13120" y="13562"/>
                  <a:pt x="18826" y="5169"/>
                  <a:pt x="13911" y="1714"/>
                </a:cubicBezTo>
                <a:cubicBezTo>
                  <a:pt x="12377" y="637"/>
                  <a:pt x="9200" y="0"/>
                  <a:pt x="7161" y="0"/>
                </a:cubicBezTo>
                <a:close/>
              </a:path>
            </a:pathLst>
          </a:custGeom>
          <a:solidFill>
            <a:schemeClr val="accent1">
              <a:alpha val="46370"/>
            </a:schemeClr>
          </a:solidFill>
          <a:ln>
            <a:noFill/>
          </a:ln>
        </p:spPr>
        <p:txBody>
          <a:bodyPr anchorCtr="0" anchor="ctr" bIns="78200" lIns="78200" spcFirstLastPara="1" rIns="78200" wrap="square" tIns="78200">
            <a:noAutofit/>
          </a:bodyPr>
          <a:lstStyle/>
          <a:p>
            <a:pPr indent="0" lvl="0" marL="0" rtl="0" algn="l">
              <a:spcBef>
                <a:spcPts val="0"/>
              </a:spcBef>
              <a:spcAft>
                <a:spcPts val="0"/>
              </a:spcAft>
              <a:buNone/>
            </a:pPr>
            <a:r>
              <a:t/>
            </a:r>
            <a:endParaRPr sz="1197"/>
          </a:p>
        </p:txBody>
      </p:sp>
      <p:sp>
        <p:nvSpPr>
          <p:cNvPr id="707" name="Google Shape;707;p67"/>
          <p:cNvSpPr/>
          <p:nvPr/>
        </p:nvSpPr>
        <p:spPr>
          <a:xfrm flipH="1">
            <a:off x="-942378" y="2774825"/>
            <a:ext cx="6120328" cy="1531703"/>
          </a:xfrm>
          <a:custGeom>
            <a:rect b="b" l="l" r="r" t="t"/>
            <a:pathLst>
              <a:path extrusionOk="0" h="13563" w="18827">
                <a:moveTo>
                  <a:pt x="7161" y="0"/>
                </a:moveTo>
                <a:cubicBezTo>
                  <a:pt x="6367" y="0"/>
                  <a:pt x="5745" y="97"/>
                  <a:pt x="5462" y="302"/>
                </a:cubicBezTo>
                <a:cubicBezTo>
                  <a:pt x="5439" y="302"/>
                  <a:pt x="5416" y="302"/>
                  <a:pt x="5393" y="302"/>
                </a:cubicBezTo>
                <a:cubicBezTo>
                  <a:pt x="1116" y="302"/>
                  <a:pt x="1" y="5785"/>
                  <a:pt x="370" y="9035"/>
                </a:cubicBezTo>
                <a:cubicBezTo>
                  <a:pt x="734" y="12239"/>
                  <a:pt x="5348" y="13486"/>
                  <a:pt x="7931" y="13560"/>
                </a:cubicBezTo>
                <a:cubicBezTo>
                  <a:pt x="7975" y="13562"/>
                  <a:pt x="8020" y="13562"/>
                  <a:pt x="8064" y="13562"/>
                </a:cubicBezTo>
                <a:cubicBezTo>
                  <a:pt x="13120" y="13562"/>
                  <a:pt x="18826" y="5169"/>
                  <a:pt x="13911" y="1714"/>
                </a:cubicBezTo>
                <a:cubicBezTo>
                  <a:pt x="12377" y="637"/>
                  <a:pt x="9200" y="0"/>
                  <a:pt x="7161" y="0"/>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67"/>
          <p:cNvSpPr/>
          <p:nvPr/>
        </p:nvSpPr>
        <p:spPr>
          <a:xfrm flipH="1">
            <a:off x="4732381" y="3788867"/>
            <a:ext cx="4194744" cy="1251598"/>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rgbClr val="AC9078">
              <a:alpha val="7260"/>
            </a:srgbClr>
          </a:solidFill>
          <a:ln>
            <a:noFill/>
          </a:ln>
        </p:spPr>
        <p:txBody>
          <a:bodyPr anchorCtr="0" anchor="ctr" bIns="91425" lIns="91425" spcFirstLastPara="1" rIns="91425" wrap="square" tIns="91425">
            <a:noAutofit/>
          </a:bodyPr>
          <a:lstStyle/>
          <a:p>
            <a:pPr indent="0" lvl="0" marL="457200" rtl="0" algn="ctr">
              <a:lnSpc>
                <a:spcPct val="115000"/>
              </a:lnSpc>
              <a:spcBef>
                <a:spcPts val="0"/>
              </a:spcBef>
              <a:spcAft>
                <a:spcPts val="0"/>
              </a:spcAft>
              <a:buNone/>
            </a:pPr>
            <a:r>
              <a:t/>
            </a:r>
            <a:endParaRPr sz="1250"/>
          </a:p>
        </p:txBody>
      </p:sp>
      <p:sp>
        <p:nvSpPr>
          <p:cNvPr id="709" name="Google Shape;709;p67"/>
          <p:cNvSpPr/>
          <p:nvPr/>
        </p:nvSpPr>
        <p:spPr>
          <a:xfrm>
            <a:off x="3514500" y="1752025"/>
            <a:ext cx="5412622" cy="1022789"/>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accent3">
              <a:alpha val="25880"/>
            </a:schemeClr>
          </a:solidFill>
          <a:ln>
            <a:noFill/>
          </a:ln>
        </p:spPr>
        <p:txBody>
          <a:bodyPr anchorCtr="0" anchor="ctr" bIns="76575" lIns="76575" spcFirstLastPara="1" rIns="76575" wrap="square" tIns="76575">
            <a:noAutofit/>
          </a:bodyPr>
          <a:lstStyle/>
          <a:p>
            <a:pPr indent="0" lvl="0" marL="0" rtl="0" algn="l">
              <a:spcBef>
                <a:spcPts val="0"/>
              </a:spcBef>
              <a:spcAft>
                <a:spcPts val="0"/>
              </a:spcAft>
              <a:buNone/>
            </a:pPr>
            <a:r>
              <a:t/>
            </a:r>
            <a:endParaRPr sz="1172"/>
          </a:p>
        </p:txBody>
      </p:sp>
      <p:sp>
        <p:nvSpPr>
          <p:cNvPr id="710" name="Google Shape;710;p67"/>
          <p:cNvSpPr txBox="1"/>
          <p:nvPr>
            <p:ph idx="4294967295" type="body"/>
          </p:nvPr>
        </p:nvSpPr>
        <p:spPr>
          <a:xfrm>
            <a:off x="622447" y="753164"/>
            <a:ext cx="4323300" cy="601800"/>
          </a:xfrm>
          <a:prstGeom prst="rect">
            <a:avLst/>
          </a:prstGeom>
        </p:spPr>
        <p:txBody>
          <a:bodyPr anchorCtr="0" anchor="t" bIns="78200" lIns="78200" spcFirstLastPara="1" rIns="78200" wrap="square" tIns="78200">
            <a:noAutofit/>
          </a:bodyPr>
          <a:lstStyle/>
          <a:p>
            <a:pPr indent="0" lvl="0" marL="391102" rtl="0" algn="ctr">
              <a:lnSpc>
                <a:spcPct val="115000"/>
              </a:lnSpc>
              <a:spcBef>
                <a:spcPts val="0"/>
              </a:spcBef>
              <a:spcAft>
                <a:spcPts val="0"/>
              </a:spcAft>
              <a:buNone/>
            </a:pPr>
            <a:r>
              <a:rPr b="1" lang="en" sz="1297"/>
              <a:t>We met </a:t>
            </a:r>
            <a:r>
              <a:rPr lang="en" sz="1297"/>
              <a:t>a 21-year-old woman living in Melbourne who has been officially diagnosed and treated in outpatient settings for anorexia nervosa since 2020.</a:t>
            </a:r>
            <a:endParaRPr sz="1297"/>
          </a:p>
        </p:txBody>
      </p:sp>
      <p:sp>
        <p:nvSpPr>
          <p:cNvPr id="711" name="Google Shape;711;p67"/>
          <p:cNvSpPr txBox="1"/>
          <p:nvPr/>
        </p:nvSpPr>
        <p:spPr>
          <a:xfrm>
            <a:off x="4175000" y="1737162"/>
            <a:ext cx="4091700" cy="1329900"/>
          </a:xfrm>
          <a:prstGeom prst="rect">
            <a:avLst/>
          </a:prstGeom>
          <a:noFill/>
          <a:ln>
            <a:noFill/>
          </a:ln>
        </p:spPr>
        <p:txBody>
          <a:bodyPr anchorCtr="0" anchor="t" bIns="76575" lIns="76575" spcFirstLastPara="1" rIns="76575" wrap="square" tIns="76575">
            <a:spAutoFit/>
          </a:bodyPr>
          <a:lstStyle/>
          <a:p>
            <a:pPr indent="0" lvl="0" marL="0" rtl="0" algn="ctr">
              <a:spcBef>
                <a:spcPts val="0"/>
              </a:spcBef>
              <a:spcAft>
                <a:spcPts val="0"/>
              </a:spcAft>
              <a:buNone/>
            </a:pPr>
            <a:r>
              <a:rPr b="1" lang="en" sz="1272">
                <a:solidFill>
                  <a:schemeClr val="dk1"/>
                </a:solidFill>
                <a:latin typeface="Manrope"/>
                <a:ea typeface="Manrope"/>
                <a:cs typeface="Manrope"/>
                <a:sym typeface="Manrope"/>
              </a:rPr>
              <a:t>We were surprised to notice </a:t>
            </a:r>
            <a:r>
              <a:rPr lang="en" sz="1272">
                <a:solidFill>
                  <a:schemeClr val="dk1"/>
                </a:solidFill>
                <a:latin typeface="Manrope"/>
                <a:ea typeface="Manrope"/>
                <a:cs typeface="Manrope"/>
                <a:sym typeface="Manrope"/>
              </a:rPr>
              <a:t>that, despite receiving professional support, her recovery journey was </a:t>
            </a:r>
            <a:r>
              <a:rPr b="1" lang="en" sz="1272">
                <a:solidFill>
                  <a:schemeClr val="dk1"/>
                </a:solidFill>
                <a:latin typeface="Manrope"/>
                <a:ea typeface="Manrope"/>
                <a:cs typeface="Manrope"/>
                <a:sym typeface="Manrope"/>
              </a:rPr>
              <a:t>largely self-directed </a:t>
            </a:r>
            <a:r>
              <a:rPr lang="en" sz="1272">
                <a:solidFill>
                  <a:schemeClr val="dk1"/>
                </a:solidFill>
                <a:latin typeface="Manrope"/>
                <a:ea typeface="Manrope"/>
                <a:cs typeface="Manrope"/>
                <a:sym typeface="Manrope"/>
              </a:rPr>
              <a:t>, shaped more by an internal </a:t>
            </a:r>
            <a:r>
              <a:rPr b="1" lang="en" sz="1272">
                <a:solidFill>
                  <a:schemeClr val="dk1"/>
                </a:solidFill>
                <a:latin typeface="Manrope"/>
                <a:ea typeface="Manrope"/>
                <a:cs typeface="Manrope"/>
                <a:sym typeface="Manrope"/>
              </a:rPr>
              <a:t>“mindset switch” </a:t>
            </a:r>
            <a:r>
              <a:rPr lang="en" sz="1272">
                <a:solidFill>
                  <a:schemeClr val="dk1"/>
                </a:solidFill>
                <a:latin typeface="Manrope"/>
                <a:ea typeface="Manrope"/>
                <a:cs typeface="Manrope"/>
                <a:sym typeface="Manrope"/>
              </a:rPr>
              <a:t>than by external help from doctors or parents.</a:t>
            </a:r>
            <a:endParaRPr sz="1272">
              <a:solidFill>
                <a:schemeClr val="dk1"/>
              </a:solidFill>
              <a:latin typeface="Manrope"/>
              <a:ea typeface="Manrope"/>
              <a:cs typeface="Manrope"/>
              <a:sym typeface="Manrope"/>
            </a:endParaRPr>
          </a:p>
          <a:p>
            <a:pPr indent="0" lvl="0" marL="0" rtl="0" algn="ctr">
              <a:spcBef>
                <a:spcPts val="0"/>
              </a:spcBef>
              <a:spcAft>
                <a:spcPts val="0"/>
              </a:spcAft>
              <a:buNone/>
            </a:pPr>
            <a:r>
              <a:t/>
            </a:r>
            <a:endParaRPr b="1" sz="1272">
              <a:solidFill>
                <a:schemeClr val="dk1"/>
              </a:solidFill>
              <a:latin typeface="Manrope"/>
              <a:ea typeface="Manrope"/>
              <a:cs typeface="Manrope"/>
              <a:sym typeface="Manrope"/>
            </a:endParaRPr>
          </a:p>
        </p:txBody>
      </p:sp>
      <p:sp>
        <p:nvSpPr>
          <p:cNvPr id="712" name="Google Shape;712;p67"/>
          <p:cNvSpPr txBox="1"/>
          <p:nvPr/>
        </p:nvSpPr>
        <p:spPr>
          <a:xfrm>
            <a:off x="265050" y="2895350"/>
            <a:ext cx="4558200" cy="95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50">
                <a:solidFill>
                  <a:schemeClr val="dk1"/>
                </a:solidFill>
                <a:latin typeface="Manrope"/>
                <a:ea typeface="Manrope"/>
                <a:cs typeface="Manrope"/>
                <a:sym typeface="Manrope"/>
              </a:rPr>
              <a:t>We wonder if this means that </a:t>
            </a:r>
            <a:r>
              <a:rPr lang="en" sz="1250">
                <a:solidFill>
                  <a:schemeClr val="dk1"/>
                </a:solidFill>
                <a:latin typeface="Manrope"/>
                <a:ea typeface="Manrope"/>
                <a:cs typeface="Manrope"/>
                <a:sym typeface="Manrope"/>
              </a:rPr>
              <a:t>meaningful recovery depends less on access to formal treatment, and more on </a:t>
            </a:r>
            <a:r>
              <a:rPr b="1" lang="en" sz="1250">
                <a:solidFill>
                  <a:schemeClr val="dk1"/>
                </a:solidFill>
                <a:latin typeface="Manrope"/>
                <a:ea typeface="Manrope"/>
                <a:cs typeface="Manrope"/>
                <a:sym typeface="Manrope"/>
              </a:rPr>
              <a:t>fostering the intrinsic motivation </a:t>
            </a:r>
            <a:r>
              <a:rPr lang="en" sz="1250">
                <a:solidFill>
                  <a:schemeClr val="dk1"/>
                </a:solidFill>
                <a:latin typeface="Manrope"/>
                <a:ea typeface="Manrope"/>
                <a:cs typeface="Manrope"/>
                <a:sym typeface="Manrope"/>
              </a:rPr>
              <a:t>and readiness for change that </a:t>
            </a:r>
            <a:r>
              <a:rPr b="1" lang="en" sz="1250">
                <a:solidFill>
                  <a:schemeClr val="dk1"/>
                </a:solidFill>
                <a:latin typeface="Manrope"/>
                <a:ea typeface="Manrope"/>
                <a:cs typeface="Manrope"/>
                <a:sym typeface="Manrope"/>
              </a:rPr>
              <a:t>drive self-initiated healing</a:t>
            </a:r>
            <a:r>
              <a:rPr lang="en" sz="1250">
                <a:solidFill>
                  <a:schemeClr val="dk1"/>
                </a:solidFill>
                <a:latin typeface="Manrope"/>
                <a:ea typeface="Manrope"/>
                <a:cs typeface="Manrope"/>
                <a:sym typeface="Manrope"/>
              </a:rPr>
              <a:t>.</a:t>
            </a:r>
            <a:endParaRPr sz="1250">
              <a:solidFill>
                <a:schemeClr val="dk1"/>
              </a:solidFill>
              <a:latin typeface="Manrope"/>
              <a:ea typeface="Manrope"/>
              <a:cs typeface="Manrope"/>
              <a:sym typeface="Manrope"/>
            </a:endParaRPr>
          </a:p>
        </p:txBody>
      </p:sp>
      <p:sp>
        <p:nvSpPr>
          <p:cNvPr id="713" name="Google Shape;713;p67"/>
          <p:cNvSpPr txBox="1"/>
          <p:nvPr/>
        </p:nvSpPr>
        <p:spPr>
          <a:xfrm>
            <a:off x="5046221" y="3798985"/>
            <a:ext cx="3678300" cy="1262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50">
                <a:solidFill>
                  <a:schemeClr val="dk1"/>
                </a:solidFill>
                <a:latin typeface="Manrope"/>
                <a:ea typeface="Manrope"/>
                <a:cs typeface="Manrope"/>
                <a:sym typeface="Manrope"/>
              </a:rPr>
              <a:t>It would be game-changing to </a:t>
            </a:r>
            <a:r>
              <a:rPr lang="en" sz="1250">
                <a:solidFill>
                  <a:schemeClr val="dk1"/>
                </a:solidFill>
                <a:latin typeface="Manrope"/>
                <a:ea typeface="Manrope"/>
                <a:cs typeface="Manrope"/>
                <a:sym typeface="Manrope"/>
              </a:rPr>
              <a:t>reimagine healing approaches that center on </a:t>
            </a:r>
            <a:r>
              <a:rPr b="1" lang="en" sz="1250">
                <a:solidFill>
                  <a:schemeClr val="dk1"/>
                </a:solidFill>
                <a:latin typeface="Manrope"/>
                <a:ea typeface="Manrope"/>
                <a:cs typeface="Manrope"/>
                <a:sym typeface="Manrope"/>
              </a:rPr>
              <a:t>cultivating this inner motivation</a:t>
            </a:r>
            <a:r>
              <a:rPr lang="en" sz="1250">
                <a:solidFill>
                  <a:schemeClr val="dk1"/>
                </a:solidFill>
                <a:latin typeface="Manrope"/>
                <a:ea typeface="Manrope"/>
                <a:cs typeface="Manrope"/>
                <a:sym typeface="Manrope"/>
              </a:rPr>
              <a:t>, emphasizing </a:t>
            </a:r>
            <a:r>
              <a:rPr b="1" lang="en" sz="1250">
                <a:solidFill>
                  <a:schemeClr val="dk1"/>
                </a:solidFill>
                <a:latin typeface="Manrope"/>
                <a:ea typeface="Manrope"/>
                <a:cs typeface="Manrope"/>
                <a:sym typeface="Manrope"/>
              </a:rPr>
              <a:t>personal readiness </a:t>
            </a:r>
            <a:r>
              <a:rPr lang="en" sz="1250">
                <a:solidFill>
                  <a:schemeClr val="dk1"/>
                </a:solidFill>
                <a:latin typeface="Manrope"/>
                <a:ea typeface="Manrope"/>
                <a:cs typeface="Manrope"/>
                <a:sym typeface="Manrope"/>
              </a:rPr>
              <a:t>as an essential foundation for improving one's relationship with food and body.</a:t>
            </a:r>
            <a:endParaRPr sz="1250">
              <a:solidFill>
                <a:schemeClr val="dk1"/>
              </a:solidFill>
              <a:latin typeface="Manrope"/>
              <a:ea typeface="Manrope"/>
              <a:cs typeface="Manrope"/>
              <a:sym typeface="Manrop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pic>
        <p:nvPicPr>
          <p:cNvPr id="718" name="Google Shape;718;p68" title="Screenshot 2025-10-09 at 11.21.59 PM.png"/>
          <p:cNvPicPr preferRelativeResize="0"/>
          <p:nvPr/>
        </p:nvPicPr>
        <p:blipFill>
          <a:blip r:embed="rId3">
            <a:alphaModFix/>
          </a:blip>
          <a:stretch>
            <a:fillRect/>
          </a:stretch>
        </p:blipFill>
        <p:spPr>
          <a:xfrm>
            <a:off x="986175" y="304800"/>
            <a:ext cx="7171646" cy="48387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pic>
        <p:nvPicPr>
          <p:cNvPr id="723" name="Google Shape;723;p69" title="Screenshot 2025-10-09 at 11.22.25 PM.png"/>
          <p:cNvPicPr preferRelativeResize="0"/>
          <p:nvPr/>
        </p:nvPicPr>
        <p:blipFill>
          <a:blip r:embed="rId3">
            <a:alphaModFix/>
          </a:blip>
          <a:stretch>
            <a:fillRect/>
          </a:stretch>
        </p:blipFill>
        <p:spPr>
          <a:xfrm>
            <a:off x="955450" y="152400"/>
            <a:ext cx="7233108" cy="4838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70"/>
          <p:cNvSpPr txBox="1"/>
          <p:nvPr>
            <p:ph type="title"/>
          </p:nvPr>
        </p:nvSpPr>
        <p:spPr>
          <a:xfrm>
            <a:off x="720000" y="130775"/>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rPr>
              <a:t>SOLUTION</a:t>
            </a:r>
            <a:endParaRPr b="1">
              <a:solidFill>
                <a:schemeClr val="lt1"/>
              </a:solidFill>
            </a:endParaRPr>
          </a:p>
        </p:txBody>
      </p:sp>
      <p:pic>
        <p:nvPicPr>
          <p:cNvPr id="729" name="Google Shape;729;p70" title="Screenshot 2025-10-09 at 11.52.06 PM.png"/>
          <p:cNvPicPr preferRelativeResize="0"/>
          <p:nvPr/>
        </p:nvPicPr>
        <p:blipFill>
          <a:blip r:embed="rId3">
            <a:alphaModFix/>
          </a:blip>
          <a:stretch>
            <a:fillRect/>
          </a:stretch>
        </p:blipFill>
        <p:spPr>
          <a:xfrm>
            <a:off x="2135475" y="672250"/>
            <a:ext cx="5077762" cy="44712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71"/>
          <p:cNvSpPr/>
          <p:nvPr/>
        </p:nvSpPr>
        <p:spPr>
          <a:xfrm rot="-203149">
            <a:off x="6638011" y="-1333276"/>
            <a:ext cx="3184198" cy="6449188"/>
          </a:xfrm>
          <a:custGeom>
            <a:rect b="b" l="l" r="r" t="t"/>
            <a:pathLst>
              <a:path extrusionOk="0" h="14730" w="49165">
                <a:moveTo>
                  <a:pt x="10042" y="1"/>
                </a:moveTo>
                <a:cubicBezTo>
                  <a:pt x="7738" y="1"/>
                  <a:pt x="5495" y="326"/>
                  <a:pt x="4009" y="1712"/>
                </a:cubicBezTo>
                <a:cubicBezTo>
                  <a:pt x="1833" y="3743"/>
                  <a:pt x="1312" y="7198"/>
                  <a:pt x="759" y="9976"/>
                </a:cubicBezTo>
                <a:cubicBezTo>
                  <a:pt x="1" y="13802"/>
                  <a:pt x="5815" y="14642"/>
                  <a:pt x="11014" y="14723"/>
                </a:cubicBezTo>
                <a:cubicBezTo>
                  <a:pt x="11312" y="14728"/>
                  <a:pt x="11609" y="14730"/>
                  <a:pt x="11901" y="14730"/>
                </a:cubicBezTo>
                <a:cubicBezTo>
                  <a:pt x="14717" y="14730"/>
                  <a:pt x="17219" y="14537"/>
                  <a:pt x="18198" y="14531"/>
                </a:cubicBezTo>
                <a:cubicBezTo>
                  <a:pt x="20643" y="14515"/>
                  <a:pt x="23088" y="14508"/>
                  <a:pt x="25533" y="14508"/>
                </a:cubicBezTo>
                <a:cubicBezTo>
                  <a:pt x="31860" y="14508"/>
                  <a:pt x="38186" y="14553"/>
                  <a:pt x="44512" y="14593"/>
                </a:cubicBezTo>
                <a:cubicBezTo>
                  <a:pt x="44551" y="14593"/>
                  <a:pt x="44589" y="14594"/>
                  <a:pt x="44628" y="14594"/>
                </a:cubicBezTo>
                <a:cubicBezTo>
                  <a:pt x="45065" y="14594"/>
                  <a:pt x="45520" y="14568"/>
                  <a:pt x="45879" y="14323"/>
                </a:cubicBezTo>
                <a:cubicBezTo>
                  <a:pt x="46214" y="14095"/>
                  <a:pt x="46403" y="13708"/>
                  <a:pt x="46569" y="13337"/>
                </a:cubicBezTo>
                <a:cubicBezTo>
                  <a:pt x="47681" y="10865"/>
                  <a:pt x="49165" y="7692"/>
                  <a:pt x="48504" y="4911"/>
                </a:cubicBezTo>
                <a:cubicBezTo>
                  <a:pt x="47559" y="915"/>
                  <a:pt x="42091" y="691"/>
                  <a:pt x="37832" y="691"/>
                </a:cubicBezTo>
                <a:cubicBezTo>
                  <a:pt x="37295" y="691"/>
                  <a:pt x="36777" y="694"/>
                  <a:pt x="36289" y="694"/>
                </a:cubicBezTo>
                <a:cubicBezTo>
                  <a:pt x="35639" y="694"/>
                  <a:pt x="35044" y="688"/>
                  <a:pt x="34531" y="658"/>
                </a:cubicBezTo>
                <a:cubicBezTo>
                  <a:pt x="29340" y="361"/>
                  <a:pt x="24149" y="242"/>
                  <a:pt x="18952" y="242"/>
                </a:cubicBezTo>
                <a:cubicBezTo>
                  <a:pt x="17950" y="242"/>
                  <a:pt x="16949" y="246"/>
                  <a:pt x="15946" y="255"/>
                </a:cubicBezTo>
                <a:cubicBezTo>
                  <a:pt x="15904" y="255"/>
                  <a:pt x="15862" y="255"/>
                  <a:pt x="15819" y="255"/>
                </a:cubicBezTo>
                <a:cubicBezTo>
                  <a:pt x="14168" y="255"/>
                  <a:pt x="12081" y="1"/>
                  <a:pt x="100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71"/>
          <p:cNvSpPr/>
          <p:nvPr/>
        </p:nvSpPr>
        <p:spPr>
          <a:xfrm rot="-5399809">
            <a:off x="-393997" y="613547"/>
            <a:ext cx="5512835" cy="4194428"/>
          </a:xfrm>
          <a:custGeom>
            <a:rect b="b" l="l" r="r" t="t"/>
            <a:pathLst>
              <a:path extrusionOk="0" h="122671" w="122671">
                <a:moveTo>
                  <a:pt x="61288" y="15890"/>
                </a:moveTo>
                <a:cubicBezTo>
                  <a:pt x="74134" y="15890"/>
                  <a:pt x="87890" y="17837"/>
                  <a:pt x="98492" y="25582"/>
                </a:cubicBezTo>
                <a:cubicBezTo>
                  <a:pt x="106392" y="31355"/>
                  <a:pt x="107052" y="41356"/>
                  <a:pt x="105729" y="50292"/>
                </a:cubicBezTo>
                <a:cubicBezTo>
                  <a:pt x="104207" y="60560"/>
                  <a:pt x="103318" y="70931"/>
                  <a:pt x="101429" y="81148"/>
                </a:cubicBezTo>
                <a:cubicBezTo>
                  <a:pt x="99916" y="89314"/>
                  <a:pt x="96431" y="97128"/>
                  <a:pt x="88124" y="99955"/>
                </a:cubicBezTo>
                <a:cubicBezTo>
                  <a:pt x="84437" y="101209"/>
                  <a:pt x="80540" y="101601"/>
                  <a:pt x="76602" y="101601"/>
                </a:cubicBezTo>
                <a:cubicBezTo>
                  <a:pt x="71796" y="101601"/>
                  <a:pt x="66926" y="101018"/>
                  <a:pt x="62297" y="100710"/>
                </a:cubicBezTo>
                <a:cubicBezTo>
                  <a:pt x="51217" y="99976"/>
                  <a:pt x="40203" y="98506"/>
                  <a:pt x="29211" y="96964"/>
                </a:cubicBezTo>
                <a:cubicBezTo>
                  <a:pt x="16647" y="95202"/>
                  <a:pt x="10610" y="89119"/>
                  <a:pt x="11276" y="76081"/>
                </a:cubicBezTo>
                <a:cubicBezTo>
                  <a:pt x="11770" y="66433"/>
                  <a:pt x="13452" y="56900"/>
                  <a:pt x="15516" y="47476"/>
                </a:cubicBezTo>
                <a:cubicBezTo>
                  <a:pt x="17086" y="40308"/>
                  <a:pt x="17867" y="30029"/>
                  <a:pt x="23464" y="24632"/>
                </a:cubicBezTo>
                <a:cubicBezTo>
                  <a:pt x="31878" y="16520"/>
                  <a:pt x="46079" y="16024"/>
                  <a:pt x="57526" y="15914"/>
                </a:cubicBezTo>
                <a:cubicBezTo>
                  <a:pt x="58439" y="15906"/>
                  <a:pt x="59335" y="15900"/>
                  <a:pt x="60210" y="15894"/>
                </a:cubicBezTo>
                <a:cubicBezTo>
                  <a:pt x="60569" y="15891"/>
                  <a:pt x="60928" y="15890"/>
                  <a:pt x="61288" y="15890"/>
                </a:cubicBezTo>
                <a:close/>
                <a:moveTo>
                  <a:pt x="0" y="0"/>
                </a:moveTo>
                <a:lnTo>
                  <a:pt x="0" y="122670"/>
                </a:lnTo>
                <a:lnTo>
                  <a:pt x="122671" y="122670"/>
                </a:lnTo>
                <a:lnTo>
                  <a:pt x="12267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71"/>
          <p:cNvSpPr/>
          <p:nvPr/>
        </p:nvSpPr>
        <p:spPr>
          <a:xfrm flipH="1" rot="-6621704">
            <a:off x="-3919845" y="1710891"/>
            <a:ext cx="7826147" cy="2877875"/>
          </a:xfrm>
          <a:custGeom>
            <a:rect b="b" l="l" r="r" t="t"/>
            <a:pathLst>
              <a:path extrusionOk="0" fill="none" h="28195" w="76674">
                <a:moveTo>
                  <a:pt x="76673" y="0"/>
                </a:moveTo>
                <a:cubicBezTo>
                  <a:pt x="76673" y="0"/>
                  <a:pt x="67374" y="14124"/>
                  <a:pt x="60786" y="16430"/>
                </a:cubicBezTo>
                <a:cubicBezTo>
                  <a:pt x="52981" y="19160"/>
                  <a:pt x="39856" y="7047"/>
                  <a:pt x="24779" y="17621"/>
                </a:cubicBezTo>
                <a:cubicBezTo>
                  <a:pt x="9706" y="28195"/>
                  <a:pt x="1302" y="23045"/>
                  <a:pt x="1" y="9868"/>
                </a:cubicBezTo>
              </a:path>
            </a:pathLst>
          </a:custGeom>
          <a:noFill/>
          <a:ln cap="flat" cmpd="sng" w="28575">
            <a:solidFill>
              <a:schemeClr val="accent3"/>
            </a:solidFill>
            <a:prstDash val="solid"/>
            <a:miter lim="32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71"/>
          <p:cNvSpPr txBox="1"/>
          <p:nvPr>
            <p:ph type="title"/>
          </p:nvPr>
        </p:nvSpPr>
        <p:spPr>
          <a:xfrm flipH="1">
            <a:off x="720000" y="165287"/>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000"/>
              <a:t>CLARISSE’S</a:t>
            </a:r>
            <a:r>
              <a:rPr b="1" lang="en" sz="3000"/>
              <a:t> POV</a:t>
            </a:r>
            <a:endParaRPr b="1" sz="3000"/>
          </a:p>
        </p:txBody>
      </p:sp>
      <p:sp>
        <p:nvSpPr>
          <p:cNvPr id="738" name="Google Shape;738;p71"/>
          <p:cNvSpPr/>
          <p:nvPr/>
        </p:nvSpPr>
        <p:spPr>
          <a:xfrm>
            <a:off x="45225" y="629275"/>
            <a:ext cx="7363098" cy="1329886"/>
          </a:xfrm>
          <a:custGeom>
            <a:rect b="b" l="l" r="r" t="t"/>
            <a:pathLst>
              <a:path extrusionOk="0" h="13563" w="18827">
                <a:moveTo>
                  <a:pt x="7161" y="0"/>
                </a:moveTo>
                <a:cubicBezTo>
                  <a:pt x="6367" y="0"/>
                  <a:pt x="5745" y="97"/>
                  <a:pt x="5462" y="302"/>
                </a:cubicBezTo>
                <a:cubicBezTo>
                  <a:pt x="5439" y="302"/>
                  <a:pt x="5416" y="302"/>
                  <a:pt x="5393" y="302"/>
                </a:cubicBezTo>
                <a:cubicBezTo>
                  <a:pt x="1116" y="302"/>
                  <a:pt x="1" y="5785"/>
                  <a:pt x="370" y="9035"/>
                </a:cubicBezTo>
                <a:cubicBezTo>
                  <a:pt x="734" y="12239"/>
                  <a:pt x="5348" y="13486"/>
                  <a:pt x="7931" y="13560"/>
                </a:cubicBezTo>
                <a:cubicBezTo>
                  <a:pt x="7975" y="13562"/>
                  <a:pt x="8020" y="13562"/>
                  <a:pt x="8064" y="13562"/>
                </a:cubicBezTo>
                <a:cubicBezTo>
                  <a:pt x="13120" y="13562"/>
                  <a:pt x="18826" y="5169"/>
                  <a:pt x="13911" y="1714"/>
                </a:cubicBezTo>
                <a:cubicBezTo>
                  <a:pt x="12377" y="637"/>
                  <a:pt x="9200" y="0"/>
                  <a:pt x="7161" y="0"/>
                </a:cubicBezTo>
                <a:close/>
              </a:path>
            </a:pathLst>
          </a:custGeom>
          <a:solidFill>
            <a:schemeClr val="accent1">
              <a:alpha val="46370"/>
            </a:schemeClr>
          </a:solidFill>
          <a:ln>
            <a:noFill/>
          </a:ln>
        </p:spPr>
        <p:txBody>
          <a:bodyPr anchorCtr="0" anchor="ctr" bIns="78200" lIns="78200" spcFirstLastPara="1" rIns="78200" wrap="square" tIns="78200">
            <a:noAutofit/>
          </a:bodyPr>
          <a:lstStyle/>
          <a:p>
            <a:pPr indent="0" lvl="0" marL="0" rtl="0" algn="l">
              <a:spcBef>
                <a:spcPts val="0"/>
              </a:spcBef>
              <a:spcAft>
                <a:spcPts val="0"/>
              </a:spcAft>
              <a:buNone/>
            </a:pPr>
            <a:r>
              <a:t/>
            </a:r>
            <a:endParaRPr sz="1197"/>
          </a:p>
        </p:txBody>
      </p:sp>
      <p:sp>
        <p:nvSpPr>
          <p:cNvPr id="739" name="Google Shape;739;p71"/>
          <p:cNvSpPr/>
          <p:nvPr/>
        </p:nvSpPr>
        <p:spPr>
          <a:xfrm flipH="1">
            <a:off x="-942358" y="2912416"/>
            <a:ext cx="5999882" cy="1339211"/>
          </a:xfrm>
          <a:custGeom>
            <a:rect b="b" l="l" r="r" t="t"/>
            <a:pathLst>
              <a:path extrusionOk="0" h="13563" w="18827">
                <a:moveTo>
                  <a:pt x="7161" y="0"/>
                </a:moveTo>
                <a:cubicBezTo>
                  <a:pt x="6367" y="0"/>
                  <a:pt x="5745" y="97"/>
                  <a:pt x="5462" y="302"/>
                </a:cubicBezTo>
                <a:cubicBezTo>
                  <a:pt x="5439" y="302"/>
                  <a:pt x="5416" y="302"/>
                  <a:pt x="5393" y="302"/>
                </a:cubicBezTo>
                <a:cubicBezTo>
                  <a:pt x="1116" y="302"/>
                  <a:pt x="1" y="5785"/>
                  <a:pt x="370" y="9035"/>
                </a:cubicBezTo>
                <a:cubicBezTo>
                  <a:pt x="734" y="12239"/>
                  <a:pt x="5348" y="13486"/>
                  <a:pt x="7931" y="13560"/>
                </a:cubicBezTo>
                <a:cubicBezTo>
                  <a:pt x="7975" y="13562"/>
                  <a:pt x="8020" y="13562"/>
                  <a:pt x="8064" y="13562"/>
                </a:cubicBezTo>
                <a:cubicBezTo>
                  <a:pt x="13120" y="13562"/>
                  <a:pt x="18826" y="5169"/>
                  <a:pt x="13911" y="1714"/>
                </a:cubicBezTo>
                <a:cubicBezTo>
                  <a:pt x="12377" y="637"/>
                  <a:pt x="9200" y="0"/>
                  <a:pt x="7161" y="0"/>
                </a:cubicBezTo>
                <a:close/>
              </a:path>
            </a:pathLst>
          </a:custGeom>
          <a:solidFill>
            <a:schemeClr val="dk2">
              <a:alpha val="128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71"/>
          <p:cNvSpPr/>
          <p:nvPr/>
        </p:nvSpPr>
        <p:spPr>
          <a:xfrm flipH="1">
            <a:off x="4732381" y="3788867"/>
            <a:ext cx="4194744" cy="1251598"/>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rgbClr val="AC9078">
              <a:alpha val="7260"/>
            </a:srgbClr>
          </a:solidFill>
          <a:ln>
            <a:noFill/>
          </a:ln>
        </p:spPr>
        <p:txBody>
          <a:bodyPr anchorCtr="0" anchor="ctr" bIns="91425" lIns="91425" spcFirstLastPara="1" rIns="91425" wrap="square" tIns="91425">
            <a:noAutofit/>
          </a:bodyPr>
          <a:lstStyle/>
          <a:p>
            <a:pPr indent="0" lvl="0" marL="457200" rtl="0" algn="ctr">
              <a:lnSpc>
                <a:spcPct val="115000"/>
              </a:lnSpc>
              <a:spcBef>
                <a:spcPts val="0"/>
              </a:spcBef>
              <a:spcAft>
                <a:spcPts val="0"/>
              </a:spcAft>
              <a:buNone/>
            </a:pPr>
            <a:r>
              <a:t/>
            </a:r>
            <a:endParaRPr sz="1250"/>
          </a:p>
        </p:txBody>
      </p:sp>
      <p:sp>
        <p:nvSpPr>
          <p:cNvPr id="741" name="Google Shape;741;p71"/>
          <p:cNvSpPr/>
          <p:nvPr/>
        </p:nvSpPr>
        <p:spPr>
          <a:xfrm>
            <a:off x="3418425" y="1821825"/>
            <a:ext cx="6095985" cy="1173281"/>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accent3">
              <a:alpha val="25880"/>
            </a:schemeClr>
          </a:solidFill>
          <a:ln>
            <a:noFill/>
          </a:ln>
        </p:spPr>
        <p:txBody>
          <a:bodyPr anchorCtr="0" anchor="ctr" bIns="76575" lIns="76575" spcFirstLastPara="1" rIns="76575" wrap="square" tIns="76575">
            <a:noAutofit/>
          </a:bodyPr>
          <a:lstStyle/>
          <a:p>
            <a:pPr indent="0" lvl="0" marL="0" rtl="0" algn="l">
              <a:spcBef>
                <a:spcPts val="0"/>
              </a:spcBef>
              <a:spcAft>
                <a:spcPts val="0"/>
              </a:spcAft>
              <a:buNone/>
            </a:pPr>
            <a:r>
              <a:t/>
            </a:r>
            <a:endParaRPr sz="1172"/>
          </a:p>
        </p:txBody>
      </p:sp>
      <p:sp>
        <p:nvSpPr>
          <p:cNvPr id="742" name="Google Shape;742;p71"/>
          <p:cNvSpPr txBox="1"/>
          <p:nvPr>
            <p:ph idx="4294967295" type="body"/>
          </p:nvPr>
        </p:nvSpPr>
        <p:spPr>
          <a:xfrm>
            <a:off x="159200" y="727392"/>
            <a:ext cx="5412600" cy="1221300"/>
          </a:xfrm>
          <a:prstGeom prst="rect">
            <a:avLst/>
          </a:prstGeom>
        </p:spPr>
        <p:txBody>
          <a:bodyPr anchorCtr="0" anchor="t" bIns="78200" lIns="78200" spcFirstLastPara="1" rIns="78200" wrap="square" tIns="78200">
            <a:noAutofit/>
          </a:bodyPr>
          <a:lstStyle/>
          <a:p>
            <a:pPr indent="0" lvl="0" marL="391102" rtl="0" algn="ctr">
              <a:lnSpc>
                <a:spcPct val="115000"/>
              </a:lnSpc>
              <a:spcBef>
                <a:spcPts val="0"/>
              </a:spcBef>
              <a:spcAft>
                <a:spcPts val="0"/>
              </a:spcAft>
              <a:buNone/>
            </a:pPr>
            <a:r>
              <a:rPr b="1" lang="en" sz="1297"/>
              <a:t>We met </a:t>
            </a:r>
            <a:r>
              <a:rPr lang="en" sz="1297"/>
              <a:t>a 43-year-old woman living in the Bay Area who had lived with an eating disorder for over a decade, had gone through repeated hospitalizations and residential stays, and is now using her lived experience to support others as a recovery coach.</a:t>
            </a:r>
            <a:endParaRPr sz="1297"/>
          </a:p>
        </p:txBody>
      </p:sp>
      <p:sp>
        <p:nvSpPr>
          <p:cNvPr id="743" name="Google Shape;743;p71"/>
          <p:cNvSpPr txBox="1"/>
          <p:nvPr/>
        </p:nvSpPr>
        <p:spPr>
          <a:xfrm>
            <a:off x="4000500" y="1896217"/>
            <a:ext cx="5143500" cy="1329900"/>
          </a:xfrm>
          <a:prstGeom prst="rect">
            <a:avLst/>
          </a:prstGeom>
          <a:noFill/>
          <a:ln>
            <a:noFill/>
          </a:ln>
        </p:spPr>
        <p:txBody>
          <a:bodyPr anchorCtr="0" anchor="t" bIns="76575" lIns="76575" spcFirstLastPara="1" rIns="76575" wrap="square" tIns="76575">
            <a:spAutoFit/>
          </a:bodyPr>
          <a:lstStyle/>
          <a:p>
            <a:pPr indent="0" lvl="0" marL="0" rtl="0" algn="ctr">
              <a:spcBef>
                <a:spcPts val="0"/>
              </a:spcBef>
              <a:spcAft>
                <a:spcPts val="0"/>
              </a:spcAft>
              <a:buNone/>
            </a:pPr>
            <a:r>
              <a:rPr b="1" lang="en" sz="1272">
                <a:solidFill>
                  <a:schemeClr val="dk1"/>
                </a:solidFill>
                <a:latin typeface="Manrope"/>
                <a:ea typeface="Manrope"/>
                <a:cs typeface="Manrope"/>
                <a:sym typeface="Manrope"/>
              </a:rPr>
              <a:t>We were surprised to notice </a:t>
            </a:r>
            <a:r>
              <a:rPr lang="en" sz="1272">
                <a:solidFill>
                  <a:schemeClr val="dk1"/>
                </a:solidFill>
                <a:latin typeface="Manrope"/>
                <a:ea typeface="Manrope"/>
                <a:cs typeface="Manrope"/>
                <a:sym typeface="Manrope"/>
              </a:rPr>
              <a:t>that her most healing experiences were not ones where she was told what to do, but rather when she was </a:t>
            </a:r>
            <a:r>
              <a:rPr b="1" lang="en" sz="1272">
                <a:solidFill>
                  <a:schemeClr val="dk1"/>
                </a:solidFill>
                <a:latin typeface="Manrope"/>
                <a:ea typeface="Manrope"/>
                <a:cs typeface="Manrope"/>
                <a:sym typeface="Manrope"/>
              </a:rPr>
              <a:t>given the freedom to make choices herself,</a:t>
            </a:r>
            <a:r>
              <a:rPr lang="en" sz="1272">
                <a:solidFill>
                  <a:schemeClr val="dk1"/>
                </a:solidFill>
                <a:latin typeface="Manrope"/>
                <a:ea typeface="Manrope"/>
                <a:cs typeface="Manrope"/>
                <a:sym typeface="Manrope"/>
              </a:rPr>
              <a:t> even harmful ones, while others</a:t>
            </a:r>
            <a:r>
              <a:rPr b="1" lang="en" sz="1272">
                <a:solidFill>
                  <a:schemeClr val="dk1"/>
                </a:solidFill>
                <a:latin typeface="Manrope"/>
                <a:ea typeface="Manrope"/>
                <a:cs typeface="Manrope"/>
                <a:sym typeface="Manrope"/>
              </a:rPr>
              <a:t> held space for her emotions</a:t>
            </a:r>
            <a:r>
              <a:rPr lang="en" sz="1272">
                <a:solidFill>
                  <a:schemeClr val="dk1"/>
                </a:solidFill>
                <a:latin typeface="Manrope"/>
                <a:ea typeface="Manrope"/>
                <a:cs typeface="Manrope"/>
                <a:sym typeface="Manrope"/>
              </a:rPr>
              <a:t> and supported her through the outcomes.</a:t>
            </a:r>
            <a:endParaRPr sz="1272">
              <a:solidFill>
                <a:schemeClr val="dk1"/>
              </a:solidFill>
              <a:latin typeface="Manrope"/>
              <a:ea typeface="Manrope"/>
              <a:cs typeface="Manrope"/>
              <a:sym typeface="Manrope"/>
            </a:endParaRPr>
          </a:p>
          <a:p>
            <a:pPr indent="0" lvl="0" marL="0" rtl="0" algn="ctr">
              <a:spcBef>
                <a:spcPts val="0"/>
              </a:spcBef>
              <a:spcAft>
                <a:spcPts val="0"/>
              </a:spcAft>
              <a:buNone/>
            </a:pPr>
            <a:r>
              <a:t/>
            </a:r>
            <a:endParaRPr b="1" sz="1272">
              <a:solidFill>
                <a:schemeClr val="dk1"/>
              </a:solidFill>
              <a:latin typeface="Manrope"/>
              <a:ea typeface="Manrope"/>
              <a:cs typeface="Manrope"/>
              <a:sym typeface="Manrope"/>
            </a:endParaRPr>
          </a:p>
        </p:txBody>
      </p:sp>
      <p:sp>
        <p:nvSpPr>
          <p:cNvPr id="744" name="Google Shape;744;p71"/>
          <p:cNvSpPr txBox="1"/>
          <p:nvPr/>
        </p:nvSpPr>
        <p:spPr>
          <a:xfrm>
            <a:off x="265050" y="3032933"/>
            <a:ext cx="4558200" cy="1339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50">
                <a:solidFill>
                  <a:schemeClr val="dk1"/>
                </a:solidFill>
                <a:latin typeface="Manrope"/>
                <a:ea typeface="Manrope"/>
                <a:cs typeface="Manrope"/>
                <a:sym typeface="Manrope"/>
              </a:rPr>
              <a:t>We wonder if this means</a:t>
            </a:r>
            <a:r>
              <a:rPr lang="en" sz="1250">
                <a:solidFill>
                  <a:schemeClr val="dk1"/>
                </a:solidFill>
                <a:latin typeface="Manrope"/>
                <a:ea typeface="Manrope"/>
                <a:cs typeface="Manrope"/>
                <a:sym typeface="Manrope"/>
              </a:rPr>
              <a:t> that the process of recovery depends </a:t>
            </a:r>
            <a:r>
              <a:rPr b="1" lang="en" sz="1250">
                <a:solidFill>
                  <a:schemeClr val="dk1"/>
                </a:solidFill>
                <a:latin typeface="Manrope"/>
                <a:ea typeface="Manrope"/>
                <a:cs typeface="Manrope"/>
                <a:sym typeface="Manrope"/>
              </a:rPr>
              <a:t>less on rigid rules</a:t>
            </a:r>
            <a:r>
              <a:rPr lang="en" sz="1250">
                <a:solidFill>
                  <a:schemeClr val="dk1"/>
                </a:solidFill>
                <a:latin typeface="Manrope"/>
                <a:ea typeface="Manrope"/>
                <a:cs typeface="Manrope"/>
                <a:sym typeface="Manrope"/>
              </a:rPr>
              <a:t> and compliance, and more on </a:t>
            </a:r>
            <a:r>
              <a:rPr b="1" lang="en" sz="1250">
                <a:solidFill>
                  <a:schemeClr val="dk1"/>
                </a:solidFill>
                <a:latin typeface="Manrope"/>
                <a:ea typeface="Manrope"/>
                <a:cs typeface="Manrope"/>
                <a:sym typeface="Manrope"/>
              </a:rPr>
              <a:t>personal autonomy</a:t>
            </a:r>
            <a:r>
              <a:rPr lang="en" sz="1250">
                <a:solidFill>
                  <a:schemeClr val="dk1"/>
                </a:solidFill>
                <a:latin typeface="Manrope"/>
                <a:ea typeface="Manrope"/>
                <a:cs typeface="Manrope"/>
                <a:sym typeface="Manrope"/>
              </a:rPr>
              <a:t>, where one feels trusted to guide their own journey with empathetic/compassionate support around them.</a:t>
            </a:r>
            <a:endParaRPr sz="1250">
              <a:solidFill>
                <a:schemeClr val="dk1"/>
              </a:solidFill>
              <a:latin typeface="Manrope"/>
              <a:ea typeface="Manrope"/>
              <a:cs typeface="Manrope"/>
              <a:sym typeface="Manrope"/>
            </a:endParaRPr>
          </a:p>
          <a:p>
            <a:pPr indent="0" lvl="0" marL="0" rtl="0" algn="ctr">
              <a:spcBef>
                <a:spcPts val="0"/>
              </a:spcBef>
              <a:spcAft>
                <a:spcPts val="0"/>
              </a:spcAft>
              <a:buNone/>
            </a:pPr>
            <a:r>
              <a:t/>
            </a:r>
            <a:endParaRPr sz="1250">
              <a:solidFill>
                <a:schemeClr val="dk1"/>
              </a:solidFill>
              <a:latin typeface="Manrope"/>
              <a:ea typeface="Manrope"/>
              <a:cs typeface="Manrope"/>
              <a:sym typeface="Manrope"/>
            </a:endParaRPr>
          </a:p>
        </p:txBody>
      </p:sp>
      <p:sp>
        <p:nvSpPr>
          <p:cNvPr id="745" name="Google Shape;745;p71"/>
          <p:cNvSpPr txBox="1"/>
          <p:nvPr/>
        </p:nvSpPr>
        <p:spPr>
          <a:xfrm>
            <a:off x="5046221" y="3798985"/>
            <a:ext cx="3678300" cy="1041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50">
                <a:solidFill>
                  <a:schemeClr val="dk1"/>
                </a:solidFill>
                <a:latin typeface="Manrope"/>
                <a:ea typeface="Manrope"/>
                <a:cs typeface="Manrope"/>
                <a:sym typeface="Manrope"/>
              </a:rPr>
              <a:t>It would be game-changing </a:t>
            </a:r>
            <a:r>
              <a:rPr lang="en" sz="1250">
                <a:solidFill>
                  <a:schemeClr val="dk1"/>
                </a:solidFill>
                <a:latin typeface="Manrope"/>
                <a:ea typeface="Manrope"/>
                <a:cs typeface="Manrope"/>
                <a:sym typeface="Manrope"/>
              </a:rPr>
              <a:t>to have healing approaches that </a:t>
            </a:r>
            <a:r>
              <a:rPr b="1" lang="en" sz="1250">
                <a:solidFill>
                  <a:schemeClr val="dk1"/>
                </a:solidFill>
                <a:latin typeface="Manrope"/>
                <a:ea typeface="Manrope"/>
                <a:cs typeface="Manrope"/>
                <a:sym typeface="Manrope"/>
              </a:rPr>
              <a:t>prioritize personal autonomy </a:t>
            </a:r>
            <a:r>
              <a:rPr lang="en" sz="1250">
                <a:solidFill>
                  <a:schemeClr val="dk1"/>
                </a:solidFill>
                <a:latin typeface="Manrope"/>
                <a:ea typeface="Manrope"/>
                <a:cs typeface="Manrope"/>
                <a:sym typeface="Manrope"/>
              </a:rPr>
              <a:t>and emotional safety </a:t>
            </a:r>
            <a:r>
              <a:rPr b="1" lang="en" sz="1250">
                <a:solidFill>
                  <a:schemeClr val="dk1"/>
                </a:solidFill>
                <a:latin typeface="Manrope"/>
                <a:ea typeface="Manrope"/>
                <a:cs typeface="Manrope"/>
                <a:sym typeface="Manrope"/>
              </a:rPr>
              <a:t>over strict authoritarian control.</a:t>
            </a:r>
            <a:endParaRPr b="1" sz="1250">
              <a:solidFill>
                <a:schemeClr val="dk1"/>
              </a:solidFill>
              <a:latin typeface="Manrope"/>
              <a:ea typeface="Manrope"/>
              <a:cs typeface="Manrope"/>
              <a:sym typeface="Manrope"/>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pic>
        <p:nvPicPr>
          <p:cNvPr id="750" name="Google Shape;750;p72" title="Screenshot 2025-10-09 at 11.23.39 PM.png"/>
          <p:cNvPicPr preferRelativeResize="0"/>
          <p:nvPr/>
        </p:nvPicPr>
        <p:blipFill>
          <a:blip r:embed="rId3">
            <a:alphaModFix/>
          </a:blip>
          <a:stretch>
            <a:fillRect/>
          </a:stretch>
        </p:blipFill>
        <p:spPr>
          <a:xfrm>
            <a:off x="1229738" y="152400"/>
            <a:ext cx="6684524" cy="48386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pic>
        <p:nvPicPr>
          <p:cNvPr id="755" name="Google Shape;755;p73" title="Screenshot 2025-10-09 at 11.23.53 PM.png"/>
          <p:cNvPicPr preferRelativeResize="0"/>
          <p:nvPr/>
        </p:nvPicPr>
        <p:blipFill>
          <a:blip r:embed="rId3">
            <a:alphaModFix/>
          </a:blip>
          <a:stretch>
            <a:fillRect/>
          </a:stretch>
        </p:blipFill>
        <p:spPr>
          <a:xfrm>
            <a:off x="1701125" y="152400"/>
            <a:ext cx="5741745" cy="48387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74"/>
          <p:cNvSpPr txBox="1"/>
          <p:nvPr>
            <p:ph type="title"/>
          </p:nvPr>
        </p:nvSpPr>
        <p:spPr>
          <a:xfrm>
            <a:off x="720000" y="67275"/>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rPr>
              <a:t>SOLUTION</a:t>
            </a:r>
            <a:endParaRPr b="1">
              <a:solidFill>
                <a:schemeClr val="lt1"/>
              </a:solidFill>
            </a:endParaRPr>
          </a:p>
        </p:txBody>
      </p:sp>
      <p:pic>
        <p:nvPicPr>
          <p:cNvPr id="761" name="Google Shape;761;p74" title="Screenshot 2025-10-09 at 11.53.15 PM.png"/>
          <p:cNvPicPr preferRelativeResize="0"/>
          <p:nvPr/>
        </p:nvPicPr>
        <p:blipFill>
          <a:blip r:embed="rId3">
            <a:alphaModFix/>
          </a:blip>
          <a:stretch>
            <a:fillRect/>
          </a:stretch>
        </p:blipFill>
        <p:spPr>
          <a:xfrm>
            <a:off x="1875375" y="619350"/>
            <a:ext cx="5393250" cy="435504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75"/>
          <p:cNvSpPr txBox="1"/>
          <p:nvPr>
            <p:ph type="title"/>
          </p:nvPr>
        </p:nvSpPr>
        <p:spPr>
          <a:xfrm>
            <a:off x="1437450" y="1301850"/>
            <a:ext cx="6269100" cy="253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EXPERIENCE</a:t>
            </a:r>
            <a:r>
              <a:rPr lang="en"/>
              <a:t> </a:t>
            </a:r>
            <a:r>
              <a:rPr lang="en">
                <a:solidFill>
                  <a:schemeClr val="dk2"/>
                </a:solidFill>
              </a:rPr>
              <a:t>PROTOTYPES</a:t>
            </a:r>
            <a:endParaRPr>
              <a:solidFill>
                <a:schemeClr val="dk2"/>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76"/>
          <p:cNvSpPr txBox="1"/>
          <p:nvPr>
            <p:ph idx="4" type="title"/>
          </p:nvPr>
        </p:nvSpPr>
        <p:spPr>
          <a:xfrm>
            <a:off x="720000" y="500925"/>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THREE </a:t>
            </a:r>
            <a:r>
              <a:rPr lang="en">
                <a:solidFill>
                  <a:schemeClr val="lt1"/>
                </a:solidFill>
              </a:rPr>
              <a:t>EXPERIENCES </a:t>
            </a:r>
            <a:endParaRPr>
              <a:solidFill>
                <a:schemeClr val="lt1"/>
              </a:solidFill>
            </a:endParaRPr>
          </a:p>
        </p:txBody>
      </p:sp>
      <p:sp>
        <p:nvSpPr>
          <p:cNvPr id="772" name="Google Shape;772;p76"/>
          <p:cNvSpPr/>
          <p:nvPr/>
        </p:nvSpPr>
        <p:spPr>
          <a:xfrm>
            <a:off x="6427575" y="1570975"/>
            <a:ext cx="1882800" cy="2251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Manrope"/>
                <a:ea typeface="Manrope"/>
                <a:cs typeface="Manrope"/>
                <a:sym typeface="Manrope"/>
              </a:rPr>
              <a:t>Add picture of #3</a:t>
            </a:r>
            <a:endParaRPr>
              <a:latin typeface="Manrope"/>
              <a:ea typeface="Manrope"/>
              <a:cs typeface="Manrope"/>
              <a:sym typeface="Manrope"/>
            </a:endParaRPr>
          </a:p>
        </p:txBody>
      </p:sp>
      <p:sp>
        <p:nvSpPr>
          <p:cNvPr id="773" name="Google Shape;773;p76"/>
          <p:cNvSpPr/>
          <p:nvPr/>
        </p:nvSpPr>
        <p:spPr>
          <a:xfrm>
            <a:off x="3799075" y="1570975"/>
            <a:ext cx="1882800" cy="2251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Manrope"/>
                <a:ea typeface="Manrope"/>
                <a:cs typeface="Manrope"/>
                <a:sym typeface="Manrope"/>
              </a:rPr>
              <a:t>Add picture of #2</a:t>
            </a:r>
            <a:endParaRPr>
              <a:latin typeface="Manrope"/>
              <a:ea typeface="Manrope"/>
              <a:cs typeface="Manrope"/>
              <a:sym typeface="Manrope"/>
            </a:endParaRPr>
          </a:p>
        </p:txBody>
      </p:sp>
      <p:sp>
        <p:nvSpPr>
          <p:cNvPr id="774" name="Google Shape;774;p76"/>
          <p:cNvSpPr/>
          <p:nvPr/>
        </p:nvSpPr>
        <p:spPr>
          <a:xfrm>
            <a:off x="998275" y="1570963"/>
            <a:ext cx="1882800" cy="2251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Manrope"/>
                <a:ea typeface="Manrope"/>
                <a:cs typeface="Manrope"/>
                <a:sym typeface="Manrope"/>
              </a:rPr>
              <a:t>Add picture of #1</a:t>
            </a:r>
            <a:endParaRPr>
              <a:latin typeface="Manrope"/>
              <a:ea typeface="Manrope"/>
              <a:cs typeface="Manrope"/>
              <a:sym typeface="Manrope"/>
            </a:endParaRPr>
          </a:p>
        </p:txBody>
      </p:sp>
      <p:sp>
        <p:nvSpPr>
          <p:cNvPr id="775" name="Google Shape;775;p76"/>
          <p:cNvSpPr txBox="1"/>
          <p:nvPr/>
        </p:nvSpPr>
        <p:spPr>
          <a:xfrm>
            <a:off x="1158125" y="3950325"/>
            <a:ext cx="2061300" cy="43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Manrope"/>
                <a:ea typeface="Manrope"/>
                <a:cs typeface="Manrope"/>
                <a:sym typeface="Manrope"/>
              </a:rPr>
              <a:t>Story Sharing </a:t>
            </a:r>
            <a:endParaRPr b="1" sz="1600">
              <a:solidFill>
                <a:schemeClr val="dk1"/>
              </a:solidFill>
              <a:latin typeface="Manrope"/>
              <a:ea typeface="Manrope"/>
              <a:cs typeface="Manrope"/>
              <a:sym typeface="Manrope"/>
            </a:endParaRPr>
          </a:p>
        </p:txBody>
      </p:sp>
      <p:sp>
        <p:nvSpPr>
          <p:cNvPr id="776" name="Google Shape;776;p76"/>
          <p:cNvSpPr txBox="1"/>
          <p:nvPr/>
        </p:nvSpPr>
        <p:spPr>
          <a:xfrm>
            <a:off x="3799075" y="3950325"/>
            <a:ext cx="3000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Manrope"/>
                <a:ea typeface="Manrope"/>
                <a:cs typeface="Manrope"/>
                <a:sym typeface="Manrope"/>
              </a:rPr>
              <a:t>Motivation Framing </a:t>
            </a:r>
            <a:endParaRPr b="1"/>
          </a:p>
        </p:txBody>
      </p:sp>
      <p:sp>
        <p:nvSpPr>
          <p:cNvPr id="777" name="Google Shape;777;p76"/>
          <p:cNvSpPr txBox="1"/>
          <p:nvPr/>
        </p:nvSpPr>
        <p:spPr>
          <a:xfrm>
            <a:off x="6427575" y="3950325"/>
            <a:ext cx="30000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Manrope"/>
                <a:ea typeface="Manrope"/>
                <a:cs typeface="Manrope"/>
                <a:sym typeface="Manrope"/>
              </a:rPr>
              <a:t>Blind Rule Cards</a:t>
            </a:r>
            <a:endParaRPr b="1" sz="1600">
              <a:solidFill>
                <a:schemeClr val="dk1"/>
              </a:solidFill>
              <a:latin typeface="Manrope"/>
              <a:ea typeface="Manrope"/>
              <a:cs typeface="Manrope"/>
              <a:sym typeface="Manrope"/>
            </a:endParaRPr>
          </a:p>
          <a:p>
            <a:pPr indent="0" lvl="0" marL="0" rtl="0" algn="l">
              <a:spcBef>
                <a:spcPts val="0"/>
              </a:spcBef>
              <a:spcAft>
                <a:spcPts val="0"/>
              </a:spcAft>
              <a:buNone/>
            </a:pPr>
            <a:r>
              <a:t/>
            </a:r>
            <a:endParaRPr b="1" sz="1600">
              <a:solidFill>
                <a:schemeClr val="dk1"/>
              </a:solidFill>
              <a:latin typeface="Manrope"/>
              <a:ea typeface="Manrope"/>
              <a:cs typeface="Manrope"/>
              <a:sym typeface="Manrope"/>
            </a:endParaRPr>
          </a:p>
        </p:txBody>
      </p:sp>
      <p:pic>
        <p:nvPicPr>
          <p:cNvPr id="778" name="Google Shape;778;p76" title="Screenshot 2025-10-10 at 12.04.55 AM.png"/>
          <p:cNvPicPr preferRelativeResize="0"/>
          <p:nvPr/>
        </p:nvPicPr>
        <p:blipFill rotWithShape="1">
          <a:blip r:embed="rId3">
            <a:alphaModFix/>
          </a:blip>
          <a:srcRect b="16241" l="0" r="0" t="6965"/>
          <a:stretch/>
        </p:blipFill>
        <p:spPr>
          <a:xfrm>
            <a:off x="6427575" y="1570975"/>
            <a:ext cx="1882799" cy="2251799"/>
          </a:xfrm>
          <a:prstGeom prst="rect">
            <a:avLst/>
          </a:prstGeom>
          <a:noFill/>
          <a:ln>
            <a:noFill/>
          </a:ln>
        </p:spPr>
      </p:pic>
      <p:pic>
        <p:nvPicPr>
          <p:cNvPr id="779" name="Google Shape;779;p76" title="Screenshot 2025-10-10 at 12.07.00 AM.png"/>
          <p:cNvPicPr preferRelativeResize="0"/>
          <p:nvPr/>
        </p:nvPicPr>
        <p:blipFill rotWithShape="1">
          <a:blip r:embed="rId4">
            <a:alphaModFix/>
          </a:blip>
          <a:srcRect b="0" l="5775" r="5784" t="0"/>
          <a:stretch/>
        </p:blipFill>
        <p:spPr>
          <a:xfrm>
            <a:off x="3799075" y="1570975"/>
            <a:ext cx="1882798" cy="2251799"/>
          </a:xfrm>
          <a:prstGeom prst="rect">
            <a:avLst/>
          </a:prstGeom>
          <a:noFill/>
          <a:ln>
            <a:noFill/>
          </a:ln>
        </p:spPr>
      </p:pic>
      <p:pic>
        <p:nvPicPr>
          <p:cNvPr id="780" name="Google Shape;780;p76" title="5f7d46aae36d5570997bba356c4fdd26.JPG"/>
          <p:cNvPicPr preferRelativeResize="0"/>
          <p:nvPr/>
        </p:nvPicPr>
        <p:blipFill rotWithShape="1">
          <a:blip r:embed="rId5">
            <a:alphaModFix/>
          </a:blip>
          <a:srcRect b="0" l="3153" r="34162" t="0"/>
          <a:stretch/>
        </p:blipFill>
        <p:spPr>
          <a:xfrm>
            <a:off x="998275" y="1570975"/>
            <a:ext cx="1882799" cy="22517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77"/>
          <p:cNvSpPr txBox="1"/>
          <p:nvPr>
            <p:ph type="title"/>
          </p:nvPr>
        </p:nvSpPr>
        <p:spPr>
          <a:xfrm>
            <a:off x="716550" y="1464425"/>
            <a:ext cx="6704400" cy="1610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lt1"/>
                </a:solidFill>
              </a:rPr>
              <a:t>Story Sharing Experience </a:t>
            </a:r>
            <a:endParaRPr/>
          </a:p>
        </p:txBody>
      </p:sp>
      <p:sp>
        <p:nvSpPr>
          <p:cNvPr id="786" name="Google Shape;786;p77"/>
          <p:cNvSpPr txBox="1"/>
          <p:nvPr>
            <p:ph idx="1" type="subTitle"/>
          </p:nvPr>
        </p:nvSpPr>
        <p:spPr>
          <a:xfrm>
            <a:off x="716550" y="3201000"/>
            <a:ext cx="5162700" cy="71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Testing the </a:t>
            </a:r>
            <a:r>
              <a:rPr lang="en"/>
              <a:t>assumption</a:t>
            </a:r>
            <a:r>
              <a:rPr lang="en"/>
              <a:t> that </a:t>
            </a:r>
            <a:r>
              <a:rPr b="1" lang="en"/>
              <a:t>stories</a:t>
            </a:r>
            <a:r>
              <a:rPr lang="en"/>
              <a:t> from others will foster </a:t>
            </a:r>
            <a:r>
              <a:rPr b="1" lang="en"/>
              <a:t>connection, validation, and hope</a:t>
            </a:r>
            <a:r>
              <a:rPr lang="en"/>
              <a:t>, rather than triggering </a:t>
            </a:r>
            <a:r>
              <a:rPr b="1" lang="en"/>
              <a:t>harmful</a:t>
            </a:r>
            <a:r>
              <a:rPr lang="en"/>
              <a:t> social comparison or reinforcing the belief that one’s struggles are ‘not serious enough.</a:t>
            </a:r>
            <a:endParaRPr/>
          </a:p>
        </p:txBody>
      </p:sp>
      <p:sp>
        <p:nvSpPr>
          <p:cNvPr id="787" name="Google Shape;787;p77"/>
          <p:cNvSpPr txBox="1"/>
          <p:nvPr>
            <p:ph idx="2" type="title"/>
          </p:nvPr>
        </p:nvSpPr>
        <p:spPr>
          <a:xfrm>
            <a:off x="716550" y="441139"/>
            <a:ext cx="1498200" cy="112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01</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78"/>
          <p:cNvSpPr txBox="1"/>
          <p:nvPr>
            <p:ph type="title"/>
          </p:nvPr>
        </p:nvSpPr>
        <p:spPr>
          <a:xfrm>
            <a:off x="317700" y="166400"/>
            <a:ext cx="5171100" cy="921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900"/>
              <a:t>THE EXPERIENCE </a:t>
            </a:r>
            <a:endParaRPr b="1" sz="3900"/>
          </a:p>
        </p:txBody>
      </p:sp>
      <p:sp>
        <p:nvSpPr>
          <p:cNvPr id="793" name="Google Shape;793;p78"/>
          <p:cNvSpPr txBox="1"/>
          <p:nvPr>
            <p:ph idx="1" type="subTitle"/>
          </p:nvPr>
        </p:nvSpPr>
        <p:spPr>
          <a:xfrm>
            <a:off x="317700" y="1088300"/>
            <a:ext cx="4928100" cy="118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Prescreening Question: </a:t>
            </a:r>
            <a:r>
              <a:rPr lang="en"/>
              <a:t>Do you have complicated feelings or sometimes struggle with food or body image?</a:t>
            </a:r>
            <a:endParaRPr/>
          </a:p>
        </p:txBody>
      </p:sp>
      <p:pic>
        <p:nvPicPr>
          <p:cNvPr id="794" name="Google Shape;794;p78" title="Screenshot 2025-10-10 at 12.09.04 AM.png"/>
          <p:cNvPicPr preferRelativeResize="0"/>
          <p:nvPr/>
        </p:nvPicPr>
        <p:blipFill>
          <a:blip r:embed="rId3">
            <a:alphaModFix/>
          </a:blip>
          <a:stretch>
            <a:fillRect/>
          </a:stretch>
        </p:blipFill>
        <p:spPr>
          <a:xfrm>
            <a:off x="5308924" y="2913226"/>
            <a:ext cx="3665726" cy="1779406"/>
          </a:xfrm>
          <a:prstGeom prst="rect">
            <a:avLst/>
          </a:prstGeom>
          <a:noFill/>
          <a:ln>
            <a:noFill/>
          </a:ln>
        </p:spPr>
      </p:pic>
      <p:sp>
        <p:nvSpPr>
          <p:cNvPr id="795" name="Google Shape;795;p78"/>
          <p:cNvSpPr txBox="1"/>
          <p:nvPr>
            <p:ph idx="1" type="subTitle"/>
          </p:nvPr>
        </p:nvSpPr>
        <p:spPr>
          <a:xfrm>
            <a:off x="317700" y="2754975"/>
            <a:ext cx="4928100" cy="118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Read a short narrative </a:t>
            </a:r>
            <a:r>
              <a:rPr lang="en"/>
              <a:t>about someone realizing their struggles were “enough” to deserve help. </a:t>
            </a:r>
            <a:endParaRPr/>
          </a:p>
        </p:txBody>
      </p:sp>
      <p:sp>
        <p:nvSpPr>
          <p:cNvPr id="796" name="Google Shape;796;p78"/>
          <p:cNvSpPr txBox="1"/>
          <p:nvPr>
            <p:ph idx="1" type="subTitle"/>
          </p:nvPr>
        </p:nvSpPr>
        <p:spPr>
          <a:xfrm>
            <a:off x="317708" y="3644900"/>
            <a:ext cx="4928100" cy="118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Answer same questions </a:t>
            </a:r>
            <a:r>
              <a:rPr lang="en"/>
              <a:t>post-story. </a:t>
            </a:r>
            <a:endParaRPr/>
          </a:p>
          <a:p>
            <a:pPr indent="0" lvl="0" marL="0" rtl="0" algn="l">
              <a:spcBef>
                <a:spcPts val="0"/>
              </a:spcBef>
              <a:spcAft>
                <a:spcPts val="0"/>
              </a:spcAft>
              <a:buNone/>
            </a:pPr>
            <a:r>
              <a:rPr lang="en"/>
              <a:t>	With an additional open-ended question: </a:t>
            </a:r>
            <a:endParaRPr/>
          </a:p>
          <a:p>
            <a:pPr indent="0" lvl="0" marL="0" rtl="0" algn="l">
              <a:spcBef>
                <a:spcPts val="0"/>
              </a:spcBef>
              <a:spcAft>
                <a:spcPts val="0"/>
              </a:spcAft>
              <a:buNone/>
            </a:pPr>
            <a:r>
              <a:rPr lang="en"/>
              <a:t>	“How did reading this make you feel?”</a:t>
            </a:r>
            <a:endParaRPr/>
          </a:p>
        </p:txBody>
      </p:sp>
      <p:sp>
        <p:nvSpPr>
          <p:cNvPr id="797" name="Google Shape;797;p78"/>
          <p:cNvSpPr txBox="1"/>
          <p:nvPr>
            <p:ph idx="1" type="subTitle"/>
          </p:nvPr>
        </p:nvSpPr>
        <p:spPr>
          <a:xfrm>
            <a:off x="317708" y="2141175"/>
            <a:ext cx="4928100" cy="118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Answer some questions </a:t>
            </a:r>
            <a:r>
              <a:rPr lang="en"/>
              <a:t>from a scale of 1  - 5. </a:t>
            </a:r>
            <a:endParaRPr/>
          </a:p>
        </p:txBody>
      </p:sp>
      <p:sp>
        <p:nvSpPr>
          <p:cNvPr id="798" name="Google Shape;798;p78"/>
          <p:cNvSpPr txBox="1"/>
          <p:nvPr/>
        </p:nvSpPr>
        <p:spPr>
          <a:xfrm>
            <a:off x="5488800" y="52900"/>
            <a:ext cx="3947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chemeClr val="dk1"/>
                </a:solidFill>
                <a:latin typeface="Manrope"/>
                <a:ea typeface="Manrope"/>
                <a:cs typeface="Manrope"/>
                <a:sym typeface="Manrope"/>
              </a:rPr>
              <a:t>3 Participants (19 - 22 years old): </a:t>
            </a:r>
            <a:r>
              <a:rPr b="1" lang="en" sz="1600">
                <a:solidFill>
                  <a:schemeClr val="dk1"/>
                </a:solidFill>
                <a:latin typeface="Manrope"/>
                <a:ea typeface="Manrope"/>
                <a:cs typeface="Manrope"/>
                <a:sym typeface="Manrope"/>
              </a:rPr>
              <a:t>Restaurant</a:t>
            </a:r>
            <a:r>
              <a:rPr b="1" lang="en" sz="1600">
                <a:solidFill>
                  <a:schemeClr val="dk1"/>
                </a:solidFill>
                <a:latin typeface="Manrope"/>
                <a:ea typeface="Manrope"/>
                <a:cs typeface="Manrope"/>
                <a:sym typeface="Manrope"/>
              </a:rPr>
              <a:t> line at Cotogna </a:t>
            </a:r>
            <a:endParaRPr b="1" sz="1600">
              <a:solidFill>
                <a:schemeClr val="dk1"/>
              </a:solidFill>
              <a:latin typeface="Manrope"/>
              <a:ea typeface="Manrope"/>
              <a:cs typeface="Manrope"/>
              <a:sym typeface="Manrope"/>
            </a:endParaRPr>
          </a:p>
        </p:txBody>
      </p:sp>
      <p:pic>
        <p:nvPicPr>
          <p:cNvPr id="799" name="Google Shape;799;p78"/>
          <p:cNvPicPr preferRelativeResize="0"/>
          <p:nvPr/>
        </p:nvPicPr>
        <p:blipFill>
          <a:blip r:embed="rId4">
            <a:alphaModFix/>
          </a:blip>
          <a:stretch>
            <a:fillRect/>
          </a:stretch>
        </p:blipFill>
        <p:spPr>
          <a:xfrm>
            <a:off x="5985051" y="954400"/>
            <a:ext cx="2313473" cy="17344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pic>
        <p:nvPicPr>
          <p:cNvPr descr="Forms response chart. Question title: How willing are you to take action to improve your relationship with food and body image?. Number of responses: 3 responses." id="804" name="Google Shape;804;p79" title="How willing are you to take action to improve your relationship with food and body image?"/>
          <p:cNvPicPr preferRelativeResize="0"/>
          <p:nvPr/>
        </p:nvPicPr>
        <p:blipFill>
          <a:blip r:embed="rId3">
            <a:alphaModFix/>
          </a:blip>
          <a:stretch>
            <a:fillRect/>
          </a:stretch>
        </p:blipFill>
        <p:spPr>
          <a:xfrm>
            <a:off x="223688" y="809850"/>
            <a:ext cx="4118875" cy="1959300"/>
          </a:xfrm>
          <a:prstGeom prst="rect">
            <a:avLst/>
          </a:prstGeom>
          <a:noFill/>
          <a:ln>
            <a:noFill/>
          </a:ln>
        </p:spPr>
      </p:pic>
      <p:pic>
        <p:nvPicPr>
          <p:cNvPr descr="Forms response chart. Question title: How willing are you to confide in others when struggles with food and body image arise?. Number of responses: 3 responses." id="805" name="Google Shape;805;p79" title="How willing are you to confide in others when struggles with food and body image arise?"/>
          <p:cNvPicPr preferRelativeResize="0"/>
          <p:nvPr/>
        </p:nvPicPr>
        <p:blipFill>
          <a:blip r:embed="rId4">
            <a:alphaModFix/>
          </a:blip>
          <a:stretch>
            <a:fillRect/>
          </a:stretch>
        </p:blipFill>
        <p:spPr>
          <a:xfrm>
            <a:off x="233998" y="3053525"/>
            <a:ext cx="4098264" cy="1959300"/>
          </a:xfrm>
          <a:prstGeom prst="rect">
            <a:avLst/>
          </a:prstGeom>
          <a:noFill/>
          <a:ln>
            <a:noFill/>
          </a:ln>
        </p:spPr>
      </p:pic>
      <p:pic>
        <p:nvPicPr>
          <p:cNvPr descr="Forms response chart. Question title: How willing are you to take action to improve your relationship with food and body image now?. Number of responses: 3 responses." id="806" name="Google Shape;806;p79" title="How willing are you to take action to improve your relationship with food and body image now?"/>
          <p:cNvPicPr preferRelativeResize="0"/>
          <p:nvPr/>
        </p:nvPicPr>
        <p:blipFill>
          <a:blip r:embed="rId5">
            <a:alphaModFix/>
          </a:blip>
          <a:stretch>
            <a:fillRect/>
          </a:stretch>
        </p:blipFill>
        <p:spPr>
          <a:xfrm>
            <a:off x="4801438" y="810550"/>
            <a:ext cx="4098275" cy="1957891"/>
          </a:xfrm>
          <a:prstGeom prst="rect">
            <a:avLst/>
          </a:prstGeom>
          <a:noFill/>
          <a:ln>
            <a:noFill/>
          </a:ln>
        </p:spPr>
      </p:pic>
      <p:pic>
        <p:nvPicPr>
          <p:cNvPr descr="Forms response chart. Question title: How willing are you to confide in others when struggles with food and body image arise now?. Number of responses: 3 responses." id="807" name="Google Shape;807;p79" title="How willing are you to confide in others when struggles with food and body image arise now?"/>
          <p:cNvPicPr preferRelativeResize="0"/>
          <p:nvPr/>
        </p:nvPicPr>
        <p:blipFill>
          <a:blip r:embed="rId6">
            <a:alphaModFix/>
          </a:blip>
          <a:stretch>
            <a:fillRect/>
          </a:stretch>
        </p:blipFill>
        <p:spPr>
          <a:xfrm>
            <a:off x="4801438" y="3053088"/>
            <a:ext cx="4118875" cy="1960187"/>
          </a:xfrm>
          <a:prstGeom prst="rect">
            <a:avLst/>
          </a:prstGeom>
          <a:noFill/>
          <a:ln>
            <a:noFill/>
          </a:ln>
        </p:spPr>
      </p:pic>
      <p:sp>
        <p:nvSpPr>
          <p:cNvPr id="808" name="Google Shape;808;p79"/>
          <p:cNvSpPr txBox="1"/>
          <p:nvPr/>
        </p:nvSpPr>
        <p:spPr>
          <a:xfrm>
            <a:off x="1563775" y="348150"/>
            <a:ext cx="1418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Manrope"/>
                <a:ea typeface="Manrope"/>
                <a:cs typeface="Manrope"/>
                <a:sym typeface="Manrope"/>
              </a:rPr>
              <a:t>Pre-Story </a:t>
            </a:r>
            <a:endParaRPr b="1" sz="1800">
              <a:solidFill>
                <a:schemeClr val="dk1"/>
              </a:solidFill>
              <a:latin typeface="Manrope"/>
              <a:ea typeface="Manrope"/>
              <a:cs typeface="Manrope"/>
              <a:sym typeface="Manrope"/>
            </a:endParaRPr>
          </a:p>
        </p:txBody>
      </p:sp>
      <p:sp>
        <p:nvSpPr>
          <p:cNvPr id="809" name="Google Shape;809;p79"/>
          <p:cNvSpPr txBox="1"/>
          <p:nvPr/>
        </p:nvSpPr>
        <p:spPr>
          <a:xfrm>
            <a:off x="6151825" y="348150"/>
            <a:ext cx="1418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Manrope"/>
                <a:ea typeface="Manrope"/>
                <a:cs typeface="Manrope"/>
                <a:sym typeface="Manrope"/>
              </a:rPr>
              <a:t>Post-Story</a:t>
            </a:r>
            <a:endParaRPr b="1" sz="1800">
              <a:solidFill>
                <a:schemeClr val="dk1"/>
              </a:solidFill>
              <a:latin typeface="Manrope"/>
              <a:ea typeface="Manrope"/>
              <a:cs typeface="Manrope"/>
              <a:sym typeface="Manrope"/>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
        <p:nvSpPr>
          <p:cNvPr id="814" name="Google Shape;814;p80"/>
          <p:cNvSpPr txBox="1"/>
          <p:nvPr>
            <p:ph type="title"/>
          </p:nvPr>
        </p:nvSpPr>
        <p:spPr>
          <a:xfrm>
            <a:off x="719925" y="437700"/>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rPr>
              <a:t>RESULTS</a:t>
            </a:r>
            <a:endParaRPr b="1">
              <a:solidFill>
                <a:schemeClr val="lt1"/>
              </a:solidFill>
            </a:endParaRPr>
          </a:p>
        </p:txBody>
      </p:sp>
      <p:sp>
        <p:nvSpPr>
          <p:cNvPr id="815" name="Google Shape;815;p80"/>
          <p:cNvSpPr txBox="1"/>
          <p:nvPr>
            <p:ph idx="1" type="subTitle"/>
          </p:nvPr>
        </p:nvSpPr>
        <p:spPr>
          <a:xfrm>
            <a:off x="0" y="1095600"/>
            <a:ext cx="5104500" cy="13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t>What Worked: </a:t>
            </a:r>
            <a:endParaRPr b="1" sz="1600"/>
          </a:p>
          <a:p>
            <a:pPr indent="-330200" lvl="0" marL="457200" rtl="0" algn="l">
              <a:spcBef>
                <a:spcPts val="0"/>
              </a:spcBef>
              <a:spcAft>
                <a:spcPts val="0"/>
              </a:spcAft>
              <a:buSzPts val="1600"/>
              <a:buChar char="●"/>
            </a:pPr>
            <a:r>
              <a:rPr lang="en" sz="1600"/>
              <a:t>Participants related the story to their own lives.</a:t>
            </a:r>
            <a:endParaRPr sz="1600"/>
          </a:p>
          <a:p>
            <a:pPr indent="-330200" lvl="0" marL="457200" rtl="0" algn="l">
              <a:spcBef>
                <a:spcPts val="0"/>
              </a:spcBef>
              <a:spcAft>
                <a:spcPts val="0"/>
              </a:spcAft>
              <a:buSzPts val="1600"/>
              <a:buChar char="●"/>
            </a:pPr>
            <a:r>
              <a:rPr lang="en" sz="1600"/>
              <a:t>Increased willingness to act &amp; confide.</a:t>
            </a:r>
            <a:endParaRPr sz="1600"/>
          </a:p>
          <a:p>
            <a:pPr indent="-330200" lvl="0" marL="457200" rtl="0" algn="l">
              <a:spcBef>
                <a:spcPts val="0"/>
              </a:spcBef>
              <a:spcAft>
                <a:spcPts val="0"/>
              </a:spcAft>
              <a:buSzPts val="1600"/>
              <a:buChar char="●"/>
            </a:pPr>
            <a:r>
              <a:rPr lang="en" sz="1600"/>
              <a:t>Emotional resonance without judgment.</a:t>
            </a:r>
            <a:endParaRPr sz="1600"/>
          </a:p>
        </p:txBody>
      </p:sp>
      <p:sp>
        <p:nvSpPr>
          <p:cNvPr id="816" name="Google Shape;816;p80"/>
          <p:cNvSpPr txBox="1"/>
          <p:nvPr/>
        </p:nvSpPr>
        <p:spPr>
          <a:xfrm>
            <a:off x="5307933" y="1793888"/>
            <a:ext cx="3000000" cy="169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Manrope"/>
                <a:ea typeface="Manrope"/>
                <a:cs typeface="Manrope"/>
                <a:sym typeface="Manrope"/>
              </a:rPr>
              <a:t>“I went through a period of binge eating back in high school”</a:t>
            </a:r>
            <a:endParaRPr b="1">
              <a:latin typeface="Manrope"/>
              <a:ea typeface="Manrope"/>
              <a:cs typeface="Manrope"/>
              <a:sym typeface="Manrope"/>
            </a:endParaRPr>
          </a:p>
          <a:p>
            <a:pPr indent="0" lvl="0" marL="0" rtl="0" algn="ctr">
              <a:spcBef>
                <a:spcPts val="0"/>
              </a:spcBef>
              <a:spcAft>
                <a:spcPts val="0"/>
              </a:spcAft>
              <a:buNone/>
            </a:pPr>
            <a:r>
              <a:t/>
            </a:r>
            <a:endParaRPr b="1">
              <a:latin typeface="Manrope"/>
              <a:ea typeface="Manrope"/>
              <a:cs typeface="Manrope"/>
              <a:sym typeface="Manrope"/>
            </a:endParaRPr>
          </a:p>
          <a:p>
            <a:pPr indent="0" lvl="0" marL="0" rtl="0" algn="ctr">
              <a:spcBef>
                <a:spcPts val="0"/>
              </a:spcBef>
              <a:spcAft>
                <a:spcPts val="0"/>
              </a:spcAft>
              <a:buNone/>
            </a:pPr>
            <a:r>
              <a:t/>
            </a:r>
            <a:endParaRPr b="1">
              <a:latin typeface="Manrope"/>
              <a:ea typeface="Manrope"/>
              <a:cs typeface="Manrope"/>
              <a:sym typeface="Manrope"/>
            </a:endParaRPr>
          </a:p>
          <a:p>
            <a:pPr indent="0" lvl="0" marL="0" rtl="0" algn="ctr">
              <a:spcBef>
                <a:spcPts val="0"/>
              </a:spcBef>
              <a:spcAft>
                <a:spcPts val="0"/>
              </a:spcAft>
              <a:buNone/>
            </a:pPr>
            <a:r>
              <a:rPr b="1" lang="en">
                <a:latin typeface="Manrope"/>
                <a:ea typeface="Manrope"/>
                <a:cs typeface="Manrope"/>
                <a:sym typeface="Manrope"/>
              </a:rPr>
              <a:t>“It feels like eating disorders affects a lot more aspects of life than just concept of meals”</a:t>
            </a:r>
            <a:endParaRPr b="1">
              <a:latin typeface="Manrope"/>
              <a:ea typeface="Manrope"/>
              <a:cs typeface="Manrope"/>
              <a:sym typeface="Manrope"/>
            </a:endParaRPr>
          </a:p>
        </p:txBody>
      </p:sp>
      <p:sp>
        <p:nvSpPr>
          <p:cNvPr id="817" name="Google Shape;817;p80"/>
          <p:cNvSpPr/>
          <p:nvPr/>
        </p:nvSpPr>
        <p:spPr>
          <a:xfrm>
            <a:off x="4938058" y="1095612"/>
            <a:ext cx="3518057" cy="3089766"/>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accent3">
              <a:alpha val="258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p>
        </p:txBody>
      </p:sp>
      <p:sp>
        <p:nvSpPr>
          <p:cNvPr id="818" name="Google Shape;818;p80"/>
          <p:cNvSpPr txBox="1"/>
          <p:nvPr>
            <p:ph idx="1" type="subTitle"/>
          </p:nvPr>
        </p:nvSpPr>
        <p:spPr>
          <a:xfrm>
            <a:off x="78325" y="2496850"/>
            <a:ext cx="5104500" cy="13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t>What Didn’t Work: </a:t>
            </a:r>
            <a:endParaRPr b="1" sz="1600"/>
          </a:p>
          <a:p>
            <a:pPr indent="-330200" lvl="0" marL="457200" rtl="0" algn="l">
              <a:spcBef>
                <a:spcPts val="0"/>
              </a:spcBef>
              <a:spcAft>
                <a:spcPts val="0"/>
              </a:spcAft>
              <a:buSzPts val="1600"/>
              <a:buChar char="●"/>
            </a:pPr>
            <a:r>
              <a:rPr lang="en" sz="1600"/>
              <a:t>Some wanted more personal depth or variety.</a:t>
            </a:r>
            <a:endParaRPr sz="1600"/>
          </a:p>
        </p:txBody>
      </p:sp>
      <p:sp>
        <p:nvSpPr>
          <p:cNvPr id="819" name="Google Shape;819;p80"/>
          <p:cNvSpPr txBox="1"/>
          <p:nvPr>
            <p:ph idx="1" type="subTitle"/>
          </p:nvPr>
        </p:nvSpPr>
        <p:spPr>
          <a:xfrm>
            <a:off x="78325" y="3487100"/>
            <a:ext cx="5104500" cy="13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t>New Insight</a:t>
            </a:r>
            <a:r>
              <a:rPr b="1" lang="en" sz="1600"/>
              <a:t>: </a:t>
            </a:r>
            <a:endParaRPr b="1" sz="1600"/>
          </a:p>
          <a:p>
            <a:pPr indent="0" lvl="0" marL="457200" rtl="0" algn="ctr">
              <a:spcBef>
                <a:spcPts val="0"/>
              </a:spcBef>
              <a:spcAft>
                <a:spcPts val="0"/>
              </a:spcAft>
              <a:buNone/>
            </a:pPr>
            <a:r>
              <a:rPr lang="en" sz="1600"/>
              <a:t>Stories can spark </a:t>
            </a:r>
            <a:r>
              <a:rPr b="1" lang="en" sz="1600"/>
              <a:t>self-awareness</a:t>
            </a:r>
            <a:r>
              <a:rPr lang="en" sz="1600"/>
              <a:t> and </a:t>
            </a:r>
            <a:r>
              <a:rPr b="1" lang="en" sz="1600"/>
              <a:t>emotional connection</a:t>
            </a:r>
            <a:r>
              <a:rPr lang="en" sz="1600"/>
              <a:t>, especially when framed as </a:t>
            </a:r>
            <a:r>
              <a:rPr b="1" lang="en" sz="1600"/>
              <a:t>nonjudgmental and relatable. </a:t>
            </a:r>
            <a:endParaRPr b="1" sz="16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81"/>
          <p:cNvSpPr txBox="1"/>
          <p:nvPr>
            <p:ph type="title"/>
          </p:nvPr>
        </p:nvSpPr>
        <p:spPr>
          <a:xfrm>
            <a:off x="719925" y="437700"/>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rPr>
              <a:t>RESULTS</a:t>
            </a:r>
            <a:endParaRPr b="1">
              <a:solidFill>
                <a:schemeClr val="lt1"/>
              </a:solidFill>
            </a:endParaRPr>
          </a:p>
        </p:txBody>
      </p:sp>
      <p:sp>
        <p:nvSpPr>
          <p:cNvPr id="825" name="Google Shape;825;p81"/>
          <p:cNvSpPr txBox="1"/>
          <p:nvPr>
            <p:ph idx="1" type="subTitle"/>
          </p:nvPr>
        </p:nvSpPr>
        <p:spPr>
          <a:xfrm>
            <a:off x="0" y="1095600"/>
            <a:ext cx="5104500" cy="13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t>What Worked: </a:t>
            </a:r>
            <a:endParaRPr b="1" sz="1600"/>
          </a:p>
          <a:p>
            <a:pPr indent="-330200" lvl="0" marL="457200" rtl="0" algn="l">
              <a:spcBef>
                <a:spcPts val="0"/>
              </a:spcBef>
              <a:spcAft>
                <a:spcPts val="0"/>
              </a:spcAft>
              <a:buSzPts val="1600"/>
              <a:buChar char="●"/>
            </a:pPr>
            <a:r>
              <a:rPr lang="en" sz="1600"/>
              <a:t>Participants related the story to their own lives.</a:t>
            </a:r>
            <a:endParaRPr sz="1600"/>
          </a:p>
          <a:p>
            <a:pPr indent="-330200" lvl="0" marL="457200" rtl="0" algn="l">
              <a:spcBef>
                <a:spcPts val="0"/>
              </a:spcBef>
              <a:spcAft>
                <a:spcPts val="0"/>
              </a:spcAft>
              <a:buSzPts val="1600"/>
              <a:buChar char="●"/>
            </a:pPr>
            <a:r>
              <a:rPr lang="en" sz="1600"/>
              <a:t>Increased willingness to act &amp; confide.</a:t>
            </a:r>
            <a:endParaRPr sz="1600"/>
          </a:p>
          <a:p>
            <a:pPr indent="-330200" lvl="0" marL="457200" rtl="0" algn="l">
              <a:spcBef>
                <a:spcPts val="0"/>
              </a:spcBef>
              <a:spcAft>
                <a:spcPts val="0"/>
              </a:spcAft>
              <a:buSzPts val="1600"/>
              <a:buChar char="●"/>
            </a:pPr>
            <a:r>
              <a:rPr lang="en" sz="1600"/>
              <a:t>Emotional resonance without judgment.</a:t>
            </a:r>
            <a:endParaRPr sz="1600"/>
          </a:p>
        </p:txBody>
      </p:sp>
      <p:sp>
        <p:nvSpPr>
          <p:cNvPr id="826" name="Google Shape;826;p81"/>
          <p:cNvSpPr txBox="1"/>
          <p:nvPr/>
        </p:nvSpPr>
        <p:spPr>
          <a:xfrm>
            <a:off x="5307933" y="1793888"/>
            <a:ext cx="3000000" cy="169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Manrope"/>
                <a:ea typeface="Manrope"/>
                <a:cs typeface="Manrope"/>
                <a:sym typeface="Manrope"/>
              </a:rPr>
              <a:t>“I went through a period of binge eating back in high school”</a:t>
            </a:r>
            <a:endParaRPr b="1">
              <a:latin typeface="Manrope"/>
              <a:ea typeface="Manrope"/>
              <a:cs typeface="Manrope"/>
              <a:sym typeface="Manrope"/>
            </a:endParaRPr>
          </a:p>
          <a:p>
            <a:pPr indent="0" lvl="0" marL="0" rtl="0" algn="ctr">
              <a:spcBef>
                <a:spcPts val="0"/>
              </a:spcBef>
              <a:spcAft>
                <a:spcPts val="0"/>
              </a:spcAft>
              <a:buNone/>
            </a:pPr>
            <a:r>
              <a:t/>
            </a:r>
            <a:endParaRPr b="1">
              <a:latin typeface="Manrope"/>
              <a:ea typeface="Manrope"/>
              <a:cs typeface="Manrope"/>
              <a:sym typeface="Manrope"/>
            </a:endParaRPr>
          </a:p>
          <a:p>
            <a:pPr indent="0" lvl="0" marL="0" rtl="0" algn="ctr">
              <a:spcBef>
                <a:spcPts val="0"/>
              </a:spcBef>
              <a:spcAft>
                <a:spcPts val="0"/>
              </a:spcAft>
              <a:buNone/>
            </a:pPr>
            <a:r>
              <a:t/>
            </a:r>
            <a:endParaRPr b="1">
              <a:latin typeface="Manrope"/>
              <a:ea typeface="Manrope"/>
              <a:cs typeface="Manrope"/>
              <a:sym typeface="Manrope"/>
            </a:endParaRPr>
          </a:p>
          <a:p>
            <a:pPr indent="0" lvl="0" marL="0" rtl="0" algn="ctr">
              <a:spcBef>
                <a:spcPts val="0"/>
              </a:spcBef>
              <a:spcAft>
                <a:spcPts val="0"/>
              </a:spcAft>
              <a:buNone/>
            </a:pPr>
            <a:r>
              <a:rPr b="1" lang="en">
                <a:latin typeface="Manrope"/>
                <a:ea typeface="Manrope"/>
                <a:cs typeface="Manrope"/>
                <a:sym typeface="Manrope"/>
              </a:rPr>
              <a:t>“It feels like eating disorders affects a lot more aspects of life than just concept of meals”</a:t>
            </a:r>
            <a:endParaRPr b="1">
              <a:latin typeface="Manrope"/>
              <a:ea typeface="Manrope"/>
              <a:cs typeface="Manrope"/>
              <a:sym typeface="Manrope"/>
            </a:endParaRPr>
          </a:p>
        </p:txBody>
      </p:sp>
      <p:sp>
        <p:nvSpPr>
          <p:cNvPr id="827" name="Google Shape;827;p81"/>
          <p:cNvSpPr/>
          <p:nvPr/>
        </p:nvSpPr>
        <p:spPr>
          <a:xfrm>
            <a:off x="4938058" y="1095612"/>
            <a:ext cx="3518057" cy="3089766"/>
          </a:xfrm>
          <a:custGeom>
            <a:rect b="b" l="l" r="r" t="t"/>
            <a:pathLst>
              <a:path extrusionOk="0" h="28248" w="31788">
                <a:moveTo>
                  <a:pt x="16729" y="0"/>
                </a:moveTo>
                <a:cubicBezTo>
                  <a:pt x="16601" y="0"/>
                  <a:pt x="16474" y="1"/>
                  <a:pt x="16346" y="2"/>
                </a:cubicBezTo>
                <a:cubicBezTo>
                  <a:pt x="16060" y="2"/>
                  <a:pt x="15764" y="5"/>
                  <a:pt x="15461" y="9"/>
                </a:cubicBezTo>
                <a:cubicBezTo>
                  <a:pt x="11690" y="44"/>
                  <a:pt x="7009" y="207"/>
                  <a:pt x="4237" y="2881"/>
                </a:cubicBezTo>
                <a:cubicBezTo>
                  <a:pt x="2392" y="4661"/>
                  <a:pt x="2135" y="8048"/>
                  <a:pt x="1618" y="10410"/>
                </a:cubicBezTo>
                <a:cubicBezTo>
                  <a:pt x="938" y="13517"/>
                  <a:pt x="381" y="16657"/>
                  <a:pt x="219" y="19839"/>
                </a:cubicBezTo>
                <a:cubicBezTo>
                  <a:pt x="1" y="24133"/>
                  <a:pt x="1988" y="26141"/>
                  <a:pt x="6130" y="26720"/>
                </a:cubicBezTo>
                <a:cubicBezTo>
                  <a:pt x="9755" y="27227"/>
                  <a:pt x="13382" y="27712"/>
                  <a:pt x="17036" y="27956"/>
                </a:cubicBezTo>
                <a:cubicBezTo>
                  <a:pt x="18561" y="28056"/>
                  <a:pt x="20165" y="28248"/>
                  <a:pt x="21749" y="28248"/>
                </a:cubicBezTo>
                <a:cubicBezTo>
                  <a:pt x="23047" y="28248"/>
                  <a:pt x="24332" y="28119"/>
                  <a:pt x="25547" y="27706"/>
                </a:cubicBezTo>
                <a:cubicBezTo>
                  <a:pt x="28287" y="26775"/>
                  <a:pt x="29435" y="24198"/>
                  <a:pt x="29933" y="21508"/>
                </a:cubicBezTo>
                <a:cubicBezTo>
                  <a:pt x="30554" y="18140"/>
                  <a:pt x="30847" y="14721"/>
                  <a:pt x="31348" y="11337"/>
                </a:cubicBezTo>
                <a:cubicBezTo>
                  <a:pt x="31787" y="8393"/>
                  <a:pt x="31569" y="5097"/>
                  <a:pt x="28963" y="3194"/>
                </a:cubicBezTo>
                <a:cubicBezTo>
                  <a:pt x="25477" y="645"/>
                  <a:pt x="20958" y="0"/>
                  <a:pt x="16729" y="0"/>
                </a:cubicBezTo>
                <a:close/>
              </a:path>
            </a:pathLst>
          </a:custGeom>
          <a:solidFill>
            <a:schemeClr val="accent3">
              <a:alpha val="258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p>
        </p:txBody>
      </p:sp>
      <p:sp>
        <p:nvSpPr>
          <p:cNvPr id="828" name="Google Shape;828;p81"/>
          <p:cNvSpPr txBox="1"/>
          <p:nvPr>
            <p:ph idx="1" type="subTitle"/>
          </p:nvPr>
        </p:nvSpPr>
        <p:spPr>
          <a:xfrm>
            <a:off x="78325" y="2496850"/>
            <a:ext cx="5104500" cy="13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t>What Didn’t Work: </a:t>
            </a:r>
            <a:endParaRPr b="1" sz="1600"/>
          </a:p>
          <a:p>
            <a:pPr indent="-330200" lvl="0" marL="457200" rtl="0" algn="l">
              <a:spcBef>
                <a:spcPts val="0"/>
              </a:spcBef>
              <a:spcAft>
                <a:spcPts val="0"/>
              </a:spcAft>
              <a:buSzPts val="1600"/>
              <a:buChar char="●"/>
            </a:pPr>
            <a:r>
              <a:rPr lang="en" sz="1600"/>
              <a:t>Some wanted more personal depth or variety.</a:t>
            </a:r>
            <a:endParaRPr sz="1600"/>
          </a:p>
        </p:txBody>
      </p:sp>
      <p:sp>
        <p:nvSpPr>
          <p:cNvPr id="829" name="Google Shape;829;p81"/>
          <p:cNvSpPr txBox="1"/>
          <p:nvPr>
            <p:ph idx="1" type="subTitle"/>
          </p:nvPr>
        </p:nvSpPr>
        <p:spPr>
          <a:xfrm>
            <a:off x="78325" y="3487100"/>
            <a:ext cx="5104500" cy="13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t>New Insight: </a:t>
            </a:r>
            <a:endParaRPr b="1" sz="1600"/>
          </a:p>
          <a:p>
            <a:pPr indent="0" lvl="0" marL="457200" rtl="0" algn="l">
              <a:spcBef>
                <a:spcPts val="0"/>
              </a:spcBef>
              <a:spcAft>
                <a:spcPts val="0"/>
              </a:spcAft>
              <a:buNone/>
            </a:pPr>
            <a:r>
              <a:rPr lang="en" sz="1600"/>
              <a:t>Stories can spark </a:t>
            </a:r>
            <a:r>
              <a:rPr b="1" lang="en" sz="1600"/>
              <a:t>self-awareness</a:t>
            </a:r>
            <a:r>
              <a:rPr lang="en" sz="1600"/>
              <a:t> and </a:t>
            </a:r>
            <a:r>
              <a:rPr b="1" lang="en" sz="1600"/>
              <a:t>emotion connection</a:t>
            </a:r>
            <a:r>
              <a:rPr lang="en" sz="1600"/>
              <a:t>, especially when framed as </a:t>
            </a:r>
            <a:r>
              <a:rPr b="1" lang="en" sz="1600"/>
              <a:t>nonjudgmental and relatable. </a:t>
            </a:r>
            <a:endParaRPr b="1" sz="1600"/>
          </a:p>
        </p:txBody>
      </p:sp>
      <p:sp>
        <p:nvSpPr>
          <p:cNvPr id="830" name="Google Shape;830;p81"/>
          <p:cNvSpPr/>
          <p:nvPr/>
        </p:nvSpPr>
        <p:spPr>
          <a:xfrm>
            <a:off x="473725" y="1990925"/>
            <a:ext cx="7834200" cy="1956600"/>
          </a:xfrm>
          <a:prstGeom prst="rect">
            <a:avLst/>
          </a:prstGeom>
          <a:solidFill>
            <a:schemeClr val="accent4"/>
          </a:solidFill>
          <a:ln cap="flat" cmpd="sng" w="13275">
            <a:solidFill>
              <a:schemeClr val="dk2"/>
            </a:solidFill>
            <a:prstDash val="solid"/>
            <a:round/>
            <a:headEnd len="sm" w="sm" type="none"/>
            <a:tailEnd len="sm" w="sm" type="none"/>
          </a:ln>
        </p:spPr>
        <p:txBody>
          <a:bodyPr anchorCtr="0" anchor="ctr" bIns="127300" lIns="127300" spcFirstLastPara="1" rIns="127300" wrap="square" tIns="127300">
            <a:noAutofit/>
          </a:bodyPr>
          <a:lstStyle/>
          <a:p>
            <a:pPr indent="0" lvl="0" marL="0" rtl="0" algn="ctr">
              <a:spcBef>
                <a:spcPts val="0"/>
              </a:spcBef>
              <a:spcAft>
                <a:spcPts val="0"/>
              </a:spcAft>
              <a:buNone/>
            </a:pPr>
            <a:r>
              <a:t/>
            </a:r>
            <a:endParaRPr sz="1949">
              <a:highlight>
                <a:schemeClr val="accent5"/>
              </a:highlight>
              <a:latin typeface="Manrope"/>
              <a:ea typeface="Manrope"/>
              <a:cs typeface="Manrope"/>
              <a:sym typeface="Manrope"/>
            </a:endParaRPr>
          </a:p>
        </p:txBody>
      </p:sp>
      <p:sp>
        <p:nvSpPr>
          <p:cNvPr id="831" name="Google Shape;831;p81"/>
          <p:cNvSpPr txBox="1"/>
          <p:nvPr/>
        </p:nvSpPr>
        <p:spPr>
          <a:xfrm>
            <a:off x="836947" y="2523712"/>
            <a:ext cx="7107900" cy="750000"/>
          </a:xfrm>
          <a:prstGeom prst="rect">
            <a:avLst/>
          </a:prstGeom>
          <a:noFill/>
          <a:ln>
            <a:noFill/>
          </a:ln>
        </p:spPr>
        <p:txBody>
          <a:bodyPr anchorCtr="0" anchor="t" bIns="127300" lIns="127300" spcFirstLastPara="1" rIns="127300" wrap="square" tIns="127300">
            <a:spAutoFit/>
          </a:bodyPr>
          <a:lstStyle/>
          <a:p>
            <a:pPr indent="0" lvl="0" marL="0" rtl="0" algn="l">
              <a:spcBef>
                <a:spcPts val="0"/>
              </a:spcBef>
              <a:spcAft>
                <a:spcPts val="0"/>
              </a:spcAft>
              <a:buNone/>
            </a:pPr>
            <a:r>
              <a:rPr b="1" lang="en" sz="3202">
                <a:latin typeface="Manrope"/>
                <a:ea typeface="Manrope"/>
                <a:cs typeface="Manrope"/>
                <a:sym typeface="Manrope"/>
              </a:rPr>
              <a:t>✅ Assumption Outcome: Validated</a:t>
            </a:r>
            <a:endParaRPr b="1" sz="3620">
              <a:latin typeface="Manrope"/>
              <a:ea typeface="Manrope"/>
              <a:cs typeface="Manrope"/>
              <a:sym typeface="Manrope"/>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82"/>
          <p:cNvSpPr txBox="1"/>
          <p:nvPr>
            <p:ph type="title"/>
          </p:nvPr>
        </p:nvSpPr>
        <p:spPr>
          <a:xfrm>
            <a:off x="716550" y="1464425"/>
            <a:ext cx="6704400" cy="1610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lt1"/>
                </a:solidFill>
              </a:rPr>
              <a:t>Motivation Framing</a:t>
            </a:r>
            <a:r>
              <a:rPr lang="en">
                <a:solidFill>
                  <a:schemeClr val="lt1"/>
                </a:solidFill>
              </a:rPr>
              <a:t> Experience </a:t>
            </a:r>
            <a:endParaRPr/>
          </a:p>
        </p:txBody>
      </p:sp>
      <p:sp>
        <p:nvSpPr>
          <p:cNvPr id="837" name="Google Shape;837;p82"/>
          <p:cNvSpPr txBox="1"/>
          <p:nvPr>
            <p:ph idx="1" type="subTitle"/>
          </p:nvPr>
        </p:nvSpPr>
        <p:spPr>
          <a:xfrm>
            <a:off x="716550" y="3201000"/>
            <a:ext cx="5162700" cy="71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Testing the assumption  that people are </a:t>
            </a:r>
            <a:r>
              <a:rPr b="1" lang="en" sz="1900"/>
              <a:t>more motivated </a:t>
            </a:r>
            <a:r>
              <a:rPr lang="en" sz="1900"/>
              <a:t>towards this mindset shift when the reflection prompts are framed around</a:t>
            </a:r>
            <a:r>
              <a:rPr b="1" lang="en" sz="1900"/>
              <a:t> future gains and personal values</a:t>
            </a:r>
            <a:r>
              <a:rPr lang="en" sz="1900"/>
              <a:t>.</a:t>
            </a:r>
            <a:endParaRPr sz="1900"/>
          </a:p>
        </p:txBody>
      </p:sp>
      <p:sp>
        <p:nvSpPr>
          <p:cNvPr id="838" name="Google Shape;838;p82"/>
          <p:cNvSpPr txBox="1"/>
          <p:nvPr>
            <p:ph idx="2" type="title"/>
          </p:nvPr>
        </p:nvSpPr>
        <p:spPr>
          <a:xfrm>
            <a:off x="716550" y="441139"/>
            <a:ext cx="1498200" cy="112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02</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83"/>
          <p:cNvSpPr txBox="1"/>
          <p:nvPr>
            <p:ph type="title"/>
          </p:nvPr>
        </p:nvSpPr>
        <p:spPr>
          <a:xfrm>
            <a:off x="317700" y="166400"/>
            <a:ext cx="5171100" cy="921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900"/>
              <a:t>THE EXPERIENCE </a:t>
            </a:r>
            <a:endParaRPr b="1" sz="3900"/>
          </a:p>
        </p:txBody>
      </p:sp>
      <p:sp>
        <p:nvSpPr>
          <p:cNvPr id="844" name="Google Shape;844;p83"/>
          <p:cNvSpPr txBox="1"/>
          <p:nvPr>
            <p:ph idx="1" type="subTitle"/>
          </p:nvPr>
        </p:nvSpPr>
        <p:spPr>
          <a:xfrm>
            <a:off x="317700" y="1088300"/>
            <a:ext cx="4928100" cy="43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 Screening</a:t>
            </a:r>
            <a:r>
              <a:rPr b="1" lang="en"/>
              <a:t> Question</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Answer hope-based reflection prompt: </a:t>
            </a:r>
            <a:r>
              <a:rPr lang="en"/>
              <a:t>Rating their levels of motivations, hopefulness, self-compassion, &amp; emotional safety.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Answer loss-based reflection prompt: </a:t>
            </a:r>
            <a:r>
              <a:rPr lang="en"/>
              <a:t>Filling out the same rating questions.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45" name="Google Shape;845;p83"/>
          <p:cNvSpPr txBox="1"/>
          <p:nvPr>
            <p:ph idx="1" type="subTitle"/>
          </p:nvPr>
        </p:nvSpPr>
        <p:spPr>
          <a:xfrm>
            <a:off x="317700" y="3380325"/>
            <a:ext cx="5302200" cy="118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Answer open-ended questions: </a:t>
            </a:r>
            <a:endParaRPr b="1"/>
          </a:p>
          <a:p>
            <a:pPr indent="-330200" lvl="0" marL="457200" rtl="0" algn="l">
              <a:spcBef>
                <a:spcPts val="0"/>
              </a:spcBef>
              <a:spcAft>
                <a:spcPts val="0"/>
              </a:spcAft>
              <a:buSzPts val="1600"/>
              <a:buChar char="-"/>
            </a:pPr>
            <a:r>
              <a:rPr lang="en"/>
              <a:t>Which reflection felt more motivating or empowering to you?</a:t>
            </a:r>
            <a:endParaRPr/>
          </a:p>
          <a:p>
            <a:pPr indent="-330200" lvl="0" marL="457200" rtl="0" algn="l">
              <a:spcBef>
                <a:spcPts val="0"/>
              </a:spcBef>
              <a:spcAft>
                <a:spcPts val="0"/>
              </a:spcAft>
              <a:buSzPts val="1600"/>
              <a:buChar char="-"/>
            </a:pPr>
            <a:r>
              <a:rPr lang="en"/>
              <a:t>Which felt heavier or more difficult?</a:t>
            </a:r>
            <a:endParaRPr/>
          </a:p>
          <a:p>
            <a:pPr indent="-330200" lvl="0" marL="457200" rtl="0" algn="l">
              <a:spcBef>
                <a:spcPts val="0"/>
              </a:spcBef>
              <a:spcAft>
                <a:spcPts val="0"/>
              </a:spcAft>
              <a:buSzPts val="1600"/>
              <a:buChar char="-"/>
            </a:pPr>
            <a:r>
              <a:rPr lang="en"/>
              <a:t>Did either reflection make you think differently about your relationship with food or body image?</a:t>
            </a:r>
            <a:endParaRPr/>
          </a:p>
        </p:txBody>
      </p:sp>
      <p:sp>
        <p:nvSpPr>
          <p:cNvPr id="846" name="Google Shape;846;p83"/>
          <p:cNvSpPr txBox="1"/>
          <p:nvPr/>
        </p:nvSpPr>
        <p:spPr>
          <a:xfrm>
            <a:off x="5488800" y="52900"/>
            <a:ext cx="3947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chemeClr val="dk1"/>
                </a:solidFill>
                <a:latin typeface="Manrope"/>
                <a:ea typeface="Manrope"/>
                <a:cs typeface="Manrope"/>
                <a:sym typeface="Manrope"/>
              </a:rPr>
              <a:t>6 Participants (18 - 29 years old): Online via Google Forms</a:t>
            </a:r>
            <a:endParaRPr b="1" sz="1600">
              <a:solidFill>
                <a:schemeClr val="dk1"/>
              </a:solidFill>
              <a:latin typeface="Manrope"/>
              <a:ea typeface="Manrope"/>
              <a:cs typeface="Manrope"/>
              <a:sym typeface="Manrope"/>
            </a:endParaRPr>
          </a:p>
        </p:txBody>
      </p:sp>
      <p:pic>
        <p:nvPicPr>
          <p:cNvPr id="847" name="Google Shape;847;p83" title="Screenshot 2025-10-10 at 1.14.26 AM.png"/>
          <p:cNvPicPr preferRelativeResize="0"/>
          <p:nvPr/>
        </p:nvPicPr>
        <p:blipFill rotWithShape="1">
          <a:blip r:embed="rId3">
            <a:alphaModFix/>
          </a:blip>
          <a:srcRect b="34154" l="0" r="0" t="32419"/>
          <a:stretch/>
        </p:blipFill>
        <p:spPr>
          <a:xfrm>
            <a:off x="5302713" y="1388550"/>
            <a:ext cx="3833874" cy="1094597"/>
          </a:xfrm>
          <a:prstGeom prst="rect">
            <a:avLst/>
          </a:prstGeom>
          <a:noFill/>
          <a:ln>
            <a:noFill/>
          </a:ln>
        </p:spPr>
      </p:pic>
      <p:pic>
        <p:nvPicPr>
          <p:cNvPr id="848" name="Google Shape;848;p83" title="Screenshot 2025-10-10 at 1.15.04 AM.png"/>
          <p:cNvPicPr preferRelativeResize="0"/>
          <p:nvPr/>
        </p:nvPicPr>
        <p:blipFill>
          <a:blip r:embed="rId4">
            <a:alphaModFix/>
          </a:blip>
          <a:stretch>
            <a:fillRect/>
          </a:stretch>
        </p:blipFill>
        <p:spPr>
          <a:xfrm>
            <a:off x="5188875" y="2783400"/>
            <a:ext cx="3947700" cy="91960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sp>
        <p:nvSpPr>
          <p:cNvPr id="853" name="Google Shape;853;p84"/>
          <p:cNvSpPr txBox="1"/>
          <p:nvPr>
            <p:ph type="title"/>
          </p:nvPr>
        </p:nvSpPr>
        <p:spPr>
          <a:xfrm>
            <a:off x="719925" y="437700"/>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rPr>
              <a:t>RESULTS</a:t>
            </a:r>
            <a:endParaRPr b="1">
              <a:solidFill>
                <a:schemeClr val="lt1"/>
              </a:solidFill>
            </a:endParaRPr>
          </a:p>
        </p:txBody>
      </p:sp>
      <p:sp>
        <p:nvSpPr>
          <p:cNvPr id="854" name="Google Shape;854;p84"/>
          <p:cNvSpPr txBox="1"/>
          <p:nvPr>
            <p:ph idx="1" type="subTitle"/>
          </p:nvPr>
        </p:nvSpPr>
        <p:spPr>
          <a:xfrm>
            <a:off x="0" y="1095600"/>
            <a:ext cx="5104500" cy="13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t>What Worked: </a:t>
            </a:r>
            <a:endParaRPr b="1" sz="1600"/>
          </a:p>
          <a:p>
            <a:pPr indent="-330200" lvl="0" marL="457200" rtl="0" algn="l">
              <a:spcBef>
                <a:spcPts val="0"/>
              </a:spcBef>
              <a:spcAft>
                <a:spcPts val="0"/>
              </a:spcAft>
              <a:buSzPts val="1600"/>
              <a:buChar char="●"/>
            </a:pPr>
            <a:r>
              <a:rPr lang="en" sz="1600"/>
              <a:t>Both frames felt emotionally safe (4.67 / 5).</a:t>
            </a:r>
            <a:endParaRPr sz="1600"/>
          </a:p>
          <a:p>
            <a:pPr indent="-330200" lvl="0" marL="457200" rtl="0" algn="l">
              <a:spcBef>
                <a:spcPts val="0"/>
              </a:spcBef>
              <a:spcAft>
                <a:spcPts val="0"/>
              </a:spcAft>
              <a:buSzPts val="1600"/>
              <a:buChar char="●"/>
            </a:pPr>
            <a:r>
              <a:rPr lang="en" sz="1600"/>
              <a:t>Hope framing described as “gentle,” “encouraging,” “easier to start with.”</a:t>
            </a:r>
            <a:endParaRPr sz="1600"/>
          </a:p>
          <a:p>
            <a:pPr indent="0" lvl="0" marL="457200" rtl="0" algn="l">
              <a:spcBef>
                <a:spcPts val="0"/>
              </a:spcBef>
              <a:spcAft>
                <a:spcPts val="0"/>
              </a:spcAft>
              <a:buNone/>
            </a:pPr>
            <a:r>
              <a:t/>
            </a:r>
            <a:endParaRPr sz="1600"/>
          </a:p>
        </p:txBody>
      </p:sp>
      <p:sp>
        <p:nvSpPr>
          <p:cNvPr id="855" name="Google Shape;855;p84"/>
          <p:cNvSpPr txBox="1"/>
          <p:nvPr>
            <p:ph idx="1" type="subTitle"/>
          </p:nvPr>
        </p:nvSpPr>
        <p:spPr>
          <a:xfrm>
            <a:off x="78325" y="2496850"/>
            <a:ext cx="5104500" cy="13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t>What Didn’t Work: </a:t>
            </a:r>
            <a:endParaRPr b="1" sz="1600"/>
          </a:p>
          <a:p>
            <a:pPr indent="-330200" lvl="0" marL="457200" rtl="0" algn="l">
              <a:spcBef>
                <a:spcPts val="0"/>
              </a:spcBef>
              <a:spcAft>
                <a:spcPts val="0"/>
              </a:spcAft>
              <a:buSzPts val="1600"/>
              <a:buChar char="●"/>
            </a:pPr>
            <a:r>
              <a:rPr lang="en" sz="1600"/>
              <a:t>Motivation was higher for loss (4.3) compared to hope (4.17)</a:t>
            </a:r>
            <a:endParaRPr sz="1600"/>
          </a:p>
          <a:p>
            <a:pPr indent="-330200" lvl="0" marL="457200" rtl="0" algn="l">
              <a:spcBef>
                <a:spcPts val="0"/>
              </a:spcBef>
              <a:spcAft>
                <a:spcPts val="0"/>
              </a:spcAft>
              <a:buSzPts val="1600"/>
              <a:buChar char="●"/>
            </a:pPr>
            <a:r>
              <a:rPr lang="en" sz="1600"/>
              <a:t>Some participants found loss prompts emotionally heavy.</a:t>
            </a:r>
            <a:endParaRPr sz="1600"/>
          </a:p>
          <a:p>
            <a:pPr indent="-330200" lvl="0" marL="457200" rtl="0" algn="l">
              <a:spcBef>
                <a:spcPts val="0"/>
              </a:spcBef>
              <a:spcAft>
                <a:spcPts val="0"/>
              </a:spcAft>
              <a:buSzPts val="1600"/>
              <a:buChar char="●"/>
            </a:pPr>
            <a:r>
              <a:rPr lang="en" sz="1600"/>
              <a:t>Loss framing could be overwhelming without support.</a:t>
            </a:r>
            <a:endParaRPr sz="1600"/>
          </a:p>
        </p:txBody>
      </p:sp>
      <p:pic>
        <p:nvPicPr>
          <p:cNvPr id="856" name="Google Shape;856;p84" title="Screenshot 2025-10-10 at 1.27.21 AM.png"/>
          <p:cNvPicPr preferRelativeResize="0"/>
          <p:nvPr/>
        </p:nvPicPr>
        <p:blipFill>
          <a:blip r:embed="rId3">
            <a:alphaModFix/>
          </a:blip>
          <a:stretch>
            <a:fillRect/>
          </a:stretch>
        </p:blipFill>
        <p:spPr>
          <a:xfrm>
            <a:off x="5631550" y="1095600"/>
            <a:ext cx="3140624" cy="1629998"/>
          </a:xfrm>
          <a:prstGeom prst="rect">
            <a:avLst/>
          </a:prstGeom>
          <a:noFill/>
          <a:ln>
            <a:noFill/>
          </a:ln>
        </p:spPr>
      </p:pic>
      <p:pic>
        <p:nvPicPr>
          <p:cNvPr id="857" name="Google Shape;857;p84" title="Screenshot 2025-10-10 at 1.27.35 AM.png"/>
          <p:cNvPicPr preferRelativeResize="0"/>
          <p:nvPr/>
        </p:nvPicPr>
        <p:blipFill>
          <a:blip r:embed="rId4">
            <a:alphaModFix/>
          </a:blip>
          <a:stretch>
            <a:fillRect/>
          </a:stretch>
        </p:blipFill>
        <p:spPr>
          <a:xfrm>
            <a:off x="5588350" y="2927650"/>
            <a:ext cx="3227025" cy="17396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85"/>
          <p:cNvSpPr txBox="1"/>
          <p:nvPr>
            <p:ph type="title"/>
          </p:nvPr>
        </p:nvSpPr>
        <p:spPr>
          <a:xfrm>
            <a:off x="719925" y="437700"/>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rPr>
              <a:t>RESULTS</a:t>
            </a:r>
            <a:endParaRPr b="1">
              <a:solidFill>
                <a:schemeClr val="lt1"/>
              </a:solidFill>
            </a:endParaRPr>
          </a:p>
        </p:txBody>
      </p:sp>
      <p:sp>
        <p:nvSpPr>
          <p:cNvPr id="863" name="Google Shape;863;p85"/>
          <p:cNvSpPr txBox="1"/>
          <p:nvPr>
            <p:ph idx="1" type="subTitle"/>
          </p:nvPr>
        </p:nvSpPr>
        <p:spPr>
          <a:xfrm>
            <a:off x="1972750" y="2111550"/>
            <a:ext cx="5104500" cy="1338600"/>
          </a:xfrm>
          <a:prstGeom prst="rect">
            <a:avLst/>
          </a:prstGeom>
        </p:spPr>
        <p:txBody>
          <a:bodyPr anchorCtr="0" anchor="t" bIns="91425" lIns="91425" spcFirstLastPara="1" rIns="91425" wrap="square" tIns="91425">
            <a:noAutofit/>
          </a:bodyPr>
          <a:lstStyle/>
          <a:p>
            <a:pPr indent="0" lvl="0" marL="457200" rtl="0" algn="ctr">
              <a:spcBef>
                <a:spcPts val="0"/>
              </a:spcBef>
              <a:spcAft>
                <a:spcPts val="0"/>
              </a:spcAft>
              <a:buNone/>
            </a:pPr>
            <a:r>
              <a:rPr b="1" lang="en" sz="2400"/>
              <a:t>Key Insight: </a:t>
            </a:r>
            <a:endParaRPr b="1" sz="2400"/>
          </a:p>
          <a:p>
            <a:pPr indent="0" lvl="0" marL="457200" rtl="0" algn="ctr">
              <a:spcBef>
                <a:spcPts val="0"/>
              </a:spcBef>
              <a:spcAft>
                <a:spcPts val="0"/>
              </a:spcAft>
              <a:buNone/>
            </a:pPr>
            <a:r>
              <a:rPr lang="en" sz="2400"/>
              <a:t>Hope framing lowers the barrier to entry, while loss framing may be powerful for those who are ready to go deeper. </a:t>
            </a:r>
            <a:endParaRPr sz="2400"/>
          </a:p>
        </p:txBody>
      </p:sp>
      <p:sp>
        <p:nvSpPr>
          <p:cNvPr id="864" name="Google Shape;864;p85"/>
          <p:cNvSpPr txBox="1"/>
          <p:nvPr/>
        </p:nvSpPr>
        <p:spPr>
          <a:xfrm>
            <a:off x="1479525" y="1271625"/>
            <a:ext cx="6184800" cy="568800"/>
          </a:xfrm>
          <a:prstGeom prst="rect">
            <a:avLst/>
          </a:prstGeom>
          <a:noFill/>
          <a:ln>
            <a:noFill/>
          </a:ln>
        </p:spPr>
        <p:txBody>
          <a:bodyPr anchorCtr="0" anchor="t" bIns="98700" lIns="98700" spcFirstLastPara="1" rIns="98700" wrap="square" tIns="98700">
            <a:spAutoFit/>
          </a:bodyPr>
          <a:lstStyle/>
          <a:p>
            <a:pPr indent="0" lvl="0" marL="0" rtl="0" algn="l">
              <a:spcBef>
                <a:spcPts val="0"/>
              </a:spcBef>
              <a:spcAft>
                <a:spcPts val="0"/>
              </a:spcAft>
              <a:buNone/>
            </a:pPr>
            <a:r>
              <a:rPr b="1" lang="en" sz="2400">
                <a:latin typeface="Manrope"/>
                <a:ea typeface="Manrope"/>
                <a:cs typeface="Manrope"/>
                <a:sym typeface="Manrope"/>
              </a:rPr>
              <a:t>❌ </a:t>
            </a:r>
            <a:r>
              <a:rPr b="1" lang="en" sz="2400">
                <a:latin typeface="Manrope"/>
                <a:ea typeface="Manrope"/>
                <a:cs typeface="Manrope"/>
                <a:sym typeface="Manrope"/>
              </a:rPr>
              <a:t>Assumption Outcome: NOT Validated</a:t>
            </a:r>
            <a:endParaRPr b="1" sz="2400">
              <a:latin typeface="Manrope"/>
              <a:ea typeface="Manrope"/>
              <a:cs typeface="Manrope"/>
              <a:sym typeface="Manrope"/>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86"/>
          <p:cNvSpPr txBox="1"/>
          <p:nvPr>
            <p:ph type="title"/>
          </p:nvPr>
        </p:nvSpPr>
        <p:spPr>
          <a:xfrm>
            <a:off x="716550" y="1464425"/>
            <a:ext cx="6704400" cy="1610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lt1"/>
                </a:solidFill>
              </a:rPr>
              <a:t>Blind Rule Card</a:t>
            </a:r>
            <a:r>
              <a:rPr lang="en">
                <a:solidFill>
                  <a:schemeClr val="lt1"/>
                </a:solidFill>
              </a:rPr>
              <a:t> Experience </a:t>
            </a:r>
            <a:endParaRPr/>
          </a:p>
        </p:txBody>
      </p:sp>
      <p:sp>
        <p:nvSpPr>
          <p:cNvPr id="870" name="Google Shape;870;p86"/>
          <p:cNvSpPr txBox="1"/>
          <p:nvPr>
            <p:ph idx="1" type="subTitle"/>
          </p:nvPr>
        </p:nvSpPr>
        <p:spPr>
          <a:xfrm>
            <a:off x="716550" y="3201000"/>
            <a:ext cx="5162700" cy="71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Users will be open and curious enough to explore </a:t>
            </a:r>
            <a:r>
              <a:rPr b="1" lang="en" sz="2200"/>
              <a:t>the ‘why’ </a:t>
            </a:r>
            <a:r>
              <a:rPr lang="en" sz="2200"/>
              <a:t>behind common recovery rules, rather than </a:t>
            </a:r>
            <a:r>
              <a:rPr b="1" lang="en" sz="2200"/>
              <a:t>disengaging </a:t>
            </a:r>
            <a:r>
              <a:rPr lang="en" sz="2200"/>
              <a:t>the moment they encounter them.</a:t>
            </a:r>
            <a:endParaRPr sz="2200"/>
          </a:p>
        </p:txBody>
      </p:sp>
      <p:sp>
        <p:nvSpPr>
          <p:cNvPr id="871" name="Google Shape;871;p86"/>
          <p:cNvSpPr txBox="1"/>
          <p:nvPr>
            <p:ph idx="2" type="title"/>
          </p:nvPr>
        </p:nvSpPr>
        <p:spPr>
          <a:xfrm>
            <a:off x="716550" y="441139"/>
            <a:ext cx="1498200" cy="112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03</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87"/>
          <p:cNvSpPr txBox="1"/>
          <p:nvPr>
            <p:ph type="title"/>
          </p:nvPr>
        </p:nvSpPr>
        <p:spPr>
          <a:xfrm>
            <a:off x="317700" y="166400"/>
            <a:ext cx="5171100" cy="921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900"/>
              <a:t>THE EXPERIENCE </a:t>
            </a:r>
            <a:endParaRPr b="1" sz="3900"/>
          </a:p>
        </p:txBody>
      </p:sp>
      <p:sp>
        <p:nvSpPr>
          <p:cNvPr id="877" name="Google Shape;877;p87"/>
          <p:cNvSpPr txBox="1"/>
          <p:nvPr>
            <p:ph idx="1" type="subTitle"/>
          </p:nvPr>
        </p:nvSpPr>
        <p:spPr>
          <a:xfrm>
            <a:off x="317700" y="1088300"/>
            <a:ext cx="4928100" cy="43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Pre-Screening</a:t>
            </a:r>
            <a:r>
              <a:rPr b="1" lang="en"/>
              <a:t> Question</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Lay out cards with common tips about eating and body image (10 cards) </a:t>
            </a:r>
            <a:endParaRPr b="1"/>
          </a:p>
          <a:p>
            <a:pPr indent="-330200" lvl="0" marL="457200" rtl="0" algn="l">
              <a:spcBef>
                <a:spcPts val="0"/>
              </a:spcBef>
              <a:spcAft>
                <a:spcPts val="0"/>
              </a:spcAft>
              <a:buSzPts val="1600"/>
              <a:buChar char="-"/>
            </a:pPr>
            <a:r>
              <a:rPr lang="en"/>
              <a:t>“Take a short walk or stretch when anxious.”</a:t>
            </a:r>
            <a:endParaRPr/>
          </a:p>
          <a:p>
            <a:pPr indent="-330200" lvl="0" marL="457200" rtl="0" algn="l">
              <a:spcBef>
                <a:spcPts val="0"/>
              </a:spcBef>
              <a:spcAft>
                <a:spcPts val="0"/>
              </a:spcAft>
              <a:buSzPts val="1600"/>
              <a:buChar char="-"/>
            </a:pPr>
            <a:r>
              <a:rPr lang="en"/>
              <a:t>“Try not to use your phone or scroll while eating”</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Informed that they could flip card to find out “why” reasoning.  </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Post-rating surveys on approachability, </a:t>
            </a:r>
            <a:r>
              <a:rPr b="1" lang="en"/>
              <a:t>curiosity</a:t>
            </a:r>
            <a:r>
              <a:rPr b="1" lang="en"/>
              <a:t>, meaning, openness. </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78" name="Google Shape;878;p87"/>
          <p:cNvSpPr txBox="1"/>
          <p:nvPr/>
        </p:nvSpPr>
        <p:spPr>
          <a:xfrm>
            <a:off x="5488800" y="52900"/>
            <a:ext cx="3947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chemeClr val="dk1"/>
                </a:solidFill>
                <a:latin typeface="Manrope"/>
                <a:ea typeface="Manrope"/>
                <a:cs typeface="Manrope"/>
                <a:sym typeface="Manrope"/>
              </a:rPr>
              <a:t>5 </a:t>
            </a:r>
            <a:r>
              <a:rPr b="1" lang="en" sz="1600">
                <a:solidFill>
                  <a:schemeClr val="dk1"/>
                </a:solidFill>
                <a:latin typeface="Manrope"/>
                <a:ea typeface="Manrope"/>
                <a:cs typeface="Manrope"/>
                <a:sym typeface="Manrope"/>
              </a:rPr>
              <a:t>Participants (22 - 45 years old): Verve &amp; </a:t>
            </a:r>
            <a:r>
              <a:rPr b="1" lang="en" sz="1600">
                <a:solidFill>
                  <a:schemeClr val="dk1"/>
                </a:solidFill>
                <a:latin typeface="Manrope"/>
                <a:ea typeface="Manrope"/>
                <a:cs typeface="Manrope"/>
                <a:sym typeface="Manrope"/>
              </a:rPr>
              <a:t>Blue</a:t>
            </a:r>
            <a:r>
              <a:rPr b="1" lang="en" sz="1600">
                <a:solidFill>
                  <a:schemeClr val="dk1"/>
                </a:solidFill>
                <a:latin typeface="Manrope"/>
                <a:ea typeface="Manrope"/>
                <a:cs typeface="Manrope"/>
                <a:sym typeface="Manrope"/>
              </a:rPr>
              <a:t> Bottle Cafe</a:t>
            </a:r>
            <a:endParaRPr b="1" sz="1600">
              <a:solidFill>
                <a:schemeClr val="dk1"/>
              </a:solidFill>
              <a:latin typeface="Manrope"/>
              <a:ea typeface="Manrope"/>
              <a:cs typeface="Manrope"/>
              <a:sym typeface="Manrope"/>
            </a:endParaRPr>
          </a:p>
        </p:txBody>
      </p:sp>
      <p:pic>
        <p:nvPicPr>
          <p:cNvPr id="879" name="Google Shape;879;p87" title="Screenshot 2025-10-10 at 1.49.29 AM.png"/>
          <p:cNvPicPr preferRelativeResize="0"/>
          <p:nvPr/>
        </p:nvPicPr>
        <p:blipFill>
          <a:blip r:embed="rId3">
            <a:alphaModFix/>
          </a:blip>
          <a:stretch>
            <a:fillRect/>
          </a:stretch>
        </p:blipFill>
        <p:spPr>
          <a:xfrm>
            <a:off x="6782925" y="730000"/>
            <a:ext cx="1679200" cy="1824875"/>
          </a:xfrm>
          <a:prstGeom prst="rect">
            <a:avLst/>
          </a:prstGeom>
          <a:noFill/>
          <a:ln>
            <a:noFill/>
          </a:ln>
        </p:spPr>
      </p:pic>
      <p:pic>
        <p:nvPicPr>
          <p:cNvPr id="880" name="Google Shape;880;p87" title="Screenshot 2025-10-10 at 7.44.03 AM.png"/>
          <p:cNvPicPr preferRelativeResize="0"/>
          <p:nvPr/>
        </p:nvPicPr>
        <p:blipFill>
          <a:blip r:embed="rId4">
            <a:alphaModFix/>
          </a:blip>
          <a:stretch>
            <a:fillRect/>
          </a:stretch>
        </p:blipFill>
        <p:spPr>
          <a:xfrm rot="-5400000">
            <a:off x="6436588" y="2426238"/>
            <a:ext cx="2371874" cy="280969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pic>
        <p:nvPicPr>
          <p:cNvPr id="885" name="Google Shape;885;p88" title="Chart"/>
          <p:cNvPicPr preferRelativeResize="0"/>
          <p:nvPr/>
        </p:nvPicPr>
        <p:blipFill>
          <a:blip r:embed="rId3">
            <a:alphaModFix/>
          </a:blip>
          <a:stretch>
            <a:fillRect/>
          </a:stretch>
        </p:blipFill>
        <p:spPr>
          <a:xfrm>
            <a:off x="548262" y="232975"/>
            <a:ext cx="8047474" cy="497284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89"/>
          <p:cNvSpPr txBox="1"/>
          <p:nvPr>
            <p:ph type="title"/>
          </p:nvPr>
        </p:nvSpPr>
        <p:spPr>
          <a:xfrm>
            <a:off x="719925" y="437700"/>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rPr>
              <a:t>RESULTS</a:t>
            </a:r>
            <a:endParaRPr b="1">
              <a:solidFill>
                <a:schemeClr val="lt1"/>
              </a:solidFill>
            </a:endParaRPr>
          </a:p>
        </p:txBody>
      </p:sp>
      <p:sp>
        <p:nvSpPr>
          <p:cNvPr id="891" name="Google Shape;891;p89"/>
          <p:cNvSpPr txBox="1"/>
          <p:nvPr>
            <p:ph idx="1" type="subTitle"/>
          </p:nvPr>
        </p:nvSpPr>
        <p:spPr>
          <a:xfrm>
            <a:off x="360000" y="1042275"/>
            <a:ext cx="8424000" cy="13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t>What Worked: </a:t>
            </a:r>
            <a:endParaRPr b="1" sz="1600"/>
          </a:p>
          <a:p>
            <a:pPr indent="-330200" lvl="0" marL="457200" rtl="0" algn="l">
              <a:spcBef>
                <a:spcPts val="0"/>
              </a:spcBef>
              <a:spcAft>
                <a:spcPts val="0"/>
              </a:spcAft>
              <a:buSzPts val="1600"/>
              <a:buChar char="●"/>
            </a:pPr>
            <a:r>
              <a:rPr lang="en" sz="1600"/>
              <a:t>Autonomy fostered trust (even non-flippers felt respected)</a:t>
            </a:r>
            <a:endParaRPr sz="1600"/>
          </a:p>
          <a:p>
            <a:pPr indent="-330200" lvl="0" marL="457200" rtl="0" algn="l">
              <a:spcBef>
                <a:spcPts val="0"/>
              </a:spcBef>
              <a:spcAft>
                <a:spcPts val="0"/>
              </a:spcAft>
              <a:buSzPts val="1600"/>
              <a:buChar char="●"/>
            </a:pPr>
            <a:r>
              <a:rPr lang="en" sz="1600"/>
              <a:t>No reports of feeling pressured or judged. </a:t>
            </a:r>
            <a:endParaRPr sz="1600"/>
          </a:p>
          <a:p>
            <a:pPr indent="-330200" lvl="0" marL="457200" rtl="0" algn="l">
              <a:spcBef>
                <a:spcPts val="0"/>
              </a:spcBef>
              <a:spcAft>
                <a:spcPts val="0"/>
              </a:spcAft>
              <a:buSzPts val="1600"/>
              <a:buChar char="●"/>
            </a:pPr>
            <a:r>
              <a:rPr lang="en" sz="1600"/>
              <a:t>For users with less prior knowledge, explanations increased understanding and willingness to try new behaviors</a:t>
            </a:r>
            <a:endParaRPr sz="1600"/>
          </a:p>
          <a:p>
            <a:pPr indent="0" lvl="0" marL="457200" rtl="0" algn="l">
              <a:spcBef>
                <a:spcPts val="0"/>
              </a:spcBef>
              <a:spcAft>
                <a:spcPts val="0"/>
              </a:spcAft>
              <a:buNone/>
            </a:pPr>
            <a:r>
              <a:t/>
            </a:r>
            <a:endParaRPr sz="1600"/>
          </a:p>
        </p:txBody>
      </p:sp>
      <p:sp>
        <p:nvSpPr>
          <p:cNvPr id="892" name="Google Shape;892;p89"/>
          <p:cNvSpPr txBox="1"/>
          <p:nvPr>
            <p:ph idx="1" type="subTitle"/>
          </p:nvPr>
        </p:nvSpPr>
        <p:spPr>
          <a:xfrm>
            <a:off x="359925" y="2496850"/>
            <a:ext cx="8345700" cy="13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t>What Didn’t Work: </a:t>
            </a:r>
            <a:endParaRPr b="1" sz="1600"/>
          </a:p>
          <a:p>
            <a:pPr indent="-330200" lvl="0" marL="457200" rtl="0" algn="l">
              <a:spcBef>
                <a:spcPts val="0"/>
              </a:spcBef>
              <a:spcAft>
                <a:spcPts val="0"/>
              </a:spcAft>
              <a:buSzPts val="1600"/>
              <a:buChar char="●"/>
            </a:pPr>
            <a:r>
              <a:rPr lang="en" sz="1600"/>
              <a:t>Experienced participants found explanations redundant.</a:t>
            </a:r>
            <a:endParaRPr sz="1600"/>
          </a:p>
          <a:p>
            <a:pPr indent="-330200" lvl="0" marL="457200" rtl="0" algn="l">
              <a:spcBef>
                <a:spcPts val="0"/>
              </a:spcBef>
              <a:spcAft>
                <a:spcPts val="0"/>
              </a:spcAft>
              <a:buSzPts val="1600"/>
              <a:buChar char="●"/>
            </a:pPr>
            <a:r>
              <a:rPr lang="en" sz="1600"/>
              <a:t> Low-stakes cards (“no phone while eating”) were flipped more than emotionally heavier ones (“You don’t need to ‘earn’ your food through exercise or restriction.”)</a:t>
            </a:r>
            <a:endParaRPr sz="1600"/>
          </a:p>
        </p:txBody>
      </p:sp>
      <p:sp>
        <p:nvSpPr>
          <p:cNvPr id="893" name="Google Shape;893;p89"/>
          <p:cNvSpPr txBox="1"/>
          <p:nvPr>
            <p:ph idx="1" type="subTitle"/>
          </p:nvPr>
        </p:nvSpPr>
        <p:spPr>
          <a:xfrm>
            <a:off x="399150" y="3728750"/>
            <a:ext cx="8345700" cy="13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t>Key Insight: </a:t>
            </a:r>
            <a:br>
              <a:rPr b="1" lang="en" sz="1600"/>
            </a:br>
            <a:r>
              <a:rPr lang="en" sz="2000"/>
              <a:t>Autonomy builds </a:t>
            </a:r>
            <a:r>
              <a:rPr b="1" lang="en" sz="2000"/>
              <a:t>trust and engagement</a:t>
            </a:r>
            <a:r>
              <a:rPr lang="en" sz="2000"/>
              <a:t>, but the ‘why’ should be introduced gradually to </a:t>
            </a:r>
            <a:r>
              <a:rPr b="1" lang="en" sz="2000"/>
              <a:t>match user readiness</a:t>
            </a:r>
            <a:endParaRPr b="1" sz="2000"/>
          </a:p>
          <a:p>
            <a:pPr indent="0" lvl="0" marL="0" rtl="0" algn="l">
              <a:spcBef>
                <a:spcPts val="0"/>
              </a:spcBef>
              <a:spcAft>
                <a:spcPts val="0"/>
              </a:spcAft>
              <a:buNone/>
            </a:pPr>
            <a:r>
              <a:t/>
            </a:r>
            <a:endParaRPr sz="16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sp>
        <p:nvSpPr>
          <p:cNvPr id="898" name="Google Shape;898;p90"/>
          <p:cNvSpPr txBox="1"/>
          <p:nvPr>
            <p:ph type="title"/>
          </p:nvPr>
        </p:nvSpPr>
        <p:spPr>
          <a:xfrm>
            <a:off x="719925" y="437700"/>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rPr>
              <a:t>RESULTS</a:t>
            </a:r>
            <a:endParaRPr b="1">
              <a:solidFill>
                <a:schemeClr val="lt1"/>
              </a:solidFill>
            </a:endParaRPr>
          </a:p>
        </p:txBody>
      </p:sp>
      <p:sp>
        <p:nvSpPr>
          <p:cNvPr id="899" name="Google Shape;899;p90"/>
          <p:cNvSpPr txBox="1"/>
          <p:nvPr>
            <p:ph idx="1" type="subTitle"/>
          </p:nvPr>
        </p:nvSpPr>
        <p:spPr>
          <a:xfrm>
            <a:off x="360000" y="1042275"/>
            <a:ext cx="8424000" cy="13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t>What Worked: </a:t>
            </a:r>
            <a:endParaRPr b="1" sz="1600"/>
          </a:p>
          <a:p>
            <a:pPr indent="-330200" lvl="0" marL="457200" rtl="0" algn="l">
              <a:spcBef>
                <a:spcPts val="0"/>
              </a:spcBef>
              <a:spcAft>
                <a:spcPts val="0"/>
              </a:spcAft>
              <a:buSzPts val="1600"/>
              <a:buChar char="●"/>
            </a:pPr>
            <a:r>
              <a:rPr lang="en" sz="1600"/>
              <a:t>Autonomy fostered trust (even non-flippers felt respected)</a:t>
            </a:r>
            <a:endParaRPr sz="1600"/>
          </a:p>
          <a:p>
            <a:pPr indent="-330200" lvl="0" marL="457200" rtl="0" algn="l">
              <a:spcBef>
                <a:spcPts val="0"/>
              </a:spcBef>
              <a:spcAft>
                <a:spcPts val="0"/>
              </a:spcAft>
              <a:buSzPts val="1600"/>
              <a:buChar char="●"/>
            </a:pPr>
            <a:r>
              <a:rPr lang="en" sz="1600"/>
              <a:t>No reports of feeling pressured or judged. </a:t>
            </a:r>
            <a:endParaRPr sz="1600"/>
          </a:p>
          <a:p>
            <a:pPr indent="-330200" lvl="0" marL="457200" rtl="0" algn="l">
              <a:spcBef>
                <a:spcPts val="0"/>
              </a:spcBef>
              <a:spcAft>
                <a:spcPts val="0"/>
              </a:spcAft>
              <a:buSzPts val="1600"/>
              <a:buChar char="●"/>
            </a:pPr>
            <a:r>
              <a:rPr lang="en" sz="1600"/>
              <a:t>For users with less prior knowledge, explanations increased understanding and willingness to try new behaviors</a:t>
            </a:r>
            <a:endParaRPr sz="1600"/>
          </a:p>
          <a:p>
            <a:pPr indent="0" lvl="0" marL="457200" rtl="0" algn="l">
              <a:spcBef>
                <a:spcPts val="0"/>
              </a:spcBef>
              <a:spcAft>
                <a:spcPts val="0"/>
              </a:spcAft>
              <a:buNone/>
            </a:pPr>
            <a:r>
              <a:t/>
            </a:r>
            <a:endParaRPr sz="1600"/>
          </a:p>
        </p:txBody>
      </p:sp>
      <p:sp>
        <p:nvSpPr>
          <p:cNvPr id="900" name="Google Shape;900;p90"/>
          <p:cNvSpPr txBox="1"/>
          <p:nvPr>
            <p:ph idx="1" type="subTitle"/>
          </p:nvPr>
        </p:nvSpPr>
        <p:spPr>
          <a:xfrm>
            <a:off x="359925" y="2496850"/>
            <a:ext cx="8345700" cy="13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t>What Didn’t Work: </a:t>
            </a:r>
            <a:endParaRPr b="1" sz="1600"/>
          </a:p>
          <a:p>
            <a:pPr indent="-330200" lvl="0" marL="457200" rtl="0" algn="l">
              <a:spcBef>
                <a:spcPts val="0"/>
              </a:spcBef>
              <a:spcAft>
                <a:spcPts val="0"/>
              </a:spcAft>
              <a:buSzPts val="1600"/>
              <a:buChar char="●"/>
            </a:pPr>
            <a:r>
              <a:rPr lang="en" sz="1600"/>
              <a:t>Experienced participants found explanations redundant.</a:t>
            </a:r>
            <a:endParaRPr sz="1600"/>
          </a:p>
          <a:p>
            <a:pPr indent="-330200" lvl="0" marL="457200" rtl="0" algn="l">
              <a:spcBef>
                <a:spcPts val="0"/>
              </a:spcBef>
              <a:spcAft>
                <a:spcPts val="0"/>
              </a:spcAft>
              <a:buSzPts val="1600"/>
              <a:buChar char="●"/>
            </a:pPr>
            <a:r>
              <a:rPr lang="en" sz="1600"/>
              <a:t> Low-stakes cards (“no phone while eating”) were flipped more than emotionally heavier ones (“You don’t need to ‘earn’ your food through exercise or restriction.”)</a:t>
            </a:r>
            <a:endParaRPr sz="1600"/>
          </a:p>
        </p:txBody>
      </p:sp>
      <p:sp>
        <p:nvSpPr>
          <p:cNvPr id="901" name="Google Shape;901;p90"/>
          <p:cNvSpPr txBox="1"/>
          <p:nvPr>
            <p:ph idx="1" type="subTitle"/>
          </p:nvPr>
        </p:nvSpPr>
        <p:spPr>
          <a:xfrm>
            <a:off x="399150" y="3728750"/>
            <a:ext cx="8345700" cy="13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t>Key Insight: </a:t>
            </a:r>
            <a:br>
              <a:rPr b="1" lang="en" sz="1600"/>
            </a:br>
            <a:r>
              <a:rPr lang="en" sz="2000"/>
              <a:t>Autonomy builds </a:t>
            </a:r>
            <a:r>
              <a:rPr b="1" lang="en" sz="2000"/>
              <a:t>trust and engagement</a:t>
            </a:r>
            <a:r>
              <a:rPr lang="en" sz="2000"/>
              <a:t>, but the ‘why’ should be introduced gradually to </a:t>
            </a:r>
            <a:r>
              <a:rPr b="1" lang="en" sz="2000"/>
              <a:t>match user readiness</a:t>
            </a:r>
            <a:endParaRPr b="1" sz="2000"/>
          </a:p>
          <a:p>
            <a:pPr indent="0" lvl="0" marL="0" rtl="0" algn="l">
              <a:spcBef>
                <a:spcPts val="0"/>
              </a:spcBef>
              <a:spcAft>
                <a:spcPts val="0"/>
              </a:spcAft>
              <a:buNone/>
            </a:pPr>
            <a:r>
              <a:t/>
            </a:r>
            <a:endParaRPr sz="1600"/>
          </a:p>
        </p:txBody>
      </p:sp>
      <p:sp>
        <p:nvSpPr>
          <p:cNvPr id="902" name="Google Shape;902;p90"/>
          <p:cNvSpPr/>
          <p:nvPr/>
        </p:nvSpPr>
        <p:spPr>
          <a:xfrm>
            <a:off x="359925" y="1664625"/>
            <a:ext cx="8661000" cy="1338600"/>
          </a:xfrm>
          <a:prstGeom prst="rect">
            <a:avLst/>
          </a:prstGeom>
          <a:solidFill>
            <a:schemeClr val="accent4"/>
          </a:solidFill>
          <a:ln cap="flat" cmpd="sng" w="14925">
            <a:solidFill>
              <a:schemeClr val="dk2"/>
            </a:solidFill>
            <a:prstDash val="solid"/>
            <a:round/>
            <a:headEnd len="sm" w="sm" type="none"/>
            <a:tailEnd len="sm" w="sm" type="none"/>
          </a:ln>
        </p:spPr>
        <p:txBody>
          <a:bodyPr anchorCtr="0" anchor="ctr" bIns="143100" lIns="143100" spcFirstLastPara="1" rIns="143100" wrap="square" tIns="143100">
            <a:noAutofit/>
          </a:bodyPr>
          <a:lstStyle/>
          <a:p>
            <a:pPr indent="0" lvl="0" marL="0" rtl="0" algn="ctr">
              <a:spcBef>
                <a:spcPts val="0"/>
              </a:spcBef>
              <a:spcAft>
                <a:spcPts val="0"/>
              </a:spcAft>
              <a:buNone/>
            </a:pPr>
            <a:r>
              <a:t/>
            </a:r>
            <a:endParaRPr sz="2191">
              <a:highlight>
                <a:schemeClr val="accent5"/>
              </a:highlight>
              <a:latin typeface="Manrope"/>
              <a:ea typeface="Manrope"/>
              <a:cs typeface="Manrope"/>
              <a:sym typeface="Manrope"/>
            </a:endParaRPr>
          </a:p>
        </p:txBody>
      </p:sp>
      <p:sp>
        <p:nvSpPr>
          <p:cNvPr id="903" name="Google Shape;903;p90"/>
          <p:cNvSpPr txBox="1"/>
          <p:nvPr/>
        </p:nvSpPr>
        <p:spPr>
          <a:xfrm>
            <a:off x="535499" y="1964115"/>
            <a:ext cx="8232300" cy="739500"/>
          </a:xfrm>
          <a:prstGeom prst="rect">
            <a:avLst/>
          </a:prstGeom>
          <a:noFill/>
          <a:ln>
            <a:noFill/>
          </a:ln>
        </p:spPr>
        <p:txBody>
          <a:bodyPr anchorCtr="0" anchor="t" bIns="143100" lIns="143100" spcFirstLastPara="1" rIns="143100" wrap="square" tIns="143100">
            <a:spAutoFit/>
          </a:bodyPr>
          <a:lstStyle/>
          <a:p>
            <a:pPr indent="0" lvl="0" marL="0" rtl="0" algn="l">
              <a:spcBef>
                <a:spcPts val="0"/>
              </a:spcBef>
              <a:spcAft>
                <a:spcPts val="0"/>
              </a:spcAft>
              <a:buNone/>
            </a:pPr>
            <a:r>
              <a:rPr b="1" lang="en" sz="2925">
                <a:latin typeface="Manrope"/>
                <a:ea typeface="Manrope"/>
                <a:cs typeface="Manrope"/>
                <a:sym typeface="Manrope"/>
              </a:rPr>
              <a:t>✅ Assumption Outcome: Majority Validated</a:t>
            </a:r>
            <a:endParaRPr b="1" sz="3395">
              <a:latin typeface="Manrope"/>
              <a:ea typeface="Manrope"/>
              <a:cs typeface="Manrope"/>
              <a:sym typeface="Manrope"/>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91"/>
          <p:cNvSpPr txBox="1"/>
          <p:nvPr>
            <p:ph type="title"/>
          </p:nvPr>
        </p:nvSpPr>
        <p:spPr>
          <a:xfrm>
            <a:off x="1437450" y="1301850"/>
            <a:ext cx="6269100" cy="253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t>OUR </a:t>
            </a:r>
            <a:r>
              <a:rPr b="1" lang="en">
                <a:solidFill>
                  <a:schemeClr val="lt1"/>
                </a:solidFill>
              </a:rPr>
              <a:t>SOLUTION</a:t>
            </a:r>
            <a:endParaRPr b="1">
              <a:solidFill>
                <a:schemeClr val="lt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sp>
        <p:nvSpPr>
          <p:cNvPr id="913" name="Google Shape;913;p92"/>
          <p:cNvSpPr txBox="1"/>
          <p:nvPr>
            <p:ph type="title"/>
          </p:nvPr>
        </p:nvSpPr>
        <p:spPr>
          <a:xfrm>
            <a:off x="719925" y="437700"/>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rPr>
              <a:t>OUR APP (At a Glance)</a:t>
            </a:r>
            <a:endParaRPr b="1">
              <a:solidFill>
                <a:schemeClr val="lt1"/>
              </a:solidFill>
            </a:endParaRPr>
          </a:p>
        </p:txBody>
      </p:sp>
      <p:sp>
        <p:nvSpPr>
          <p:cNvPr id="914" name="Google Shape;914;p92"/>
          <p:cNvSpPr txBox="1"/>
          <p:nvPr>
            <p:ph idx="2" type="title"/>
          </p:nvPr>
        </p:nvSpPr>
        <p:spPr>
          <a:xfrm>
            <a:off x="2243525" y="1367925"/>
            <a:ext cx="2045700" cy="48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t>Feature 1</a:t>
            </a:r>
            <a:endParaRPr b="1"/>
          </a:p>
        </p:txBody>
      </p:sp>
      <p:sp>
        <p:nvSpPr>
          <p:cNvPr id="915" name="Google Shape;915;p92"/>
          <p:cNvSpPr txBox="1"/>
          <p:nvPr>
            <p:ph idx="1" type="subTitle"/>
          </p:nvPr>
        </p:nvSpPr>
        <p:spPr>
          <a:xfrm>
            <a:off x="2243575" y="1902294"/>
            <a:ext cx="2045700" cy="166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 gentle morning companion that shares short, personalized notes and stories from others who’ve been there.</a:t>
            </a:r>
            <a:endParaRPr/>
          </a:p>
        </p:txBody>
      </p:sp>
      <p:sp>
        <p:nvSpPr>
          <p:cNvPr id="916" name="Google Shape;916;p92"/>
          <p:cNvSpPr txBox="1"/>
          <p:nvPr>
            <p:ph idx="3" type="title"/>
          </p:nvPr>
        </p:nvSpPr>
        <p:spPr>
          <a:xfrm>
            <a:off x="5115388" y="1367925"/>
            <a:ext cx="2045700" cy="48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t>Feature 2</a:t>
            </a:r>
            <a:endParaRPr b="1"/>
          </a:p>
        </p:txBody>
      </p:sp>
      <p:sp>
        <p:nvSpPr>
          <p:cNvPr id="917" name="Google Shape;917;p92"/>
          <p:cNvSpPr txBox="1"/>
          <p:nvPr>
            <p:ph idx="4" type="subTitle"/>
          </p:nvPr>
        </p:nvSpPr>
        <p:spPr>
          <a:xfrm>
            <a:off x="5115475" y="1902309"/>
            <a:ext cx="2045700" cy="99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Bite-sized, customizable learning modules that explain the science and psychology behind recovery guidelines.</a:t>
            </a:r>
            <a:endParaRPr/>
          </a:p>
        </p:txBody>
      </p:sp>
      <p:sp>
        <p:nvSpPr>
          <p:cNvPr id="918" name="Google Shape;918;p92"/>
          <p:cNvSpPr/>
          <p:nvPr/>
        </p:nvSpPr>
        <p:spPr>
          <a:xfrm rot="-529266">
            <a:off x="3076272" y="3645194"/>
            <a:ext cx="380269" cy="498337"/>
          </a:xfrm>
          <a:custGeom>
            <a:rect b="b" l="l" r="r" t="t"/>
            <a:pathLst>
              <a:path extrusionOk="0" h="10617" w="8102">
                <a:moveTo>
                  <a:pt x="4051" y="625"/>
                </a:moveTo>
                <a:cubicBezTo>
                  <a:pt x="4462" y="625"/>
                  <a:pt x="4801" y="893"/>
                  <a:pt x="4925" y="1249"/>
                </a:cubicBezTo>
                <a:lnTo>
                  <a:pt x="3177" y="1249"/>
                </a:lnTo>
                <a:cubicBezTo>
                  <a:pt x="3302" y="893"/>
                  <a:pt x="3641" y="625"/>
                  <a:pt x="4051" y="625"/>
                </a:cubicBezTo>
                <a:close/>
                <a:moveTo>
                  <a:pt x="4979" y="1874"/>
                </a:moveTo>
                <a:lnTo>
                  <a:pt x="4979" y="2516"/>
                </a:lnTo>
                <a:lnTo>
                  <a:pt x="3123" y="2516"/>
                </a:lnTo>
                <a:lnTo>
                  <a:pt x="3123" y="1874"/>
                </a:lnTo>
                <a:close/>
                <a:moveTo>
                  <a:pt x="2535" y="3159"/>
                </a:moveTo>
                <a:lnTo>
                  <a:pt x="2535" y="3159"/>
                </a:lnTo>
                <a:cubicBezTo>
                  <a:pt x="2481" y="3230"/>
                  <a:pt x="2428" y="3301"/>
                  <a:pt x="2374" y="3391"/>
                </a:cubicBezTo>
                <a:cubicBezTo>
                  <a:pt x="2053" y="3908"/>
                  <a:pt x="1874" y="4586"/>
                  <a:pt x="1874" y="5318"/>
                </a:cubicBezTo>
                <a:cubicBezTo>
                  <a:pt x="1874" y="6031"/>
                  <a:pt x="2053" y="6727"/>
                  <a:pt x="2374" y="7245"/>
                </a:cubicBezTo>
                <a:cubicBezTo>
                  <a:pt x="2428" y="7316"/>
                  <a:pt x="2481" y="7405"/>
                  <a:pt x="2535" y="7477"/>
                </a:cubicBezTo>
                <a:cubicBezTo>
                  <a:pt x="1464" y="7352"/>
                  <a:pt x="625" y="6424"/>
                  <a:pt x="625" y="5318"/>
                </a:cubicBezTo>
                <a:cubicBezTo>
                  <a:pt x="625" y="4194"/>
                  <a:pt x="1464" y="3284"/>
                  <a:pt x="2535" y="3159"/>
                </a:cubicBezTo>
                <a:close/>
                <a:moveTo>
                  <a:pt x="5550" y="3159"/>
                </a:moveTo>
                <a:lnTo>
                  <a:pt x="5550" y="3159"/>
                </a:lnTo>
                <a:cubicBezTo>
                  <a:pt x="6638" y="3284"/>
                  <a:pt x="7477" y="4194"/>
                  <a:pt x="7477" y="5318"/>
                </a:cubicBezTo>
                <a:cubicBezTo>
                  <a:pt x="7477" y="6424"/>
                  <a:pt x="6638" y="7352"/>
                  <a:pt x="5550" y="7477"/>
                </a:cubicBezTo>
                <a:cubicBezTo>
                  <a:pt x="5621" y="7405"/>
                  <a:pt x="5675" y="7316"/>
                  <a:pt x="5728" y="7245"/>
                </a:cubicBezTo>
                <a:cubicBezTo>
                  <a:pt x="6050" y="6727"/>
                  <a:pt x="6228" y="6031"/>
                  <a:pt x="6228" y="5318"/>
                </a:cubicBezTo>
                <a:cubicBezTo>
                  <a:pt x="6228" y="4586"/>
                  <a:pt x="6050" y="3908"/>
                  <a:pt x="5728" y="3391"/>
                </a:cubicBezTo>
                <a:cubicBezTo>
                  <a:pt x="5675" y="3301"/>
                  <a:pt x="5621" y="3230"/>
                  <a:pt x="5550" y="3159"/>
                </a:cubicBezTo>
                <a:close/>
                <a:moveTo>
                  <a:pt x="3730" y="3141"/>
                </a:moveTo>
                <a:lnTo>
                  <a:pt x="3730" y="7494"/>
                </a:lnTo>
                <a:cubicBezTo>
                  <a:pt x="3070" y="7494"/>
                  <a:pt x="2499" y="6495"/>
                  <a:pt x="2499" y="5318"/>
                </a:cubicBezTo>
                <a:cubicBezTo>
                  <a:pt x="2499" y="4140"/>
                  <a:pt x="3070" y="3141"/>
                  <a:pt x="3730" y="3141"/>
                </a:cubicBezTo>
                <a:close/>
                <a:moveTo>
                  <a:pt x="4355" y="3141"/>
                </a:moveTo>
                <a:cubicBezTo>
                  <a:pt x="5033" y="3141"/>
                  <a:pt x="5603" y="4140"/>
                  <a:pt x="5603" y="5318"/>
                </a:cubicBezTo>
                <a:cubicBezTo>
                  <a:pt x="5603" y="6495"/>
                  <a:pt x="5033" y="7494"/>
                  <a:pt x="4355" y="7494"/>
                </a:cubicBezTo>
                <a:lnTo>
                  <a:pt x="4355" y="3141"/>
                </a:lnTo>
                <a:close/>
                <a:moveTo>
                  <a:pt x="4979" y="8119"/>
                </a:moveTo>
                <a:lnTo>
                  <a:pt x="4979" y="8743"/>
                </a:lnTo>
                <a:lnTo>
                  <a:pt x="3123" y="8743"/>
                </a:lnTo>
                <a:lnTo>
                  <a:pt x="3123" y="8119"/>
                </a:lnTo>
                <a:close/>
                <a:moveTo>
                  <a:pt x="4072" y="0"/>
                </a:moveTo>
                <a:cubicBezTo>
                  <a:pt x="3212" y="0"/>
                  <a:pt x="2499" y="690"/>
                  <a:pt x="2499" y="1553"/>
                </a:cubicBezTo>
                <a:lnTo>
                  <a:pt x="2499" y="2534"/>
                </a:lnTo>
                <a:cubicBezTo>
                  <a:pt x="1089" y="2695"/>
                  <a:pt x="1" y="3872"/>
                  <a:pt x="1" y="5318"/>
                </a:cubicBezTo>
                <a:cubicBezTo>
                  <a:pt x="1" y="6745"/>
                  <a:pt x="1089" y="7940"/>
                  <a:pt x="2499" y="8101"/>
                </a:cubicBezTo>
                <a:lnTo>
                  <a:pt x="2499" y="10617"/>
                </a:lnTo>
                <a:lnTo>
                  <a:pt x="3123" y="10617"/>
                </a:lnTo>
                <a:lnTo>
                  <a:pt x="3123" y="9350"/>
                </a:lnTo>
                <a:lnTo>
                  <a:pt x="3730" y="9350"/>
                </a:lnTo>
                <a:lnTo>
                  <a:pt x="3730" y="10617"/>
                </a:lnTo>
                <a:lnTo>
                  <a:pt x="4355" y="10617"/>
                </a:lnTo>
                <a:lnTo>
                  <a:pt x="4355" y="9350"/>
                </a:lnTo>
                <a:lnTo>
                  <a:pt x="4979" y="9350"/>
                </a:lnTo>
                <a:lnTo>
                  <a:pt x="4979" y="10617"/>
                </a:lnTo>
                <a:lnTo>
                  <a:pt x="5603" y="10617"/>
                </a:lnTo>
                <a:lnTo>
                  <a:pt x="5603" y="8101"/>
                </a:lnTo>
                <a:cubicBezTo>
                  <a:pt x="6995" y="7940"/>
                  <a:pt x="8101" y="6745"/>
                  <a:pt x="8101" y="5318"/>
                </a:cubicBezTo>
                <a:cubicBezTo>
                  <a:pt x="8101" y="3872"/>
                  <a:pt x="6995" y="2695"/>
                  <a:pt x="5603" y="2534"/>
                </a:cubicBezTo>
                <a:lnTo>
                  <a:pt x="5603" y="1589"/>
                </a:lnTo>
                <a:cubicBezTo>
                  <a:pt x="5603" y="732"/>
                  <a:pt x="4943" y="36"/>
                  <a:pt x="4105" y="1"/>
                </a:cubicBezTo>
                <a:cubicBezTo>
                  <a:pt x="4094" y="0"/>
                  <a:pt x="4083" y="0"/>
                  <a:pt x="407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19" name="Google Shape;919;p92"/>
          <p:cNvGrpSpPr/>
          <p:nvPr/>
        </p:nvGrpSpPr>
        <p:grpSpPr>
          <a:xfrm rot="484655">
            <a:off x="5898461" y="3793363"/>
            <a:ext cx="479571" cy="420934"/>
            <a:chOff x="4772497" y="1789389"/>
            <a:chExt cx="341543" cy="299761"/>
          </a:xfrm>
        </p:grpSpPr>
        <p:sp>
          <p:nvSpPr>
            <p:cNvPr id="920" name="Google Shape;920;p92"/>
            <p:cNvSpPr/>
            <p:nvPr/>
          </p:nvSpPr>
          <p:spPr>
            <a:xfrm>
              <a:off x="4812609" y="1829533"/>
              <a:ext cx="80255" cy="79677"/>
            </a:xfrm>
            <a:custGeom>
              <a:rect b="b" l="l" r="r" t="t"/>
              <a:pathLst>
                <a:path extrusionOk="0" h="2481" w="2499">
                  <a:moveTo>
                    <a:pt x="1249" y="625"/>
                  </a:moveTo>
                  <a:cubicBezTo>
                    <a:pt x="1588" y="625"/>
                    <a:pt x="1874" y="911"/>
                    <a:pt x="1874" y="1250"/>
                  </a:cubicBezTo>
                  <a:cubicBezTo>
                    <a:pt x="1874" y="1589"/>
                    <a:pt x="1588" y="1874"/>
                    <a:pt x="1249" y="1874"/>
                  </a:cubicBezTo>
                  <a:cubicBezTo>
                    <a:pt x="910" y="1874"/>
                    <a:pt x="625" y="1589"/>
                    <a:pt x="625" y="1250"/>
                  </a:cubicBezTo>
                  <a:cubicBezTo>
                    <a:pt x="625" y="911"/>
                    <a:pt x="910" y="625"/>
                    <a:pt x="1249" y="625"/>
                  </a:cubicBezTo>
                  <a:close/>
                  <a:moveTo>
                    <a:pt x="1249" y="1"/>
                  </a:moveTo>
                  <a:cubicBezTo>
                    <a:pt x="553" y="1"/>
                    <a:pt x="0" y="554"/>
                    <a:pt x="0" y="1250"/>
                  </a:cubicBezTo>
                  <a:cubicBezTo>
                    <a:pt x="0" y="1928"/>
                    <a:pt x="553" y="2481"/>
                    <a:pt x="1249" y="2481"/>
                  </a:cubicBezTo>
                  <a:cubicBezTo>
                    <a:pt x="1927" y="2481"/>
                    <a:pt x="2498" y="1928"/>
                    <a:pt x="2498" y="1250"/>
                  </a:cubicBezTo>
                  <a:cubicBezTo>
                    <a:pt x="2498" y="554"/>
                    <a:pt x="1927" y="1"/>
                    <a:pt x="1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92"/>
            <p:cNvSpPr/>
            <p:nvPr/>
          </p:nvSpPr>
          <p:spPr>
            <a:xfrm>
              <a:off x="4772497" y="1789389"/>
              <a:ext cx="341543" cy="220116"/>
            </a:xfrm>
            <a:custGeom>
              <a:rect b="b" l="l" r="r" t="t"/>
              <a:pathLst>
                <a:path extrusionOk="0" h="6854" w="10635">
                  <a:moveTo>
                    <a:pt x="2498" y="626"/>
                  </a:moveTo>
                  <a:cubicBezTo>
                    <a:pt x="3533" y="626"/>
                    <a:pt x="4354" y="1465"/>
                    <a:pt x="4354" y="2500"/>
                  </a:cubicBezTo>
                  <a:cubicBezTo>
                    <a:pt x="4354" y="3517"/>
                    <a:pt x="3533" y="4355"/>
                    <a:pt x="2498" y="4355"/>
                  </a:cubicBezTo>
                  <a:cubicBezTo>
                    <a:pt x="1463" y="4355"/>
                    <a:pt x="625" y="3517"/>
                    <a:pt x="625" y="2500"/>
                  </a:cubicBezTo>
                  <a:cubicBezTo>
                    <a:pt x="625" y="1465"/>
                    <a:pt x="1463" y="626"/>
                    <a:pt x="2498" y="626"/>
                  </a:cubicBezTo>
                  <a:close/>
                  <a:moveTo>
                    <a:pt x="8136" y="626"/>
                  </a:moveTo>
                  <a:cubicBezTo>
                    <a:pt x="9171" y="626"/>
                    <a:pt x="10010" y="1465"/>
                    <a:pt x="10010" y="2500"/>
                  </a:cubicBezTo>
                  <a:cubicBezTo>
                    <a:pt x="10010" y="3517"/>
                    <a:pt x="9171" y="4355"/>
                    <a:pt x="8136" y="4355"/>
                  </a:cubicBezTo>
                  <a:cubicBezTo>
                    <a:pt x="7102" y="4355"/>
                    <a:pt x="6263" y="3517"/>
                    <a:pt x="6263" y="2500"/>
                  </a:cubicBezTo>
                  <a:cubicBezTo>
                    <a:pt x="6263" y="1465"/>
                    <a:pt x="7102" y="626"/>
                    <a:pt x="8136" y="626"/>
                  </a:cubicBezTo>
                  <a:close/>
                  <a:moveTo>
                    <a:pt x="10010" y="4980"/>
                  </a:moveTo>
                  <a:lnTo>
                    <a:pt x="10010" y="5604"/>
                  </a:lnTo>
                  <a:lnTo>
                    <a:pt x="8761" y="5604"/>
                  </a:lnTo>
                  <a:lnTo>
                    <a:pt x="8761" y="6229"/>
                  </a:lnTo>
                  <a:lnTo>
                    <a:pt x="8136" y="6229"/>
                  </a:lnTo>
                  <a:lnTo>
                    <a:pt x="8136" y="5604"/>
                  </a:lnTo>
                  <a:lnTo>
                    <a:pt x="2498" y="5604"/>
                  </a:lnTo>
                  <a:lnTo>
                    <a:pt x="2498" y="6229"/>
                  </a:lnTo>
                  <a:lnTo>
                    <a:pt x="1874" y="6229"/>
                  </a:lnTo>
                  <a:lnTo>
                    <a:pt x="1874" y="5604"/>
                  </a:lnTo>
                  <a:lnTo>
                    <a:pt x="625" y="5604"/>
                  </a:lnTo>
                  <a:lnTo>
                    <a:pt x="625" y="4980"/>
                  </a:lnTo>
                  <a:close/>
                  <a:moveTo>
                    <a:pt x="2492" y="0"/>
                  </a:moveTo>
                  <a:cubicBezTo>
                    <a:pt x="1125" y="0"/>
                    <a:pt x="0" y="1122"/>
                    <a:pt x="0" y="2500"/>
                  </a:cubicBezTo>
                  <a:cubicBezTo>
                    <a:pt x="0" y="3231"/>
                    <a:pt x="339" y="3909"/>
                    <a:pt x="857" y="4355"/>
                  </a:cubicBezTo>
                  <a:lnTo>
                    <a:pt x="0" y="4355"/>
                  </a:lnTo>
                  <a:lnTo>
                    <a:pt x="0" y="6229"/>
                  </a:lnTo>
                  <a:lnTo>
                    <a:pt x="1249" y="6229"/>
                  </a:lnTo>
                  <a:lnTo>
                    <a:pt x="1249" y="6853"/>
                  </a:lnTo>
                  <a:lnTo>
                    <a:pt x="3123" y="6853"/>
                  </a:lnTo>
                  <a:lnTo>
                    <a:pt x="3123" y="6229"/>
                  </a:lnTo>
                  <a:lnTo>
                    <a:pt x="7512" y="6229"/>
                  </a:lnTo>
                  <a:lnTo>
                    <a:pt x="7512" y="6853"/>
                  </a:lnTo>
                  <a:lnTo>
                    <a:pt x="9385" y="6853"/>
                  </a:lnTo>
                  <a:lnTo>
                    <a:pt x="9385" y="6229"/>
                  </a:lnTo>
                  <a:lnTo>
                    <a:pt x="10617" y="6229"/>
                  </a:lnTo>
                  <a:lnTo>
                    <a:pt x="10617" y="4355"/>
                  </a:lnTo>
                  <a:lnTo>
                    <a:pt x="9778" y="4355"/>
                  </a:lnTo>
                  <a:cubicBezTo>
                    <a:pt x="10295" y="3909"/>
                    <a:pt x="10634" y="3231"/>
                    <a:pt x="10617" y="2482"/>
                  </a:cubicBezTo>
                  <a:cubicBezTo>
                    <a:pt x="10617" y="1162"/>
                    <a:pt x="9564" y="55"/>
                    <a:pt x="8226" y="2"/>
                  </a:cubicBezTo>
                  <a:cubicBezTo>
                    <a:pt x="8194" y="1"/>
                    <a:pt x="8162" y="0"/>
                    <a:pt x="8130" y="0"/>
                  </a:cubicBezTo>
                  <a:cubicBezTo>
                    <a:pt x="6764" y="0"/>
                    <a:pt x="5656" y="1122"/>
                    <a:pt x="5656" y="2500"/>
                  </a:cubicBezTo>
                  <a:cubicBezTo>
                    <a:pt x="5656" y="3231"/>
                    <a:pt x="5977" y="3909"/>
                    <a:pt x="6495" y="4355"/>
                  </a:cubicBezTo>
                  <a:lnTo>
                    <a:pt x="4140" y="4355"/>
                  </a:lnTo>
                  <a:cubicBezTo>
                    <a:pt x="4657" y="3909"/>
                    <a:pt x="4978" y="3231"/>
                    <a:pt x="4978" y="2482"/>
                  </a:cubicBezTo>
                  <a:cubicBezTo>
                    <a:pt x="4978" y="1162"/>
                    <a:pt x="3926" y="55"/>
                    <a:pt x="2587" y="2"/>
                  </a:cubicBezTo>
                  <a:cubicBezTo>
                    <a:pt x="2555" y="1"/>
                    <a:pt x="2524" y="0"/>
                    <a:pt x="24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92"/>
            <p:cNvSpPr/>
            <p:nvPr/>
          </p:nvSpPr>
          <p:spPr>
            <a:xfrm>
              <a:off x="4993673" y="1829533"/>
              <a:ext cx="80255" cy="79677"/>
            </a:xfrm>
            <a:custGeom>
              <a:rect b="b" l="l" r="r" t="t"/>
              <a:pathLst>
                <a:path extrusionOk="0" h="2481" w="2499">
                  <a:moveTo>
                    <a:pt x="1249" y="625"/>
                  </a:moveTo>
                  <a:cubicBezTo>
                    <a:pt x="1588" y="625"/>
                    <a:pt x="1874" y="911"/>
                    <a:pt x="1874" y="1250"/>
                  </a:cubicBezTo>
                  <a:cubicBezTo>
                    <a:pt x="1874" y="1589"/>
                    <a:pt x="1588" y="1874"/>
                    <a:pt x="1249" y="1874"/>
                  </a:cubicBezTo>
                  <a:cubicBezTo>
                    <a:pt x="910" y="1874"/>
                    <a:pt x="625" y="1589"/>
                    <a:pt x="625" y="1250"/>
                  </a:cubicBezTo>
                  <a:cubicBezTo>
                    <a:pt x="625" y="911"/>
                    <a:pt x="910" y="625"/>
                    <a:pt x="1249" y="625"/>
                  </a:cubicBezTo>
                  <a:close/>
                  <a:moveTo>
                    <a:pt x="1249" y="1"/>
                  </a:moveTo>
                  <a:cubicBezTo>
                    <a:pt x="571" y="1"/>
                    <a:pt x="0" y="554"/>
                    <a:pt x="0" y="1250"/>
                  </a:cubicBezTo>
                  <a:cubicBezTo>
                    <a:pt x="0" y="1928"/>
                    <a:pt x="571" y="2481"/>
                    <a:pt x="1249" y="2481"/>
                  </a:cubicBezTo>
                  <a:cubicBezTo>
                    <a:pt x="1927" y="2481"/>
                    <a:pt x="2498" y="1928"/>
                    <a:pt x="2498" y="1250"/>
                  </a:cubicBezTo>
                  <a:cubicBezTo>
                    <a:pt x="2498" y="554"/>
                    <a:pt x="1927" y="1"/>
                    <a:pt x="1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92"/>
            <p:cNvSpPr/>
            <p:nvPr/>
          </p:nvSpPr>
          <p:spPr>
            <a:xfrm>
              <a:off x="4793115" y="2029513"/>
              <a:ext cx="299729" cy="20104"/>
            </a:xfrm>
            <a:custGeom>
              <a:rect b="b" l="l" r="r" t="t"/>
              <a:pathLst>
                <a:path extrusionOk="0" h="626" w="9333">
                  <a:moveTo>
                    <a:pt x="0" y="1"/>
                  </a:moveTo>
                  <a:lnTo>
                    <a:pt x="0" y="625"/>
                  </a:lnTo>
                  <a:lnTo>
                    <a:pt x="9332" y="625"/>
                  </a:lnTo>
                  <a:lnTo>
                    <a:pt x="933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92"/>
            <p:cNvSpPr/>
            <p:nvPr/>
          </p:nvSpPr>
          <p:spPr>
            <a:xfrm>
              <a:off x="4793115" y="2069079"/>
              <a:ext cx="299729" cy="20072"/>
            </a:xfrm>
            <a:custGeom>
              <a:rect b="b" l="l" r="r" t="t"/>
              <a:pathLst>
                <a:path extrusionOk="0" h="625" w="9333">
                  <a:moveTo>
                    <a:pt x="0" y="0"/>
                  </a:moveTo>
                  <a:lnTo>
                    <a:pt x="0" y="625"/>
                  </a:lnTo>
                  <a:lnTo>
                    <a:pt x="9332" y="625"/>
                  </a:lnTo>
                  <a:lnTo>
                    <a:pt x="933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5" name="Google Shape;925;p92"/>
          <p:cNvSpPr txBox="1"/>
          <p:nvPr/>
        </p:nvSpPr>
        <p:spPr>
          <a:xfrm>
            <a:off x="428625" y="4216625"/>
            <a:ext cx="82866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dk1"/>
                </a:solidFill>
                <a:latin typeface="Manrope"/>
                <a:ea typeface="Manrope"/>
                <a:cs typeface="Manrope"/>
                <a:sym typeface="Manrope"/>
              </a:rPr>
              <a:t>Users want </a:t>
            </a:r>
            <a:r>
              <a:rPr b="1" lang="en" sz="1700">
                <a:solidFill>
                  <a:schemeClr val="dk1"/>
                </a:solidFill>
                <a:latin typeface="Manrope"/>
                <a:ea typeface="Manrope"/>
                <a:cs typeface="Manrope"/>
                <a:sym typeface="Manrope"/>
              </a:rPr>
              <a:t>gentle, flexible support </a:t>
            </a:r>
            <a:r>
              <a:rPr lang="en" sz="1700">
                <a:solidFill>
                  <a:schemeClr val="dk1"/>
                </a:solidFill>
                <a:latin typeface="Manrope"/>
                <a:ea typeface="Manrope"/>
                <a:cs typeface="Manrope"/>
                <a:sym typeface="Manrope"/>
              </a:rPr>
              <a:t>that </a:t>
            </a:r>
            <a:r>
              <a:rPr b="1" lang="en" sz="1700">
                <a:solidFill>
                  <a:schemeClr val="dk1"/>
                </a:solidFill>
                <a:latin typeface="Manrope"/>
                <a:ea typeface="Manrope"/>
                <a:cs typeface="Manrope"/>
                <a:sym typeface="Manrope"/>
              </a:rPr>
              <a:t>respects their autonomy</a:t>
            </a:r>
            <a:r>
              <a:rPr lang="en" sz="1700">
                <a:solidFill>
                  <a:schemeClr val="dk1"/>
                </a:solidFill>
                <a:latin typeface="Manrope"/>
                <a:ea typeface="Manrope"/>
                <a:cs typeface="Manrope"/>
                <a:sym typeface="Manrope"/>
              </a:rPr>
              <a:t> rather than something prescriptive or overwhelming.</a:t>
            </a:r>
            <a:endParaRPr sz="1700">
              <a:solidFill>
                <a:schemeClr val="dk1"/>
              </a:solidFill>
              <a:latin typeface="Manrope"/>
              <a:ea typeface="Manrope"/>
              <a:cs typeface="Manrope"/>
              <a:sym typeface="Manrope"/>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93"/>
          <p:cNvSpPr txBox="1"/>
          <p:nvPr>
            <p:ph type="title"/>
          </p:nvPr>
        </p:nvSpPr>
        <p:spPr>
          <a:xfrm>
            <a:off x="719925" y="437700"/>
            <a:ext cx="7704000" cy="65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rPr>
              <a:t>ETHICAL CONSIDERATIONS</a:t>
            </a:r>
            <a:endParaRPr b="1"/>
          </a:p>
        </p:txBody>
      </p:sp>
      <p:sp>
        <p:nvSpPr>
          <p:cNvPr id="931" name="Google Shape;931;p93"/>
          <p:cNvSpPr txBox="1"/>
          <p:nvPr>
            <p:ph idx="2" type="title"/>
          </p:nvPr>
        </p:nvSpPr>
        <p:spPr>
          <a:xfrm>
            <a:off x="1164025" y="2912975"/>
            <a:ext cx="2045700" cy="48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App Dependence</a:t>
            </a:r>
            <a:endParaRPr/>
          </a:p>
        </p:txBody>
      </p:sp>
      <p:sp>
        <p:nvSpPr>
          <p:cNvPr id="932" name="Google Shape;932;p93"/>
          <p:cNvSpPr txBox="1"/>
          <p:nvPr>
            <p:ph idx="1" type="subTitle"/>
          </p:nvPr>
        </p:nvSpPr>
        <p:spPr>
          <a:xfrm>
            <a:off x="1098125" y="3400475"/>
            <a:ext cx="2349300" cy="1281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app should foster real-world support and help-seeking, not replace relationships with therapists, peers, or loved ones, for purpose of user retention.</a:t>
            </a:r>
            <a:endParaRPr/>
          </a:p>
        </p:txBody>
      </p:sp>
      <p:sp>
        <p:nvSpPr>
          <p:cNvPr id="933" name="Google Shape;933;p93"/>
          <p:cNvSpPr txBox="1"/>
          <p:nvPr>
            <p:ph idx="3" type="title"/>
          </p:nvPr>
        </p:nvSpPr>
        <p:spPr>
          <a:xfrm>
            <a:off x="3732325" y="2592950"/>
            <a:ext cx="2110200" cy="48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Sensitive data collection</a:t>
            </a:r>
            <a:endParaRPr/>
          </a:p>
        </p:txBody>
      </p:sp>
      <p:sp>
        <p:nvSpPr>
          <p:cNvPr id="934" name="Google Shape;934;p93"/>
          <p:cNvSpPr txBox="1"/>
          <p:nvPr>
            <p:ph idx="4" type="subTitle"/>
          </p:nvPr>
        </p:nvSpPr>
        <p:spPr>
          <a:xfrm>
            <a:off x="3700950" y="3217309"/>
            <a:ext cx="2045700" cy="99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Since emotional and behavioral data are involved, consent and anonymization are essential.</a:t>
            </a:r>
            <a:endParaRPr/>
          </a:p>
        </p:txBody>
      </p:sp>
      <p:sp>
        <p:nvSpPr>
          <p:cNvPr id="935" name="Google Shape;935;p93"/>
          <p:cNvSpPr txBox="1"/>
          <p:nvPr>
            <p:ph idx="5" type="title"/>
          </p:nvPr>
        </p:nvSpPr>
        <p:spPr>
          <a:xfrm>
            <a:off x="6237825" y="2836025"/>
            <a:ext cx="2045700" cy="487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Excluded users</a:t>
            </a:r>
            <a:endParaRPr/>
          </a:p>
        </p:txBody>
      </p:sp>
      <p:sp>
        <p:nvSpPr>
          <p:cNvPr id="936" name="Google Shape;936;p93"/>
          <p:cNvSpPr txBox="1"/>
          <p:nvPr>
            <p:ph idx="6" type="subTitle"/>
          </p:nvPr>
        </p:nvSpPr>
        <p:spPr>
          <a:xfrm>
            <a:off x="5934225" y="3447350"/>
            <a:ext cx="2652900" cy="99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As a digital-first solution, it’s best suited for younger, tech-savvy users—potentially excluding older populations who are less comfortable with app-based tools.</a:t>
            </a:r>
            <a:endParaRPr/>
          </a:p>
        </p:txBody>
      </p:sp>
      <p:grpSp>
        <p:nvGrpSpPr>
          <p:cNvPr id="937" name="Google Shape;937;p93"/>
          <p:cNvGrpSpPr/>
          <p:nvPr/>
        </p:nvGrpSpPr>
        <p:grpSpPr>
          <a:xfrm rot="-201881">
            <a:off x="1960790" y="1991013"/>
            <a:ext cx="452172" cy="514063"/>
            <a:chOff x="4936700" y="2725625"/>
            <a:chExt cx="217350" cy="247100"/>
          </a:xfrm>
        </p:grpSpPr>
        <p:sp>
          <p:nvSpPr>
            <p:cNvPr id="938" name="Google Shape;938;p93"/>
            <p:cNvSpPr/>
            <p:nvPr/>
          </p:nvSpPr>
          <p:spPr>
            <a:xfrm>
              <a:off x="4936700" y="2725625"/>
              <a:ext cx="217350" cy="247100"/>
            </a:xfrm>
            <a:custGeom>
              <a:rect b="b" l="l" r="r" t="t"/>
              <a:pathLst>
                <a:path extrusionOk="0" h="9884" w="8694">
                  <a:moveTo>
                    <a:pt x="2882" y="572"/>
                  </a:moveTo>
                  <a:lnTo>
                    <a:pt x="2882" y="1739"/>
                  </a:lnTo>
                  <a:lnTo>
                    <a:pt x="2311" y="1739"/>
                  </a:lnTo>
                  <a:lnTo>
                    <a:pt x="2311" y="572"/>
                  </a:lnTo>
                  <a:close/>
                  <a:moveTo>
                    <a:pt x="1739" y="2334"/>
                  </a:moveTo>
                  <a:lnTo>
                    <a:pt x="1739" y="2905"/>
                  </a:lnTo>
                  <a:lnTo>
                    <a:pt x="1144" y="2905"/>
                  </a:lnTo>
                  <a:lnTo>
                    <a:pt x="1144" y="2334"/>
                  </a:lnTo>
                  <a:close/>
                  <a:moveTo>
                    <a:pt x="2882" y="2334"/>
                  </a:moveTo>
                  <a:lnTo>
                    <a:pt x="2882" y="2905"/>
                  </a:lnTo>
                  <a:lnTo>
                    <a:pt x="2311" y="2905"/>
                  </a:lnTo>
                  <a:lnTo>
                    <a:pt x="2311" y="2334"/>
                  </a:lnTo>
                  <a:close/>
                  <a:moveTo>
                    <a:pt x="4049" y="2334"/>
                  </a:moveTo>
                  <a:lnTo>
                    <a:pt x="4049" y="2905"/>
                  </a:lnTo>
                  <a:lnTo>
                    <a:pt x="3478" y="2905"/>
                  </a:lnTo>
                  <a:lnTo>
                    <a:pt x="3478" y="2334"/>
                  </a:lnTo>
                  <a:close/>
                  <a:moveTo>
                    <a:pt x="6955" y="4930"/>
                  </a:moveTo>
                  <a:lnTo>
                    <a:pt x="6955" y="5525"/>
                  </a:lnTo>
                  <a:cubicBezTo>
                    <a:pt x="6955" y="5668"/>
                    <a:pt x="6812" y="5811"/>
                    <a:pt x="6669" y="5811"/>
                  </a:cubicBezTo>
                  <a:lnTo>
                    <a:pt x="4907" y="5811"/>
                  </a:lnTo>
                  <a:cubicBezTo>
                    <a:pt x="4764" y="5811"/>
                    <a:pt x="4621" y="5668"/>
                    <a:pt x="4621" y="5525"/>
                  </a:cubicBezTo>
                  <a:cubicBezTo>
                    <a:pt x="4621" y="5358"/>
                    <a:pt x="4764" y="5215"/>
                    <a:pt x="4907" y="5215"/>
                  </a:cubicBezTo>
                  <a:lnTo>
                    <a:pt x="5835" y="5215"/>
                  </a:lnTo>
                  <a:cubicBezTo>
                    <a:pt x="6240" y="5215"/>
                    <a:pt x="6621" y="5120"/>
                    <a:pt x="6955" y="4930"/>
                  </a:cubicBezTo>
                  <a:close/>
                  <a:moveTo>
                    <a:pt x="7526" y="6382"/>
                  </a:moveTo>
                  <a:lnTo>
                    <a:pt x="7526" y="6978"/>
                  </a:lnTo>
                  <a:lnTo>
                    <a:pt x="4049" y="6978"/>
                  </a:lnTo>
                  <a:lnTo>
                    <a:pt x="4049" y="6382"/>
                  </a:lnTo>
                  <a:close/>
                  <a:moveTo>
                    <a:pt x="1739" y="5215"/>
                  </a:moveTo>
                  <a:lnTo>
                    <a:pt x="1739" y="7549"/>
                  </a:lnTo>
                  <a:lnTo>
                    <a:pt x="572" y="7549"/>
                  </a:lnTo>
                  <a:lnTo>
                    <a:pt x="572" y="5215"/>
                  </a:lnTo>
                  <a:close/>
                  <a:moveTo>
                    <a:pt x="4621" y="3477"/>
                  </a:moveTo>
                  <a:lnTo>
                    <a:pt x="4621" y="4692"/>
                  </a:lnTo>
                  <a:cubicBezTo>
                    <a:pt x="4288" y="4811"/>
                    <a:pt x="4049" y="5144"/>
                    <a:pt x="4049" y="5525"/>
                  </a:cubicBezTo>
                  <a:cubicBezTo>
                    <a:pt x="4049" y="5620"/>
                    <a:pt x="4073" y="5716"/>
                    <a:pt x="4097" y="5811"/>
                  </a:cubicBezTo>
                  <a:lnTo>
                    <a:pt x="3478" y="5811"/>
                  </a:lnTo>
                  <a:lnTo>
                    <a:pt x="3478" y="6978"/>
                  </a:lnTo>
                  <a:lnTo>
                    <a:pt x="2882" y="6978"/>
                  </a:lnTo>
                  <a:lnTo>
                    <a:pt x="2882" y="9312"/>
                  </a:lnTo>
                  <a:lnTo>
                    <a:pt x="572" y="9312"/>
                  </a:lnTo>
                  <a:lnTo>
                    <a:pt x="572" y="8121"/>
                  </a:lnTo>
                  <a:lnTo>
                    <a:pt x="2311" y="8121"/>
                  </a:lnTo>
                  <a:lnTo>
                    <a:pt x="2311" y="4644"/>
                  </a:lnTo>
                  <a:lnTo>
                    <a:pt x="572" y="4644"/>
                  </a:lnTo>
                  <a:lnTo>
                    <a:pt x="572" y="3477"/>
                  </a:lnTo>
                  <a:close/>
                  <a:moveTo>
                    <a:pt x="8098" y="7549"/>
                  </a:moveTo>
                  <a:lnTo>
                    <a:pt x="8098" y="9312"/>
                  </a:lnTo>
                  <a:lnTo>
                    <a:pt x="3478" y="9312"/>
                  </a:lnTo>
                  <a:lnTo>
                    <a:pt x="3478" y="7549"/>
                  </a:lnTo>
                  <a:close/>
                  <a:moveTo>
                    <a:pt x="572" y="0"/>
                  </a:moveTo>
                  <a:lnTo>
                    <a:pt x="572" y="572"/>
                  </a:lnTo>
                  <a:lnTo>
                    <a:pt x="1739" y="572"/>
                  </a:lnTo>
                  <a:lnTo>
                    <a:pt x="1739" y="1739"/>
                  </a:lnTo>
                  <a:lnTo>
                    <a:pt x="572" y="1739"/>
                  </a:lnTo>
                  <a:lnTo>
                    <a:pt x="572" y="2905"/>
                  </a:lnTo>
                  <a:lnTo>
                    <a:pt x="1" y="2905"/>
                  </a:lnTo>
                  <a:lnTo>
                    <a:pt x="1" y="9883"/>
                  </a:lnTo>
                  <a:lnTo>
                    <a:pt x="8693" y="9883"/>
                  </a:lnTo>
                  <a:lnTo>
                    <a:pt x="8693" y="6978"/>
                  </a:lnTo>
                  <a:lnTo>
                    <a:pt x="8098" y="6978"/>
                  </a:lnTo>
                  <a:lnTo>
                    <a:pt x="8098" y="5811"/>
                  </a:lnTo>
                  <a:lnTo>
                    <a:pt x="7479" y="5811"/>
                  </a:lnTo>
                  <a:cubicBezTo>
                    <a:pt x="7502" y="5716"/>
                    <a:pt x="7526" y="5620"/>
                    <a:pt x="7526" y="5525"/>
                  </a:cubicBezTo>
                  <a:lnTo>
                    <a:pt x="7526" y="3668"/>
                  </a:lnTo>
                  <a:lnTo>
                    <a:pt x="7026" y="4144"/>
                  </a:lnTo>
                  <a:cubicBezTo>
                    <a:pt x="6717" y="4477"/>
                    <a:pt x="6288" y="4644"/>
                    <a:pt x="5835" y="4644"/>
                  </a:cubicBezTo>
                  <a:lnTo>
                    <a:pt x="5216" y="4644"/>
                  </a:lnTo>
                  <a:lnTo>
                    <a:pt x="5216" y="2905"/>
                  </a:lnTo>
                  <a:lnTo>
                    <a:pt x="4621" y="2905"/>
                  </a:lnTo>
                  <a:lnTo>
                    <a:pt x="4621" y="1739"/>
                  </a:lnTo>
                  <a:lnTo>
                    <a:pt x="3478" y="1739"/>
                  </a:lnTo>
                  <a:lnTo>
                    <a:pt x="3478" y="572"/>
                  </a:lnTo>
                  <a:lnTo>
                    <a:pt x="4621" y="572"/>
                  </a:lnTo>
                  <a:cubicBezTo>
                    <a:pt x="4954" y="572"/>
                    <a:pt x="5216" y="834"/>
                    <a:pt x="5216" y="1143"/>
                  </a:cubicBezTo>
                  <a:lnTo>
                    <a:pt x="5788" y="1143"/>
                  </a:lnTo>
                  <a:cubicBezTo>
                    <a:pt x="5788" y="500"/>
                    <a:pt x="5264" y="0"/>
                    <a:pt x="462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93"/>
            <p:cNvSpPr/>
            <p:nvPr/>
          </p:nvSpPr>
          <p:spPr>
            <a:xfrm>
              <a:off x="5052200" y="2928625"/>
              <a:ext cx="58375" cy="14925"/>
            </a:xfrm>
            <a:custGeom>
              <a:rect b="b" l="l" r="r" t="t"/>
              <a:pathLst>
                <a:path extrusionOk="0" h="597" w="2335">
                  <a:moveTo>
                    <a:pt x="1" y="1"/>
                  </a:moveTo>
                  <a:lnTo>
                    <a:pt x="1" y="596"/>
                  </a:lnTo>
                  <a:lnTo>
                    <a:pt x="2335" y="596"/>
                  </a:lnTo>
                  <a:lnTo>
                    <a:pt x="233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0" name="Google Shape;940;p93"/>
          <p:cNvGrpSpPr/>
          <p:nvPr/>
        </p:nvGrpSpPr>
        <p:grpSpPr>
          <a:xfrm rot="573551">
            <a:off x="4297606" y="1568880"/>
            <a:ext cx="549337" cy="550790"/>
            <a:chOff x="5476100" y="3598400"/>
            <a:chExt cx="226875" cy="227475"/>
          </a:xfrm>
        </p:grpSpPr>
        <p:sp>
          <p:nvSpPr>
            <p:cNvPr id="941" name="Google Shape;941;p93"/>
            <p:cNvSpPr/>
            <p:nvPr/>
          </p:nvSpPr>
          <p:spPr>
            <a:xfrm>
              <a:off x="5516600" y="3746050"/>
              <a:ext cx="39900" cy="39925"/>
            </a:xfrm>
            <a:custGeom>
              <a:rect b="b" l="l" r="r" t="t"/>
              <a:pathLst>
                <a:path extrusionOk="0" h="1597" w="1596">
                  <a:moveTo>
                    <a:pt x="786" y="525"/>
                  </a:moveTo>
                  <a:cubicBezTo>
                    <a:pt x="929" y="525"/>
                    <a:pt x="1048" y="644"/>
                    <a:pt x="1048" y="787"/>
                  </a:cubicBezTo>
                  <a:cubicBezTo>
                    <a:pt x="1048" y="954"/>
                    <a:pt x="929" y="1073"/>
                    <a:pt x="786" y="1073"/>
                  </a:cubicBezTo>
                  <a:cubicBezTo>
                    <a:pt x="643" y="1073"/>
                    <a:pt x="524" y="954"/>
                    <a:pt x="524" y="787"/>
                  </a:cubicBezTo>
                  <a:cubicBezTo>
                    <a:pt x="524" y="644"/>
                    <a:pt x="643" y="525"/>
                    <a:pt x="786" y="525"/>
                  </a:cubicBezTo>
                  <a:close/>
                  <a:moveTo>
                    <a:pt x="786" y="1"/>
                  </a:moveTo>
                  <a:cubicBezTo>
                    <a:pt x="357" y="1"/>
                    <a:pt x="0" y="358"/>
                    <a:pt x="0" y="787"/>
                  </a:cubicBezTo>
                  <a:cubicBezTo>
                    <a:pt x="0" y="1239"/>
                    <a:pt x="357" y="1597"/>
                    <a:pt x="786" y="1597"/>
                  </a:cubicBezTo>
                  <a:cubicBezTo>
                    <a:pt x="1239" y="1597"/>
                    <a:pt x="1596" y="1239"/>
                    <a:pt x="1596" y="787"/>
                  </a:cubicBezTo>
                  <a:cubicBezTo>
                    <a:pt x="1596" y="358"/>
                    <a:pt x="1239" y="1"/>
                    <a:pt x="7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93"/>
            <p:cNvSpPr/>
            <p:nvPr/>
          </p:nvSpPr>
          <p:spPr>
            <a:xfrm>
              <a:off x="5476100" y="3598400"/>
              <a:ext cx="226875" cy="227475"/>
            </a:xfrm>
            <a:custGeom>
              <a:rect b="b" l="l" r="r" t="t"/>
              <a:pathLst>
                <a:path extrusionOk="0" h="9099" w="9075">
                  <a:moveTo>
                    <a:pt x="6145" y="549"/>
                  </a:moveTo>
                  <a:cubicBezTo>
                    <a:pt x="6812" y="549"/>
                    <a:pt x="6955" y="858"/>
                    <a:pt x="6955" y="1358"/>
                  </a:cubicBezTo>
                  <a:cubicBezTo>
                    <a:pt x="6955" y="1858"/>
                    <a:pt x="6812" y="2168"/>
                    <a:pt x="6145" y="2168"/>
                  </a:cubicBezTo>
                  <a:cubicBezTo>
                    <a:pt x="5264" y="2168"/>
                    <a:pt x="4264" y="1692"/>
                    <a:pt x="4264" y="1358"/>
                  </a:cubicBezTo>
                  <a:cubicBezTo>
                    <a:pt x="4264" y="1239"/>
                    <a:pt x="4430" y="1049"/>
                    <a:pt x="4859" y="834"/>
                  </a:cubicBezTo>
                  <a:cubicBezTo>
                    <a:pt x="5240" y="668"/>
                    <a:pt x="5740" y="549"/>
                    <a:pt x="6145" y="549"/>
                  </a:cubicBezTo>
                  <a:close/>
                  <a:moveTo>
                    <a:pt x="5597" y="2692"/>
                  </a:moveTo>
                  <a:cubicBezTo>
                    <a:pt x="6145" y="2692"/>
                    <a:pt x="6788" y="2835"/>
                    <a:pt x="7264" y="3073"/>
                  </a:cubicBezTo>
                  <a:cubicBezTo>
                    <a:pt x="7741" y="3287"/>
                    <a:pt x="8026" y="3549"/>
                    <a:pt x="8026" y="3764"/>
                  </a:cubicBezTo>
                  <a:cubicBezTo>
                    <a:pt x="8026" y="4002"/>
                    <a:pt x="7741" y="4264"/>
                    <a:pt x="7264" y="4478"/>
                  </a:cubicBezTo>
                  <a:cubicBezTo>
                    <a:pt x="6788" y="4692"/>
                    <a:pt x="6145" y="4835"/>
                    <a:pt x="5597" y="4835"/>
                  </a:cubicBezTo>
                  <a:cubicBezTo>
                    <a:pt x="4621" y="4835"/>
                    <a:pt x="4264" y="4407"/>
                    <a:pt x="4264" y="3764"/>
                  </a:cubicBezTo>
                  <a:cubicBezTo>
                    <a:pt x="4264" y="3049"/>
                    <a:pt x="4716" y="2692"/>
                    <a:pt x="5597" y="2692"/>
                  </a:cubicBezTo>
                  <a:close/>
                  <a:moveTo>
                    <a:pt x="6407" y="5359"/>
                  </a:moveTo>
                  <a:cubicBezTo>
                    <a:pt x="7717" y="5359"/>
                    <a:pt x="8550" y="5883"/>
                    <a:pt x="8550" y="6693"/>
                  </a:cubicBezTo>
                  <a:cubicBezTo>
                    <a:pt x="8550" y="7526"/>
                    <a:pt x="7717" y="8026"/>
                    <a:pt x="6407" y="8026"/>
                  </a:cubicBezTo>
                  <a:cubicBezTo>
                    <a:pt x="5812" y="8026"/>
                    <a:pt x="4907" y="7931"/>
                    <a:pt x="4407" y="7788"/>
                  </a:cubicBezTo>
                  <a:cubicBezTo>
                    <a:pt x="4430" y="7717"/>
                    <a:pt x="4430" y="7622"/>
                    <a:pt x="4407" y="7526"/>
                  </a:cubicBezTo>
                  <a:cubicBezTo>
                    <a:pt x="4668" y="7336"/>
                    <a:pt x="4811" y="7026"/>
                    <a:pt x="4811" y="6693"/>
                  </a:cubicBezTo>
                  <a:cubicBezTo>
                    <a:pt x="4811" y="6383"/>
                    <a:pt x="4668" y="6074"/>
                    <a:pt x="4407" y="5859"/>
                  </a:cubicBezTo>
                  <a:cubicBezTo>
                    <a:pt x="4430" y="5788"/>
                    <a:pt x="4430" y="5693"/>
                    <a:pt x="4407" y="5597"/>
                  </a:cubicBezTo>
                  <a:cubicBezTo>
                    <a:pt x="4907" y="5478"/>
                    <a:pt x="5812" y="5359"/>
                    <a:pt x="6407" y="5359"/>
                  </a:cubicBezTo>
                  <a:close/>
                  <a:moveTo>
                    <a:pt x="2406" y="4835"/>
                  </a:moveTo>
                  <a:cubicBezTo>
                    <a:pt x="2811" y="4835"/>
                    <a:pt x="2930" y="5216"/>
                    <a:pt x="3001" y="5288"/>
                  </a:cubicBezTo>
                  <a:cubicBezTo>
                    <a:pt x="3042" y="5288"/>
                    <a:pt x="3176" y="5226"/>
                    <a:pt x="3337" y="5226"/>
                  </a:cubicBezTo>
                  <a:cubicBezTo>
                    <a:pt x="3458" y="5226"/>
                    <a:pt x="3593" y="5261"/>
                    <a:pt x="3716" y="5383"/>
                  </a:cubicBezTo>
                  <a:cubicBezTo>
                    <a:pt x="4025" y="5669"/>
                    <a:pt x="3835" y="6026"/>
                    <a:pt x="3811" y="6121"/>
                  </a:cubicBezTo>
                  <a:cubicBezTo>
                    <a:pt x="3883" y="6169"/>
                    <a:pt x="4264" y="6288"/>
                    <a:pt x="4264" y="6693"/>
                  </a:cubicBezTo>
                  <a:cubicBezTo>
                    <a:pt x="4264" y="7098"/>
                    <a:pt x="3883" y="7241"/>
                    <a:pt x="3811" y="7288"/>
                  </a:cubicBezTo>
                  <a:cubicBezTo>
                    <a:pt x="3835" y="7360"/>
                    <a:pt x="4025" y="7741"/>
                    <a:pt x="3716" y="8026"/>
                  </a:cubicBezTo>
                  <a:cubicBezTo>
                    <a:pt x="3593" y="8149"/>
                    <a:pt x="3458" y="8184"/>
                    <a:pt x="3337" y="8184"/>
                  </a:cubicBezTo>
                  <a:cubicBezTo>
                    <a:pt x="3176" y="8184"/>
                    <a:pt x="3042" y="8122"/>
                    <a:pt x="3001" y="8122"/>
                  </a:cubicBezTo>
                  <a:cubicBezTo>
                    <a:pt x="2930" y="8169"/>
                    <a:pt x="2811" y="8574"/>
                    <a:pt x="2406" y="8574"/>
                  </a:cubicBezTo>
                  <a:cubicBezTo>
                    <a:pt x="2001" y="8574"/>
                    <a:pt x="1882" y="8169"/>
                    <a:pt x="1835" y="8122"/>
                  </a:cubicBezTo>
                  <a:lnTo>
                    <a:pt x="1620" y="8169"/>
                  </a:lnTo>
                  <a:cubicBezTo>
                    <a:pt x="1573" y="8181"/>
                    <a:pt x="1523" y="8187"/>
                    <a:pt x="1474" y="8187"/>
                  </a:cubicBezTo>
                  <a:cubicBezTo>
                    <a:pt x="1327" y="8187"/>
                    <a:pt x="1180" y="8134"/>
                    <a:pt x="1072" y="8026"/>
                  </a:cubicBezTo>
                  <a:cubicBezTo>
                    <a:pt x="787" y="7741"/>
                    <a:pt x="977" y="7360"/>
                    <a:pt x="977" y="7288"/>
                  </a:cubicBezTo>
                  <a:cubicBezTo>
                    <a:pt x="906" y="7241"/>
                    <a:pt x="525" y="7121"/>
                    <a:pt x="525" y="6693"/>
                  </a:cubicBezTo>
                  <a:cubicBezTo>
                    <a:pt x="525" y="6288"/>
                    <a:pt x="906" y="6169"/>
                    <a:pt x="977" y="6121"/>
                  </a:cubicBezTo>
                  <a:cubicBezTo>
                    <a:pt x="977" y="6026"/>
                    <a:pt x="787" y="5669"/>
                    <a:pt x="1072" y="5383"/>
                  </a:cubicBezTo>
                  <a:cubicBezTo>
                    <a:pt x="1195" y="5261"/>
                    <a:pt x="1339" y="5226"/>
                    <a:pt x="1470" y="5226"/>
                  </a:cubicBezTo>
                  <a:cubicBezTo>
                    <a:pt x="1644" y="5226"/>
                    <a:pt x="1794" y="5288"/>
                    <a:pt x="1835" y="5288"/>
                  </a:cubicBezTo>
                  <a:cubicBezTo>
                    <a:pt x="1882" y="5216"/>
                    <a:pt x="2001" y="4835"/>
                    <a:pt x="2406" y="4835"/>
                  </a:cubicBezTo>
                  <a:close/>
                  <a:moveTo>
                    <a:pt x="6145" y="1"/>
                  </a:moveTo>
                  <a:cubicBezTo>
                    <a:pt x="5645" y="1"/>
                    <a:pt x="5097" y="144"/>
                    <a:pt x="4621" y="358"/>
                  </a:cubicBezTo>
                  <a:cubicBezTo>
                    <a:pt x="4049" y="620"/>
                    <a:pt x="3740" y="977"/>
                    <a:pt x="3740" y="1358"/>
                  </a:cubicBezTo>
                  <a:cubicBezTo>
                    <a:pt x="3740" y="1739"/>
                    <a:pt x="4049" y="2073"/>
                    <a:pt x="4597" y="2335"/>
                  </a:cubicBezTo>
                  <a:cubicBezTo>
                    <a:pt x="4025" y="2621"/>
                    <a:pt x="3740" y="3144"/>
                    <a:pt x="3740" y="3764"/>
                  </a:cubicBezTo>
                  <a:cubicBezTo>
                    <a:pt x="3740" y="4311"/>
                    <a:pt x="3930" y="4764"/>
                    <a:pt x="4383" y="5073"/>
                  </a:cubicBezTo>
                  <a:cubicBezTo>
                    <a:pt x="4311" y="5073"/>
                    <a:pt x="4264" y="5097"/>
                    <a:pt x="4192" y="5121"/>
                  </a:cubicBezTo>
                  <a:cubicBezTo>
                    <a:pt x="4168" y="5073"/>
                    <a:pt x="4145" y="5050"/>
                    <a:pt x="4097" y="5002"/>
                  </a:cubicBezTo>
                  <a:cubicBezTo>
                    <a:pt x="3901" y="4806"/>
                    <a:pt x="3605" y="4689"/>
                    <a:pt x="3319" y="4689"/>
                  </a:cubicBezTo>
                  <a:cubicBezTo>
                    <a:pt x="3292" y="4689"/>
                    <a:pt x="3266" y="4690"/>
                    <a:pt x="3240" y="4692"/>
                  </a:cubicBezTo>
                  <a:cubicBezTo>
                    <a:pt x="3025" y="4454"/>
                    <a:pt x="2740" y="4311"/>
                    <a:pt x="2406" y="4311"/>
                  </a:cubicBezTo>
                  <a:cubicBezTo>
                    <a:pt x="2073" y="4311"/>
                    <a:pt x="1787" y="4454"/>
                    <a:pt x="1573" y="4692"/>
                  </a:cubicBezTo>
                  <a:cubicBezTo>
                    <a:pt x="1544" y="4690"/>
                    <a:pt x="1516" y="4689"/>
                    <a:pt x="1489" y="4689"/>
                  </a:cubicBezTo>
                  <a:cubicBezTo>
                    <a:pt x="1187" y="4689"/>
                    <a:pt x="909" y="4806"/>
                    <a:pt x="691" y="5002"/>
                  </a:cubicBezTo>
                  <a:cubicBezTo>
                    <a:pt x="477" y="5240"/>
                    <a:pt x="358" y="5550"/>
                    <a:pt x="382" y="5859"/>
                  </a:cubicBezTo>
                  <a:cubicBezTo>
                    <a:pt x="144" y="6074"/>
                    <a:pt x="1" y="6383"/>
                    <a:pt x="1" y="6693"/>
                  </a:cubicBezTo>
                  <a:cubicBezTo>
                    <a:pt x="1" y="7026"/>
                    <a:pt x="144" y="7336"/>
                    <a:pt x="382" y="7526"/>
                  </a:cubicBezTo>
                  <a:cubicBezTo>
                    <a:pt x="358" y="7860"/>
                    <a:pt x="477" y="8169"/>
                    <a:pt x="691" y="8384"/>
                  </a:cubicBezTo>
                  <a:cubicBezTo>
                    <a:pt x="910" y="8602"/>
                    <a:pt x="1188" y="8720"/>
                    <a:pt x="1489" y="8720"/>
                  </a:cubicBezTo>
                  <a:cubicBezTo>
                    <a:pt x="1517" y="8720"/>
                    <a:pt x="1545" y="8719"/>
                    <a:pt x="1573" y="8717"/>
                  </a:cubicBezTo>
                  <a:cubicBezTo>
                    <a:pt x="1787" y="8955"/>
                    <a:pt x="2073" y="9098"/>
                    <a:pt x="2406" y="9098"/>
                  </a:cubicBezTo>
                  <a:cubicBezTo>
                    <a:pt x="2740" y="9098"/>
                    <a:pt x="3025" y="8955"/>
                    <a:pt x="3240" y="8717"/>
                  </a:cubicBezTo>
                  <a:cubicBezTo>
                    <a:pt x="3266" y="8719"/>
                    <a:pt x="3292" y="8720"/>
                    <a:pt x="3318" y="8720"/>
                  </a:cubicBezTo>
                  <a:cubicBezTo>
                    <a:pt x="3604" y="8720"/>
                    <a:pt x="3901" y="8602"/>
                    <a:pt x="4097" y="8384"/>
                  </a:cubicBezTo>
                  <a:cubicBezTo>
                    <a:pt x="4145" y="8360"/>
                    <a:pt x="4168" y="8336"/>
                    <a:pt x="4192" y="8288"/>
                  </a:cubicBezTo>
                  <a:cubicBezTo>
                    <a:pt x="4811" y="8479"/>
                    <a:pt x="5812" y="8574"/>
                    <a:pt x="6407" y="8574"/>
                  </a:cubicBezTo>
                  <a:cubicBezTo>
                    <a:pt x="7741" y="8574"/>
                    <a:pt x="9074" y="8026"/>
                    <a:pt x="9074" y="6693"/>
                  </a:cubicBezTo>
                  <a:cubicBezTo>
                    <a:pt x="9074" y="5955"/>
                    <a:pt x="8598" y="5240"/>
                    <a:pt x="7479" y="4954"/>
                  </a:cubicBezTo>
                  <a:lnTo>
                    <a:pt x="7502" y="4954"/>
                  </a:lnTo>
                  <a:cubicBezTo>
                    <a:pt x="8169" y="4645"/>
                    <a:pt x="8550" y="4216"/>
                    <a:pt x="8550" y="3764"/>
                  </a:cubicBezTo>
                  <a:cubicBezTo>
                    <a:pt x="8550" y="3168"/>
                    <a:pt x="7883" y="2692"/>
                    <a:pt x="7074" y="2406"/>
                  </a:cubicBezTo>
                  <a:cubicBezTo>
                    <a:pt x="7336" y="2192"/>
                    <a:pt x="7479" y="1835"/>
                    <a:pt x="7479" y="1358"/>
                  </a:cubicBezTo>
                  <a:cubicBezTo>
                    <a:pt x="7479" y="430"/>
                    <a:pt x="6978" y="1"/>
                    <a:pt x="614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3" name="Google Shape;943;p93"/>
          <p:cNvSpPr/>
          <p:nvPr/>
        </p:nvSpPr>
        <p:spPr>
          <a:xfrm rot="-370742">
            <a:off x="7175787" y="2120878"/>
            <a:ext cx="353687" cy="550780"/>
          </a:xfrm>
          <a:custGeom>
            <a:rect b="b" l="l" r="r" t="t"/>
            <a:pathLst>
              <a:path extrusionOk="0" h="9384" w="6026">
                <a:moveTo>
                  <a:pt x="3835" y="3311"/>
                </a:moveTo>
                <a:lnTo>
                  <a:pt x="3835" y="3859"/>
                </a:lnTo>
                <a:lnTo>
                  <a:pt x="2191" y="3859"/>
                </a:lnTo>
                <a:lnTo>
                  <a:pt x="2191" y="3311"/>
                </a:lnTo>
                <a:close/>
                <a:moveTo>
                  <a:pt x="4073" y="4407"/>
                </a:moveTo>
                <a:cubicBezTo>
                  <a:pt x="4859" y="4407"/>
                  <a:pt x="5478" y="5050"/>
                  <a:pt x="5478" y="5835"/>
                </a:cubicBezTo>
                <a:cubicBezTo>
                  <a:pt x="5478" y="6097"/>
                  <a:pt x="5406" y="6383"/>
                  <a:pt x="5240" y="6621"/>
                </a:cubicBezTo>
                <a:lnTo>
                  <a:pt x="4501" y="7717"/>
                </a:lnTo>
                <a:lnTo>
                  <a:pt x="1501" y="7717"/>
                </a:lnTo>
                <a:lnTo>
                  <a:pt x="786" y="6621"/>
                </a:lnTo>
                <a:cubicBezTo>
                  <a:pt x="620" y="6383"/>
                  <a:pt x="548" y="6097"/>
                  <a:pt x="548" y="5835"/>
                </a:cubicBezTo>
                <a:cubicBezTo>
                  <a:pt x="548" y="5050"/>
                  <a:pt x="1167" y="4407"/>
                  <a:pt x="1953" y="4407"/>
                </a:cubicBezTo>
                <a:close/>
                <a:moveTo>
                  <a:pt x="4382" y="8264"/>
                </a:moveTo>
                <a:lnTo>
                  <a:pt x="4382" y="8836"/>
                </a:lnTo>
                <a:lnTo>
                  <a:pt x="1644" y="8836"/>
                </a:lnTo>
                <a:lnTo>
                  <a:pt x="1644" y="8264"/>
                </a:lnTo>
                <a:close/>
                <a:moveTo>
                  <a:pt x="2739" y="1"/>
                </a:moveTo>
                <a:lnTo>
                  <a:pt x="2739" y="2763"/>
                </a:lnTo>
                <a:lnTo>
                  <a:pt x="2644" y="2763"/>
                </a:lnTo>
                <a:lnTo>
                  <a:pt x="1620" y="715"/>
                </a:lnTo>
                <a:lnTo>
                  <a:pt x="1120" y="977"/>
                </a:lnTo>
                <a:lnTo>
                  <a:pt x="2025" y="2763"/>
                </a:lnTo>
                <a:lnTo>
                  <a:pt x="1096" y="2763"/>
                </a:lnTo>
                <a:lnTo>
                  <a:pt x="1096" y="3311"/>
                </a:lnTo>
                <a:lnTo>
                  <a:pt x="1644" y="3311"/>
                </a:lnTo>
                <a:lnTo>
                  <a:pt x="1644" y="3883"/>
                </a:lnTo>
                <a:cubicBezTo>
                  <a:pt x="715" y="4049"/>
                  <a:pt x="0" y="4859"/>
                  <a:pt x="0" y="5835"/>
                </a:cubicBezTo>
                <a:cubicBezTo>
                  <a:pt x="0" y="6216"/>
                  <a:pt x="96" y="6597"/>
                  <a:pt x="334" y="6907"/>
                </a:cubicBezTo>
                <a:lnTo>
                  <a:pt x="1096" y="8074"/>
                </a:lnTo>
                <a:lnTo>
                  <a:pt x="1096" y="9384"/>
                </a:lnTo>
                <a:lnTo>
                  <a:pt x="4930" y="9384"/>
                </a:lnTo>
                <a:lnTo>
                  <a:pt x="4930" y="8074"/>
                </a:lnTo>
                <a:lnTo>
                  <a:pt x="5692" y="6907"/>
                </a:lnTo>
                <a:cubicBezTo>
                  <a:pt x="5930" y="6597"/>
                  <a:pt x="6026" y="6216"/>
                  <a:pt x="6026" y="5835"/>
                </a:cubicBezTo>
                <a:cubicBezTo>
                  <a:pt x="6026" y="4859"/>
                  <a:pt x="5311" y="4049"/>
                  <a:pt x="4382" y="3883"/>
                </a:cubicBezTo>
                <a:lnTo>
                  <a:pt x="4382" y="3311"/>
                </a:lnTo>
                <a:lnTo>
                  <a:pt x="4930" y="3311"/>
                </a:lnTo>
                <a:lnTo>
                  <a:pt x="4930" y="2763"/>
                </a:lnTo>
                <a:lnTo>
                  <a:pt x="4001" y="2763"/>
                </a:lnTo>
                <a:lnTo>
                  <a:pt x="4906" y="977"/>
                </a:lnTo>
                <a:lnTo>
                  <a:pt x="4406" y="715"/>
                </a:lnTo>
                <a:lnTo>
                  <a:pt x="3382" y="2763"/>
                </a:lnTo>
                <a:lnTo>
                  <a:pt x="3287" y="2763"/>
                </a:lnTo>
                <a:lnTo>
                  <a:pt x="328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sp>
        <p:nvSpPr>
          <p:cNvPr id="948" name="Google Shape;948;p94"/>
          <p:cNvSpPr txBox="1"/>
          <p:nvPr>
            <p:ph type="title"/>
          </p:nvPr>
        </p:nvSpPr>
        <p:spPr>
          <a:xfrm>
            <a:off x="1437450" y="1301850"/>
            <a:ext cx="6269100" cy="253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THANK YOU!</a:t>
            </a:r>
            <a:endParaRPr>
              <a:solidFill>
                <a:schemeClr val="dk2"/>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2" name="Shape 952"/>
        <p:cNvGrpSpPr/>
        <p:nvPr/>
      </p:nvGrpSpPr>
      <p:grpSpPr>
        <a:xfrm>
          <a:off x="0" y="0"/>
          <a:ext cx="0" cy="0"/>
          <a:chOff x="0" y="0"/>
          <a:chExt cx="0" cy="0"/>
        </a:xfrm>
      </p:grpSpPr>
      <p:sp>
        <p:nvSpPr>
          <p:cNvPr id="953" name="Google Shape;953;p95"/>
          <p:cNvSpPr txBox="1"/>
          <p:nvPr>
            <p:ph type="title"/>
          </p:nvPr>
        </p:nvSpPr>
        <p:spPr>
          <a:xfrm>
            <a:off x="1437450" y="1301850"/>
            <a:ext cx="6269100" cy="253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APPENDIX</a:t>
            </a:r>
            <a:endParaRPr>
              <a:solidFill>
                <a:schemeClr val="dk2"/>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sp>
        <p:nvSpPr>
          <p:cNvPr id="958" name="Google Shape;958;p96"/>
          <p:cNvSpPr txBox="1"/>
          <p:nvPr>
            <p:ph type="title"/>
          </p:nvPr>
        </p:nvSpPr>
        <p:spPr>
          <a:xfrm>
            <a:off x="1437450" y="1301850"/>
            <a:ext cx="6269100" cy="253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Empathy Maps</a:t>
            </a:r>
            <a:endParaRPr>
              <a:solidFill>
                <a:schemeClr val="dk2"/>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pic>
        <p:nvPicPr>
          <p:cNvPr id="963" name="Google Shape;963;p97" title="Violet Empathy.png"/>
          <p:cNvPicPr preferRelativeResize="0"/>
          <p:nvPr/>
        </p:nvPicPr>
        <p:blipFill>
          <a:blip r:embed="rId3">
            <a:alphaModFix/>
          </a:blip>
          <a:stretch>
            <a:fillRect/>
          </a:stretch>
        </p:blipFill>
        <p:spPr>
          <a:xfrm>
            <a:off x="152400" y="152400"/>
            <a:ext cx="6910950" cy="4838701"/>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pic>
        <p:nvPicPr>
          <p:cNvPr id="968" name="Google Shape;968;p98" title="Clarisse Empathy.png"/>
          <p:cNvPicPr preferRelativeResize="0"/>
          <p:nvPr/>
        </p:nvPicPr>
        <p:blipFill>
          <a:blip r:embed="rId3">
            <a:alphaModFix/>
          </a:blip>
          <a:stretch>
            <a:fillRect/>
          </a:stretch>
        </p:blipFill>
        <p:spPr>
          <a:xfrm>
            <a:off x="152400" y="152400"/>
            <a:ext cx="7074516" cy="4838702"/>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 name="Shape 972"/>
        <p:cNvGrpSpPr/>
        <p:nvPr/>
      </p:nvGrpSpPr>
      <p:grpSpPr>
        <a:xfrm>
          <a:off x="0" y="0"/>
          <a:ext cx="0" cy="0"/>
          <a:chOff x="0" y="0"/>
          <a:chExt cx="0" cy="0"/>
        </a:xfrm>
      </p:grpSpPr>
      <p:sp>
        <p:nvSpPr>
          <p:cNvPr id="973" name="Google Shape;973;p99"/>
          <p:cNvSpPr txBox="1"/>
          <p:nvPr>
            <p:ph type="title"/>
          </p:nvPr>
        </p:nvSpPr>
        <p:spPr>
          <a:xfrm>
            <a:off x="1437450" y="1301850"/>
            <a:ext cx="6269100" cy="253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Solutions Brainstorming</a:t>
            </a:r>
            <a:endParaRPr>
              <a:solidFill>
                <a:schemeClr val="dk2"/>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pic>
        <p:nvPicPr>
          <p:cNvPr id="978" name="Google Shape;978;p100" title="Sandra Brainstorm.png"/>
          <p:cNvPicPr preferRelativeResize="0"/>
          <p:nvPr/>
        </p:nvPicPr>
        <p:blipFill>
          <a:blip r:embed="rId3">
            <a:alphaModFix/>
          </a:blip>
          <a:stretch>
            <a:fillRect/>
          </a:stretch>
        </p:blipFill>
        <p:spPr>
          <a:xfrm>
            <a:off x="501650" y="152400"/>
            <a:ext cx="7351429" cy="48387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2" name="Shape 982"/>
        <p:cNvGrpSpPr/>
        <p:nvPr/>
      </p:nvGrpSpPr>
      <p:grpSpPr>
        <a:xfrm>
          <a:off x="0" y="0"/>
          <a:ext cx="0" cy="0"/>
          <a:chOff x="0" y="0"/>
          <a:chExt cx="0" cy="0"/>
        </a:xfrm>
      </p:grpSpPr>
      <p:pic>
        <p:nvPicPr>
          <p:cNvPr id="983" name="Google Shape;983;p101" title="Violet Brainstorm.png"/>
          <p:cNvPicPr preferRelativeResize="0"/>
          <p:nvPr/>
        </p:nvPicPr>
        <p:blipFill>
          <a:blip r:embed="rId3">
            <a:alphaModFix/>
          </a:blip>
          <a:stretch>
            <a:fillRect/>
          </a:stretch>
        </p:blipFill>
        <p:spPr>
          <a:xfrm>
            <a:off x="1612900" y="152400"/>
            <a:ext cx="6166130" cy="48387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pic>
        <p:nvPicPr>
          <p:cNvPr id="988" name="Google Shape;988;p102" title="Clarisse Empathy.png"/>
          <p:cNvPicPr preferRelativeResize="0"/>
          <p:nvPr/>
        </p:nvPicPr>
        <p:blipFill>
          <a:blip r:embed="rId3">
            <a:alphaModFix/>
          </a:blip>
          <a:stretch>
            <a:fillRect/>
          </a:stretch>
        </p:blipFill>
        <p:spPr>
          <a:xfrm>
            <a:off x="893225" y="152400"/>
            <a:ext cx="7074516" cy="48387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inimalist Korean Aesthetic Pitch Deck XL Pink Variant by Slidesgo">
  <a:themeElements>
    <a:clrScheme name="Simple Light">
      <a:dk1>
        <a:srgbClr val="1E1E1E"/>
      </a:dk1>
      <a:lt1>
        <a:srgbClr val="66344D"/>
      </a:lt1>
      <a:dk2>
        <a:srgbClr val="886273"/>
      </a:dk2>
      <a:lt2>
        <a:srgbClr val="D4BBC3"/>
      </a:lt2>
      <a:accent1>
        <a:srgbClr val="E7D6DE"/>
      </a:accent1>
      <a:accent2>
        <a:srgbClr val="FCF3F8"/>
      </a:accent2>
      <a:accent3>
        <a:srgbClr val="E2A6C8"/>
      </a:accent3>
      <a:accent4>
        <a:srgbClr val="FFFFFF"/>
      </a:accent4>
      <a:accent5>
        <a:srgbClr val="FFFFFF"/>
      </a:accent5>
      <a:accent6>
        <a:srgbClr val="FFFFFF"/>
      </a:accent6>
      <a:hlink>
        <a:srgbClr val="1E1E1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