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71" r:id="rId3"/>
    <p:sldId id="272" r:id="rId4"/>
    <p:sldId id="260" r:id="rId5"/>
    <p:sldId id="259" r:id="rId6"/>
    <p:sldId id="265" r:id="rId7"/>
    <p:sldId id="263" r:id="rId8"/>
    <p:sldId id="261" r:id="rId9"/>
    <p:sldId id="264" r:id="rId10"/>
    <p:sldId id="262" r:id="rId11"/>
    <p:sldId id="268" r:id="rId12"/>
    <p:sldId id="269" r:id="rId13"/>
    <p:sldId id="270" r:id="rId14"/>
    <p:sldId id="267"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6" d="100"/>
          <a:sy n="76" d="100"/>
        </p:scale>
        <p:origin x="-106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AE34EB-69D9-EA4D-B4FB-75E915366AF9}" type="doc">
      <dgm:prSet loTypeId="urn:microsoft.com/office/officeart/2009/layout/CirclePictureHierarchy" loCatId="" qsTypeId="urn:microsoft.com/office/officeart/2005/8/quickstyle/simple4" qsCatId="simple" csTypeId="urn:microsoft.com/office/officeart/2005/8/colors/accent1_2" csCatId="accent1" phldr="1"/>
      <dgm:spPr/>
      <dgm:t>
        <a:bodyPr/>
        <a:lstStyle/>
        <a:p>
          <a:endParaRPr lang="en-US"/>
        </a:p>
      </dgm:t>
    </dgm:pt>
    <dgm:pt modelId="{7B44B7A1-F60D-724B-BA96-AD7C3D0A7B2A}">
      <dgm:prSet phldrT="[Text]"/>
      <dgm:spPr/>
      <dgm:t>
        <a:bodyPr/>
        <a:lstStyle/>
        <a:p>
          <a:r>
            <a:rPr lang="en-US" dirty="0"/>
            <a:t>1</a:t>
          </a:r>
        </a:p>
      </dgm:t>
    </dgm:pt>
    <dgm:pt modelId="{73FD7E28-FCE1-9147-821E-A04E2E0FAF0E}" type="parTrans" cxnId="{C2E7257C-73A8-064D-A73F-69E03D334862}">
      <dgm:prSet/>
      <dgm:spPr/>
      <dgm:t>
        <a:bodyPr/>
        <a:lstStyle/>
        <a:p>
          <a:endParaRPr lang="en-US"/>
        </a:p>
      </dgm:t>
    </dgm:pt>
    <dgm:pt modelId="{CA0CF568-09EF-B04C-9BB8-DA4B25C456F9}" type="sibTrans" cxnId="{C2E7257C-73A8-064D-A73F-69E03D334862}">
      <dgm:prSet/>
      <dgm:spPr/>
      <dgm:t>
        <a:bodyPr/>
        <a:lstStyle/>
        <a:p>
          <a:endParaRPr lang="en-US"/>
        </a:p>
      </dgm:t>
    </dgm:pt>
    <dgm:pt modelId="{29FB6E8D-A09E-2241-B83F-9D0FC80CE1F3}">
      <dgm:prSet phldrT="[Text]"/>
      <dgm:spPr/>
      <dgm:t>
        <a:bodyPr/>
        <a:lstStyle/>
        <a:p>
          <a:r>
            <a:rPr lang="en-US" dirty="0"/>
            <a:t>10</a:t>
          </a:r>
        </a:p>
      </dgm:t>
    </dgm:pt>
    <dgm:pt modelId="{52005B28-2BBB-8B47-90D8-2A95C404C85A}" type="parTrans" cxnId="{6F707D42-4F13-AD43-8DC3-BB11C2B275CA}">
      <dgm:prSet/>
      <dgm:spPr/>
      <dgm:t>
        <a:bodyPr/>
        <a:lstStyle/>
        <a:p>
          <a:endParaRPr lang="en-US"/>
        </a:p>
      </dgm:t>
    </dgm:pt>
    <dgm:pt modelId="{F39E3F04-A6A8-D048-BA12-40061612B1E4}" type="sibTrans" cxnId="{6F707D42-4F13-AD43-8DC3-BB11C2B275CA}">
      <dgm:prSet/>
      <dgm:spPr/>
      <dgm:t>
        <a:bodyPr/>
        <a:lstStyle/>
        <a:p>
          <a:endParaRPr lang="en-US"/>
        </a:p>
      </dgm:t>
    </dgm:pt>
    <dgm:pt modelId="{01A48B2C-7881-2B40-9A37-96C0B057CCF8}">
      <dgm:prSet phldrT="[Text]"/>
      <dgm:spPr/>
      <dgm:t>
        <a:bodyPr/>
        <a:lstStyle/>
        <a:p>
          <a:r>
            <a:rPr lang="en-US" dirty="0"/>
            <a:t>17</a:t>
          </a:r>
        </a:p>
      </dgm:t>
    </dgm:pt>
    <dgm:pt modelId="{1315B962-FABA-8549-9B00-ECE9F89ADD72}" type="parTrans" cxnId="{A91C6F3A-4813-BF41-8E22-63E2A374658D}">
      <dgm:prSet/>
      <dgm:spPr/>
      <dgm:t>
        <a:bodyPr/>
        <a:lstStyle/>
        <a:p>
          <a:endParaRPr lang="en-US"/>
        </a:p>
      </dgm:t>
    </dgm:pt>
    <dgm:pt modelId="{A4377634-1AE7-3648-86E5-FDB9B616BEAC}" type="sibTrans" cxnId="{A91C6F3A-4813-BF41-8E22-63E2A374658D}">
      <dgm:prSet/>
      <dgm:spPr/>
      <dgm:t>
        <a:bodyPr/>
        <a:lstStyle/>
        <a:p>
          <a:endParaRPr lang="en-US"/>
        </a:p>
      </dgm:t>
    </dgm:pt>
    <dgm:pt modelId="{8E69750F-8306-574E-9595-79DD9489EF32}">
      <dgm:prSet phldrT="[Text]"/>
      <dgm:spPr/>
      <dgm:t>
        <a:bodyPr/>
        <a:lstStyle/>
        <a:p>
          <a:r>
            <a:rPr lang="en-US" dirty="0"/>
            <a:t>16</a:t>
          </a:r>
        </a:p>
      </dgm:t>
    </dgm:pt>
    <dgm:pt modelId="{2949F14E-4616-F94E-96B8-9BFAEB374314}" type="parTrans" cxnId="{3BD380C7-77D8-C740-AE2A-6C8F3EC65DF3}">
      <dgm:prSet/>
      <dgm:spPr/>
      <dgm:t>
        <a:bodyPr/>
        <a:lstStyle/>
        <a:p>
          <a:endParaRPr lang="en-US"/>
        </a:p>
      </dgm:t>
    </dgm:pt>
    <dgm:pt modelId="{CC8693FE-B835-4E43-B4B6-94E2D9E9ADD8}" type="sibTrans" cxnId="{3BD380C7-77D8-C740-AE2A-6C8F3EC65DF3}">
      <dgm:prSet/>
      <dgm:spPr/>
      <dgm:t>
        <a:bodyPr/>
        <a:lstStyle/>
        <a:p>
          <a:endParaRPr lang="en-US"/>
        </a:p>
      </dgm:t>
    </dgm:pt>
    <dgm:pt modelId="{CAAAEF09-08C6-1F4B-B4DA-1683C6791EEE}">
      <dgm:prSet phldrT="[Text]"/>
      <dgm:spPr/>
      <dgm:t>
        <a:bodyPr/>
        <a:lstStyle/>
        <a:p>
          <a:r>
            <a:rPr lang="en-US" dirty="0"/>
            <a:t>2</a:t>
          </a:r>
        </a:p>
      </dgm:t>
    </dgm:pt>
    <dgm:pt modelId="{505231C4-291B-9F48-8727-2DFE58251B8A}" type="parTrans" cxnId="{54D2F569-8251-F24B-BFA0-BD21A083C018}">
      <dgm:prSet/>
      <dgm:spPr/>
      <dgm:t>
        <a:bodyPr/>
        <a:lstStyle/>
        <a:p>
          <a:endParaRPr lang="en-US"/>
        </a:p>
      </dgm:t>
    </dgm:pt>
    <dgm:pt modelId="{0AF3B248-5ECB-6640-8F35-822F7EC6AFDE}" type="sibTrans" cxnId="{54D2F569-8251-F24B-BFA0-BD21A083C018}">
      <dgm:prSet/>
      <dgm:spPr/>
      <dgm:t>
        <a:bodyPr/>
        <a:lstStyle/>
        <a:p>
          <a:endParaRPr lang="en-US"/>
        </a:p>
      </dgm:t>
    </dgm:pt>
    <dgm:pt modelId="{F44FA51E-154D-DE46-BD75-893D63FE400B}">
      <dgm:prSet phldrT="[Text]"/>
      <dgm:spPr/>
      <dgm:t>
        <a:bodyPr/>
        <a:lstStyle/>
        <a:p>
          <a:r>
            <a:rPr lang="en-US" dirty="0"/>
            <a:t>6</a:t>
          </a:r>
        </a:p>
      </dgm:t>
    </dgm:pt>
    <dgm:pt modelId="{756A1A23-EC24-0741-AA23-C5DF5E3F0199}" type="parTrans" cxnId="{187EC329-34D2-6344-BAD7-18F2BFDDCA46}">
      <dgm:prSet/>
      <dgm:spPr/>
      <dgm:t>
        <a:bodyPr/>
        <a:lstStyle/>
        <a:p>
          <a:endParaRPr lang="en-US"/>
        </a:p>
      </dgm:t>
    </dgm:pt>
    <dgm:pt modelId="{2F2761B1-FED0-BF45-BA41-2839F2BA61DE}" type="sibTrans" cxnId="{187EC329-34D2-6344-BAD7-18F2BFDDCA46}">
      <dgm:prSet/>
      <dgm:spPr/>
      <dgm:t>
        <a:bodyPr/>
        <a:lstStyle/>
        <a:p>
          <a:endParaRPr lang="en-US"/>
        </a:p>
      </dgm:t>
    </dgm:pt>
    <dgm:pt modelId="{13EAF9E1-D9DF-1340-844C-D41BF8F2BE1C}">
      <dgm:prSet/>
      <dgm:spPr/>
      <dgm:t>
        <a:bodyPr/>
        <a:lstStyle/>
        <a:p>
          <a:r>
            <a:rPr lang="en-US" dirty="0"/>
            <a:t>4</a:t>
          </a:r>
        </a:p>
      </dgm:t>
    </dgm:pt>
    <dgm:pt modelId="{5F154BE0-2C9E-A341-AE6E-2C0621873942}" type="parTrans" cxnId="{ED3987A4-AB38-AE41-A2A8-20264B2043C9}">
      <dgm:prSet/>
      <dgm:spPr/>
      <dgm:t>
        <a:bodyPr/>
        <a:lstStyle/>
        <a:p>
          <a:endParaRPr lang="en-US"/>
        </a:p>
      </dgm:t>
    </dgm:pt>
    <dgm:pt modelId="{367CA514-C1B8-434C-96F7-9BC6E92C7411}" type="sibTrans" cxnId="{ED3987A4-AB38-AE41-A2A8-20264B2043C9}">
      <dgm:prSet/>
      <dgm:spPr/>
      <dgm:t>
        <a:bodyPr/>
        <a:lstStyle/>
        <a:p>
          <a:endParaRPr lang="en-US"/>
        </a:p>
      </dgm:t>
    </dgm:pt>
    <dgm:pt modelId="{CE29DDAD-145D-AA44-8618-FAF1FC51ADE6}" type="pres">
      <dgm:prSet presAssocID="{06AE34EB-69D9-EA4D-B4FB-75E915366AF9}" presName="hierChild1" presStyleCnt="0">
        <dgm:presLayoutVars>
          <dgm:chPref val="1"/>
          <dgm:dir/>
          <dgm:animOne val="branch"/>
          <dgm:animLvl val="lvl"/>
          <dgm:resizeHandles/>
        </dgm:presLayoutVars>
      </dgm:prSet>
      <dgm:spPr/>
      <dgm:t>
        <a:bodyPr/>
        <a:lstStyle/>
        <a:p>
          <a:endParaRPr lang="en-US"/>
        </a:p>
      </dgm:t>
    </dgm:pt>
    <dgm:pt modelId="{F2BB193E-38FD-6842-B4EB-DC0116A9922B}" type="pres">
      <dgm:prSet presAssocID="{7B44B7A1-F60D-724B-BA96-AD7C3D0A7B2A}" presName="hierRoot1" presStyleCnt="0"/>
      <dgm:spPr/>
    </dgm:pt>
    <dgm:pt modelId="{B089D6F3-8D34-2B4A-8C00-6C588878F800}" type="pres">
      <dgm:prSet presAssocID="{7B44B7A1-F60D-724B-BA96-AD7C3D0A7B2A}" presName="composite" presStyleCnt="0"/>
      <dgm:spPr/>
    </dgm:pt>
    <dgm:pt modelId="{2369FE51-35EC-1444-9CE6-9BD565EFA36E}" type="pres">
      <dgm:prSet presAssocID="{7B44B7A1-F60D-724B-BA96-AD7C3D0A7B2A}" presName="image" presStyleLbl="node0" presStyleIdx="0" presStyleCnt="1"/>
      <dgm:spPr/>
    </dgm:pt>
    <dgm:pt modelId="{4DF7D2F9-6200-EC40-9E9C-AEB72DCAC03A}" type="pres">
      <dgm:prSet presAssocID="{7B44B7A1-F60D-724B-BA96-AD7C3D0A7B2A}" presName="text" presStyleLbl="revTx" presStyleIdx="0" presStyleCnt="7">
        <dgm:presLayoutVars>
          <dgm:chPref val="3"/>
        </dgm:presLayoutVars>
      </dgm:prSet>
      <dgm:spPr/>
      <dgm:t>
        <a:bodyPr/>
        <a:lstStyle/>
        <a:p>
          <a:endParaRPr lang="en-US"/>
        </a:p>
      </dgm:t>
    </dgm:pt>
    <dgm:pt modelId="{AF2004D9-FDC9-354F-B14F-0E267C48BB2E}" type="pres">
      <dgm:prSet presAssocID="{7B44B7A1-F60D-724B-BA96-AD7C3D0A7B2A}" presName="hierChild2" presStyleCnt="0"/>
      <dgm:spPr/>
    </dgm:pt>
    <dgm:pt modelId="{0EE6AB6B-93B7-C548-93E2-3D54978B41B6}" type="pres">
      <dgm:prSet presAssocID="{52005B28-2BBB-8B47-90D8-2A95C404C85A}" presName="Name10" presStyleLbl="parChTrans1D2" presStyleIdx="0" presStyleCnt="2"/>
      <dgm:spPr/>
      <dgm:t>
        <a:bodyPr/>
        <a:lstStyle/>
        <a:p>
          <a:endParaRPr lang="en-US"/>
        </a:p>
      </dgm:t>
    </dgm:pt>
    <dgm:pt modelId="{F3C01A8C-6700-4E4C-A388-5E4ACB2549F6}" type="pres">
      <dgm:prSet presAssocID="{29FB6E8D-A09E-2241-B83F-9D0FC80CE1F3}" presName="hierRoot2" presStyleCnt="0"/>
      <dgm:spPr/>
    </dgm:pt>
    <dgm:pt modelId="{62CFB081-318C-E644-B7E1-9347CC049F9C}" type="pres">
      <dgm:prSet presAssocID="{29FB6E8D-A09E-2241-B83F-9D0FC80CE1F3}" presName="composite2" presStyleCnt="0"/>
      <dgm:spPr/>
    </dgm:pt>
    <dgm:pt modelId="{AF984EC5-09D8-F34A-A448-89372C91DF43}" type="pres">
      <dgm:prSet presAssocID="{29FB6E8D-A09E-2241-B83F-9D0FC80CE1F3}" presName="image2" presStyleLbl="node2" presStyleIdx="0" presStyleCnt="2"/>
      <dgm:spPr/>
    </dgm:pt>
    <dgm:pt modelId="{9096ECAD-F619-4241-82C8-6B1D3F3ADCCB}" type="pres">
      <dgm:prSet presAssocID="{29FB6E8D-A09E-2241-B83F-9D0FC80CE1F3}" presName="text2" presStyleLbl="revTx" presStyleIdx="1" presStyleCnt="7">
        <dgm:presLayoutVars>
          <dgm:chPref val="3"/>
        </dgm:presLayoutVars>
      </dgm:prSet>
      <dgm:spPr/>
      <dgm:t>
        <a:bodyPr/>
        <a:lstStyle/>
        <a:p>
          <a:endParaRPr lang="en-US"/>
        </a:p>
      </dgm:t>
    </dgm:pt>
    <dgm:pt modelId="{605E72DB-4C4E-274A-8C0A-00B0DE2BE277}" type="pres">
      <dgm:prSet presAssocID="{29FB6E8D-A09E-2241-B83F-9D0FC80CE1F3}" presName="hierChild3" presStyleCnt="0"/>
      <dgm:spPr/>
    </dgm:pt>
    <dgm:pt modelId="{0A890D2D-9BD4-534B-91E3-CD9BD22E7BC8}" type="pres">
      <dgm:prSet presAssocID="{1315B962-FABA-8549-9B00-ECE9F89ADD72}" presName="Name17" presStyleLbl="parChTrans1D3" presStyleIdx="0" presStyleCnt="4"/>
      <dgm:spPr/>
      <dgm:t>
        <a:bodyPr/>
        <a:lstStyle/>
        <a:p>
          <a:endParaRPr lang="en-US"/>
        </a:p>
      </dgm:t>
    </dgm:pt>
    <dgm:pt modelId="{0450672B-5F22-2C43-B5BE-C46A721ED432}" type="pres">
      <dgm:prSet presAssocID="{01A48B2C-7881-2B40-9A37-96C0B057CCF8}" presName="hierRoot3" presStyleCnt="0"/>
      <dgm:spPr/>
    </dgm:pt>
    <dgm:pt modelId="{1CAD1BD7-7490-0643-9DED-ECD5B9B56803}" type="pres">
      <dgm:prSet presAssocID="{01A48B2C-7881-2B40-9A37-96C0B057CCF8}" presName="composite3" presStyleCnt="0"/>
      <dgm:spPr/>
    </dgm:pt>
    <dgm:pt modelId="{053A0183-B3F6-AD4F-8B8A-A5AA36F6B829}" type="pres">
      <dgm:prSet presAssocID="{01A48B2C-7881-2B40-9A37-96C0B057CCF8}" presName="image3" presStyleLbl="node3" presStyleIdx="0" presStyleCnt="4"/>
      <dgm:spPr/>
    </dgm:pt>
    <dgm:pt modelId="{42D776C2-FEC8-864E-B5E0-292FFDA39B16}" type="pres">
      <dgm:prSet presAssocID="{01A48B2C-7881-2B40-9A37-96C0B057CCF8}" presName="text3" presStyleLbl="revTx" presStyleIdx="2" presStyleCnt="7">
        <dgm:presLayoutVars>
          <dgm:chPref val="3"/>
        </dgm:presLayoutVars>
      </dgm:prSet>
      <dgm:spPr/>
      <dgm:t>
        <a:bodyPr/>
        <a:lstStyle/>
        <a:p>
          <a:endParaRPr lang="en-US"/>
        </a:p>
      </dgm:t>
    </dgm:pt>
    <dgm:pt modelId="{DBC0AAFC-6020-394A-92CE-67B4F67216F4}" type="pres">
      <dgm:prSet presAssocID="{01A48B2C-7881-2B40-9A37-96C0B057CCF8}" presName="hierChild4" presStyleCnt="0"/>
      <dgm:spPr/>
    </dgm:pt>
    <dgm:pt modelId="{31DC2CFC-5ECE-9343-860B-6DF717406B18}" type="pres">
      <dgm:prSet presAssocID="{2949F14E-4616-F94E-96B8-9BFAEB374314}" presName="Name17" presStyleLbl="parChTrans1D3" presStyleIdx="1" presStyleCnt="4"/>
      <dgm:spPr/>
      <dgm:t>
        <a:bodyPr/>
        <a:lstStyle/>
        <a:p>
          <a:endParaRPr lang="en-US"/>
        </a:p>
      </dgm:t>
    </dgm:pt>
    <dgm:pt modelId="{37B6A668-91C7-284B-A4A2-DE051DCDD181}" type="pres">
      <dgm:prSet presAssocID="{8E69750F-8306-574E-9595-79DD9489EF32}" presName="hierRoot3" presStyleCnt="0"/>
      <dgm:spPr/>
    </dgm:pt>
    <dgm:pt modelId="{EA9E7EA8-9EBB-0740-A549-4352859AB974}" type="pres">
      <dgm:prSet presAssocID="{8E69750F-8306-574E-9595-79DD9489EF32}" presName="composite3" presStyleCnt="0"/>
      <dgm:spPr/>
    </dgm:pt>
    <dgm:pt modelId="{C66F5BDD-F082-774D-80FB-30023FC83347}" type="pres">
      <dgm:prSet presAssocID="{8E69750F-8306-574E-9595-79DD9489EF32}" presName="image3" presStyleLbl="node3" presStyleIdx="1" presStyleCnt="4"/>
      <dgm:spPr/>
    </dgm:pt>
    <dgm:pt modelId="{B0DED5D0-FF32-4542-8839-FE74E9923198}" type="pres">
      <dgm:prSet presAssocID="{8E69750F-8306-574E-9595-79DD9489EF32}" presName="text3" presStyleLbl="revTx" presStyleIdx="3" presStyleCnt="7">
        <dgm:presLayoutVars>
          <dgm:chPref val="3"/>
        </dgm:presLayoutVars>
      </dgm:prSet>
      <dgm:spPr/>
      <dgm:t>
        <a:bodyPr/>
        <a:lstStyle/>
        <a:p>
          <a:endParaRPr lang="en-US"/>
        </a:p>
      </dgm:t>
    </dgm:pt>
    <dgm:pt modelId="{CCB9D35F-E832-414D-B9BD-E2063C2ABC47}" type="pres">
      <dgm:prSet presAssocID="{8E69750F-8306-574E-9595-79DD9489EF32}" presName="hierChild4" presStyleCnt="0"/>
      <dgm:spPr/>
    </dgm:pt>
    <dgm:pt modelId="{F2C760B4-F43A-484F-800E-9B490B8414D5}" type="pres">
      <dgm:prSet presAssocID="{505231C4-291B-9F48-8727-2DFE58251B8A}" presName="Name10" presStyleLbl="parChTrans1D2" presStyleIdx="1" presStyleCnt="2"/>
      <dgm:spPr/>
      <dgm:t>
        <a:bodyPr/>
        <a:lstStyle/>
        <a:p>
          <a:endParaRPr lang="en-US"/>
        </a:p>
      </dgm:t>
    </dgm:pt>
    <dgm:pt modelId="{C2A1D423-4511-104F-B0E7-CF4DDFAF27B0}" type="pres">
      <dgm:prSet presAssocID="{CAAAEF09-08C6-1F4B-B4DA-1683C6791EEE}" presName="hierRoot2" presStyleCnt="0"/>
      <dgm:spPr/>
    </dgm:pt>
    <dgm:pt modelId="{6C69EF56-FF74-AD48-A6CB-409C77277438}" type="pres">
      <dgm:prSet presAssocID="{CAAAEF09-08C6-1F4B-B4DA-1683C6791EEE}" presName="composite2" presStyleCnt="0"/>
      <dgm:spPr/>
    </dgm:pt>
    <dgm:pt modelId="{6220D12F-F81A-BB4E-BAFD-57FE85262421}" type="pres">
      <dgm:prSet presAssocID="{CAAAEF09-08C6-1F4B-B4DA-1683C6791EEE}" presName="image2" presStyleLbl="node2" presStyleIdx="1" presStyleCnt="2"/>
      <dgm:spPr/>
    </dgm:pt>
    <dgm:pt modelId="{2DD4F063-264B-B449-A15E-10B6ABA8A2D1}" type="pres">
      <dgm:prSet presAssocID="{CAAAEF09-08C6-1F4B-B4DA-1683C6791EEE}" presName="text2" presStyleLbl="revTx" presStyleIdx="4" presStyleCnt="7">
        <dgm:presLayoutVars>
          <dgm:chPref val="3"/>
        </dgm:presLayoutVars>
      </dgm:prSet>
      <dgm:spPr/>
      <dgm:t>
        <a:bodyPr/>
        <a:lstStyle/>
        <a:p>
          <a:endParaRPr lang="en-US"/>
        </a:p>
      </dgm:t>
    </dgm:pt>
    <dgm:pt modelId="{8575420F-8BC5-2548-B817-2429663B3307}" type="pres">
      <dgm:prSet presAssocID="{CAAAEF09-08C6-1F4B-B4DA-1683C6791EEE}" presName="hierChild3" presStyleCnt="0"/>
      <dgm:spPr/>
    </dgm:pt>
    <dgm:pt modelId="{2B6C3DCC-1C60-AE45-B84D-72CF3DA7B0CD}" type="pres">
      <dgm:prSet presAssocID="{756A1A23-EC24-0741-AA23-C5DF5E3F0199}" presName="Name17" presStyleLbl="parChTrans1D3" presStyleIdx="2" presStyleCnt="4"/>
      <dgm:spPr/>
      <dgm:t>
        <a:bodyPr/>
        <a:lstStyle/>
        <a:p>
          <a:endParaRPr lang="en-US"/>
        </a:p>
      </dgm:t>
    </dgm:pt>
    <dgm:pt modelId="{96B51575-43B6-0D45-996C-595E89093243}" type="pres">
      <dgm:prSet presAssocID="{F44FA51E-154D-DE46-BD75-893D63FE400B}" presName="hierRoot3" presStyleCnt="0"/>
      <dgm:spPr/>
    </dgm:pt>
    <dgm:pt modelId="{ADDD5566-A642-B444-802B-CE2DC7CCF4CA}" type="pres">
      <dgm:prSet presAssocID="{F44FA51E-154D-DE46-BD75-893D63FE400B}" presName="composite3" presStyleCnt="0"/>
      <dgm:spPr/>
    </dgm:pt>
    <dgm:pt modelId="{7D556393-8D0C-304F-BF2D-B4A30585873B}" type="pres">
      <dgm:prSet presAssocID="{F44FA51E-154D-DE46-BD75-893D63FE400B}" presName="image3" presStyleLbl="node3" presStyleIdx="2" presStyleCnt="4"/>
      <dgm:spPr/>
    </dgm:pt>
    <dgm:pt modelId="{C1B73447-C540-8140-A7C5-12AE4BB8B1B0}" type="pres">
      <dgm:prSet presAssocID="{F44FA51E-154D-DE46-BD75-893D63FE400B}" presName="text3" presStyleLbl="revTx" presStyleIdx="5" presStyleCnt="7">
        <dgm:presLayoutVars>
          <dgm:chPref val="3"/>
        </dgm:presLayoutVars>
      </dgm:prSet>
      <dgm:spPr/>
      <dgm:t>
        <a:bodyPr/>
        <a:lstStyle/>
        <a:p>
          <a:endParaRPr lang="en-US"/>
        </a:p>
      </dgm:t>
    </dgm:pt>
    <dgm:pt modelId="{938C7D8E-0735-374A-822D-94729A0AA2A8}" type="pres">
      <dgm:prSet presAssocID="{F44FA51E-154D-DE46-BD75-893D63FE400B}" presName="hierChild4" presStyleCnt="0"/>
      <dgm:spPr/>
    </dgm:pt>
    <dgm:pt modelId="{CA4D4C37-4451-284D-B5E1-F0CEA92E7F51}" type="pres">
      <dgm:prSet presAssocID="{5F154BE0-2C9E-A341-AE6E-2C0621873942}" presName="Name17" presStyleLbl="parChTrans1D3" presStyleIdx="3" presStyleCnt="4"/>
      <dgm:spPr/>
      <dgm:t>
        <a:bodyPr/>
        <a:lstStyle/>
        <a:p>
          <a:endParaRPr lang="en-US"/>
        </a:p>
      </dgm:t>
    </dgm:pt>
    <dgm:pt modelId="{1E3DF8C3-948B-4848-9A20-3DF806BE5491}" type="pres">
      <dgm:prSet presAssocID="{13EAF9E1-D9DF-1340-844C-D41BF8F2BE1C}" presName="hierRoot3" presStyleCnt="0"/>
      <dgm:spPr/>
    </dgm:pt>
    <dgm:pt modelId="{ED364074-9695-324A-A71A-7272AC609803}" type="pres">
      <dgm:prSet presAssocID="{13EAF9E1-D9DF-1340-844C-D41BF8F2BE1C}" presName="composite3" presStyleCnt="0"/>
      <dgm:spPr/>
    </dgm:pt>
    <dgm:pt modelId="{D5320DCE-7221-994A-8901-D015BE71B2EB}" type="pres">
      <dgm:prSet presAssocID="{13EAF9E1-D9DF-1340-844C-D41BF8F2BE1C}" presName="image3" presStyleLbl="node3" presStyleIdx="3" presStyleCnt="4"/>
      <dgm:spPr/>
    </dgm:pt>
    <dgm:pt modelId="{6B9CAF55-27FF-5E46-BBCF-BCAC8DB00C88}" type="pres">
      <dgm:prSet presAssocID="{13EAF9E1-D9DF-1340-844C-D41BF8F2BE1C}" presName="text3" presStyleLbl="revTx" presStyleIdx="6" presStyleCnt="7">
        <dgm:presLayoutVars>
          <dgm:chPref val="3"/>
        </dgm:presLayoutVars>
      </dgm:prSet>
      <dgm:spPr/>
      <dgm:t>
        <a:bodyPr/>
        <a:lstStyle/>
        <a:p>
          <a:endParaRPr lang="en-US"/>
        </a:p>
      </dgm:t>
    </dgm:pt>
    <dgm:pt modelId="{CCEA8EDF-56DC-0D42-A5EA-B43B427C9E6E}" type="pres">
      <dgm:prSet presAssocID="{13EAF9E1-D9DF-1340-844C-D41BF8F2BE1C}" presName="hierChild4" presStyleCnt="0"/>
      <dgm:spPr/>
    </dgm:pt>
  </dgm:ptLst>
  <dgm:cxnLst>
    <dgm:cxn modelId="{8EB70C89-8A0A-8F48-9C9A-B75014CA4FE8}" type="presOf" srcId="{8E69750F-8306-574E-9595-79DD9489EF32}" destId="{B0DED5D0-FF32-4542-8839-FE74E9923198}" srcOrd="0" destOrd="0" presId="urn:microsoft.com/office/officeart/2009/layout/CirclePictureHierarchy"/>
    <dgm:cxn modelId="{3AD52FC9-3719-124E-B7A6-F3E0757F10B0}" type="presOf" srcId="{06AE34EB-69D9-EA4D-B4FB-75E915366AF9}" destId="{CE29DDAD-145D-AA44-8618-FAF1FC51ADE6}" srcOrd="0" destOrd="0" presId="urn:microsoft.com/office/officeart/2009/layout/CirclePictureHierarchy"/>
    <dgm:cxn modelId="{187EC329-34D2-6344-BAD7-18F2BFDDCA46}" srcId="{CAAAEF09-08C6-1F4B-B4DA-1683C6791EEE}" destId="{F44FA51E-154D-DE46-BD75-893D63FE400B}" srcOrd="0" destOrd="0" parTransId="{756A1A23-EC24-0741-AA23-C5DF5E3F0199}" sibTransId="{2F2761B1-FED0-BF45-BA41-2839F2BA61DE}"/>
    <dgm:cxn modelId="{A520D821-13F2-7C4B-855A-687364B8C1BC}" type="presOf" srcId="{2949F14E-4616-F94E-96B8-9BFAEB374314}" destId="{31DC2CFC-5ECE-9343-860B-6DF717406B18}" srcOrd="0" destOrd="0" presId="urn:microsoft.com/office/officeart/2009/layout/CirclePictureHierarchy"/>
    <dgm:cxn modelId="{F67CC311-0C1C-AC4C-9000-BEA22808BD35}" type="presOf" srcId="{1315B962-FABA-8549-9B00-ECE9F89ADD72}" destId="{0A890D2D-9BD4-534B-91E3-CD9BD22E7BC8}" srcOrd="0" destOrd="0" presId="urn:microsoft.com/office/officeart/2009/layout/CirclePictureHierarchy"/>
    <dgm:cxn modelId="{1209DC27-F9D1-914A-90DE-C44CA3BD1481}" type="presOf" srcId="{7B44B7A1-F60D-724B-BA96-AD7C3D0A7B2A}" destId="{4DF7D2F9-6200-EC40-9E9C-AEB72DCAC03A}" srcOrd="0" destOrd="0" presId="urn:microsoft.com/office/officeart/2009/layout/CirclePictureHierarchy"/>
    <dgm:cxn modelId="{54D2F569-8251-F24B-BFA0-BD21A083C018}" srcId="{7B44B7A1-F60D-724B-BA96-AD7C3D0A7B2A}" destId="{CAAAEF09-08C6-1F4B-B4DA-1683C6791EEE}" srcOrd="1" destOrd="0" parTransId="{505231C4-291B-9F48-8727-2DFE58251B8A}" sibTransId="{0AF3B248-5ECB-6640-8F35-822F7EC6AFDE}"/>
    <dgm:cxn modelId="{16A63DA3-6DC4-4548-9325-B7F3964A6496}" type="presOf" srcId="{52005B28-2BBB-8B47-90D8-2A95C404C85A}" destId="{0EE6AB6B-93B7-C548-93E2-3D54978B41B6}" srcOrd="0" destOrd="0" presId="urn:microsoft.com/office/officeart/2009/layout/CirclePictureHierarchy"/>
    <dgm:cxn modelId="{6526CD41-CAD3-4E42-B671-8028FD1111C2}" type="presOf" srcId="{F44FA51E-154D-DE46-BD75-893D63FE400B}" destId="{C1B73447-C540-8140-A7C5-12AE4BB8B1B0}" srcOrd="0" destOrd="0" presId="urn:microsoft.com/office/officeart/2009/layout/CirclePictureHierarchy"/>
    <dgm:cxn modelId="{0DFAF345-7C5E-454B-B24C-6B6D9167AABF}" type="presOf" srcId="{13EAF9E1-D9DF-1340-844C-D41BF8F2BE1C}" destId="{6B9CAF55-27FF-5E46-BBCF-BCAC8DB00C88}" srcOrd="0" destOrd="0" presId="urn:microsoft.com/office/officeart/2009/layout/CirclePictureHierarchy"/>
    <dgm:cxn modelId="{A91C6F3A-4813-BF41-8E22-63E2A374658D}" srcId="{29FB6E8D-A09E-2241-B83F-9D0FC80CE1F3}" destId="{01A48B2C-7881-2B40-9A37-96C0B057CCF8}" srcOrd="0" destOrd="0" parTransId="{1315B962-FABA-8549-9B00-ECE9F89ADD72}" sibTransId="{A4377634-1AE7-3648-86E5-FDB9B616BEAC}"/>
    <dgm:cxn modelId="{ED3987A4-AB38-AE41-A2A8-20264B2043C9}" srcId="{CAAAEF09-08C6-1F4B-B4DA-1683C6791EEE}" destId="{13EAF9E1-D9DF-1340-844C-D41BF8F2BE1C}" srcOrd="1" destOrd="0" parTransId="{5F154BE0-2C9E-A341-AE6E-2C0621873942}" sibTransId="{367CA514-C1B8-434C-96F7-9BC6E92C7411}"/>
    <dgm:cxn modelId="{3BD380C7-77D8-C740-AE2A-6C8F3EC65DF3}" srcId="{29FB6E8D-A09E-2241-B83F-9D0FC80CE1F3}" destId="{8E69750F-8306-574E-9595-79DD9489EF32}" srcOrd="1" destOrd="0" parTransId="{2949F14E-4616-F94E-96B8-9BFAEB374314}" sibTransId="{CC8693FE-B835-4E43-B4B6-94E2D9E9ADD8}"/>
    <dgm:cxn modelId="{59222859-A67A-F146-8B4A-71F937D2D672}" type="presOf" srcId="{5F154BE0-2C9E-A341-AE6E-2C0621873942}" destId="{CA4D4C37-4451-284D-B5E1-F0CEA92E7F51}" srcOrd="0" destOrd="0" presId="urn:microsoft.com/office/officeart/2009/layout/CirclePictureHierarchy"/>
    <dgm:cxn modelId="{E6AE99AA-34AB-C546-A7DE-D9671260D738}" type="presOf" srcId="{505231C4-291B-9F48-8727-2DFE58251B8A}" destId="{F2C760B4-F43A-484F-800E-9B490B8414D5}" srcOrd="0" destOrd="0" presId="urn:microsoft.com/office/officeart/2009/layout/CirclePictureHierarchy"/>
    <dgm:cxn modelId="{C2E7257C-73A8-064D-A73F-69E03D334862}" srcId="{06AE34EB-69D9-EA4D-B4FB-75E915366AF9}" destId="{7B44B7A1-F60D-724B-BA96-AD7C3D0A7B2A}" srcOrd="0" destOrd="0" parTransId="{73FD7E28-FCE1-9147-821E-A04E2E0FAF0E}" sibTransId="{CA0CF568-09EF-B04C-9BB8-DA4B25C456F9}"/>
    <dgm:cxn modelId="{5557FE4B-FDAC-1840-B92D-5120862BD67D}" type="presOf" srcId="{01A48B2C-7881-2B40-9A37-96C0B057CCF8}" destId="{42D776C2-FEC8-864E-B5E0-292FFDA39B16}" srcOrd="0" destOrd="0" presId="urn:microsoft.com/office/officeart/2009/layout/CirclePictureHierarchy"/>
    <dgm:cxn modelId="{79AA628E-F4F0-0D40-A89F-4CDDBF0645EA}" type="presOf" srcId="{756A1A23-EC24-0741-AA23-C5DF5E3F0199}" destId="{2B6C3DCC-1C60-AE45-B84D-72CF3DA7B0CD}" srcOrd="0" destOrd="0" presId="urn:microsoft.com/office/officeart/2009/layout/CirclePictureHierarchy"/>
    <dgm:cxn modelId="{C28B4450-B582-0944-BBB6-9E1007B3AFE1}" type="presOf" srcId="{CAAAEF09-08C6-1F4B-B4DA-1683C6791EEE}" destId="{2DD4F063-264B-B449-A15E-10B6ABA8A2D1}" srcOrd="0" destOrd="0" presId="urn:microsoft.com/office/officeart/2009/layout/CirclePictureHierarchy"/>
    <dgm:cxn modelId="{8E1A2715-EEDA-E940-A199-204E3CCF732A}" type="presOf" srcId="{29FB6E8D-A09E-2241-B83F-9D0FC80CE1F3}" destId="{9096ECAD-F619-4241-82C8-6B1D3F3ADCCB}" srcOrd="0" destOrd="0" presId="urn:microsoft.com/office/officeart/2009/layout/CirclePictureHierarchy"/>
    <dgm:cxn modelId="{6F707D42-4F13-AD43-8DC3-BB11C2B275CA}" srcId="{7B44B7A1-F60D-724B-BA96-AD7C3D0A7B2A}" destId="{29FB6E8D-A09E-2241-B83F-9D0FC80CE1F3}" srcOrd="0" destOrd="0" parTransId="{52005B28-2BBB-8B47-90D8-2A95C404C85A}" sibTransId="{F39E3F04-A6A8-D048-BA12-40061612B1E4}"/>
    <dgm:cxn modelId="{44C909E0-D07C-9A4F-8C8F-BA77A3C59856}" type="presParOf" srcId="{CE29DDAD-145D-AA44-8618-FAF1FC51ADE6}" destId="{F2BB193E-38FD-6842-B4EB-DC0116A9922B}" srcOrd="0" destOrd="0" presId="urn:microsoft.com/office/officeart/2009/layout/CirclePictureHierarchy"/>
    <dgm:cxn modelId="{72685557-0B67-D640-A570-1757599BFA52}" type="presParOf" srcId="{F2BB193E-38FD-6842-B4EB-DC0116A9922B}" destId="{B089D6F3-8D34-2B4A-8C00-6C588878F800}" srcOrd="0" destOrd="0" presId="urn:microsoft.com/office/officeart/2009/layout/CirclePictureHierarchy"/>
    <dgm:cxn modelId="{BF23FC2B-CFA2-2445-A447-22468B76E252}" type="presParOf" srcId="{B089D6F3-8D34-2B4A-8C00-6C588878F800}" destId="{2369FE51-35EC-1444-9CE6-9BD565EFA36E}" srcOrd="0" destOrd="0" presId="urn:microsoft.com/office/officeart/2009/layout/CirclePictureHierarchy"/>
    <dgm:cxn modelId="{1A298333-4A21-D14A-9AFC-450C8558B42F}" type="presParOf" srcId="{B089D6F3-8D34-2B4A-8C00-6C588878F800}" destId="{4DF7D2F9-6200-EC40-9E9C-AEB72DCAC03A}" srcOrd="1" destOrd="0" presId="urn:microsoft.com/office/officeart/2009/layout/CirclePictureHierarchy"/>
    <dgm:cxn modelId="{D1E97AB1-D651-9F46-9ADE-991700118349}" type="presParOf" srcId="{F2BB193E-38FD-6842-B4EB-DC0116A9922B}" destId="{AF2004D9-FDC9-354F-B14F-0E267C48BB2E}" srcOrd="1" destOrd="0" presId="urn:microsoft.com/office/officeart/2009/layout/CirclePictureHierarchy"/>
    <dgm:cxn modelId="{E2D256C2-C041-7D48-B32B-61B160267FED}" type="presParOf" srcId="{AF2004D9-FDC9-354F-B14F-0E267C48BB2E}" destId="{0EE6AB6B-93B7-C548-93E2-3D54978B41B6}" srcOrd="0" destOrd="0" presId="urn:microsoft.com/office/officeart/2009/layout/CirclePictureHierarchy"/>
    <dgm:cxn modelId="{570E6002-53C5-7143-A120-ED754505566F}" type="presParOf" srcId="{AF2004D9-FDC9-354F-B14F-0E267C48BB2E}" destId="{F3C01A8C-6700-4E4C-A388-5E4ACB2549F6}" srcOrd="1" destOrd="0" presId="urn:microsoft.com/office/officeart/2009/layout/CirclePictureHierarchy"/>
    <dgm:cxn modelId="{BDA129D3-BBC0-0949-8131-30FF8949C12F}" type="presParOf" srcId="{F3C01A8C-6700-4E4C-A388-5E4ACB2549F6}" destId="{62CFB081-318C-E644-B7E1-9347CC049F9C}" srcOrd="0" destOrd="0" presId="urn:microsoft.com/office/officeart/2009/layout/CirclePictureHierarchy"/>
    <dgm:cxn modelId="{96213C7E-E77D-F54A-8F32-8875F4DFAEF1}" type="presParOf" srcId="{62CFB081-318C-E644-B7E1-9347CC049F9C}" destId="{AF984EC5-09D8-F34A-A448-89372C91DF43}" srcOrd="0" destOrd="0" presId="urn:microsoft.com/office/officeart/2009/layout/CirclePictureHierarchy"/>
    <dgm:cxn modelId="{857404AF-B490-7541-A3D6-4C16490BC6F4}" type="presParOf" srcId="{62CFB081-318C-E644-B7E1-9347CC049F9C}" destId="{9096ECAD-F619-4241-82C8-6B1D3F3ADCCB}" srcOrd="1" destOrd="0" presId="urn:microsoft.com/office/officeart/2009/layout/CirclePictureHierarchy"/>
    <dgm:cxn modelId="{3747E118-7A76-0F44-A9F1-E3F166EEDF05}" type="presParOf" srcId="{F3C01A8C-6700-4E4C-A388-5E4ACB2549F6}" destId="{605E72DB-4C4E-274A-8C0A-00B0DE2BE277}" srcOrd="1" destOrd="0" presId="urn:microsoft.com/office/officeart/2009/layout/CirclePictureHierarchy"/>
    <dgm:cxn modelId="{B0316056-781A-A545-81F9-A17DC69EDEDF}" type="presParOf" srcId="{605E72DB-4C4E-274A-8C0A-00B0DE2BE277}" destId="{0A890D2D-9BD4-534B-91E3-CD9BD22E7BC8}" srcOrd="0" destOrd="0" presId="urn:microsoft.com/office/officeart/2009/layout/CirclePictureHierarchy"/>
    <dgm:cxn modelId="{5141E82F-C564-724F-9CA4-D919120CF5D5}" type="presParOf" srcId="{605E72DB-4C4E-274A-8C0A-00B0DE2BE277}" destId="{0450672B-5F22-2C43-B5BE-C46A721ED432}" srcOrd="1" destOrd="0" presId="urn:microsoft.com/office/officeart/2009/layout/CirclePictureHierarchy"/>
    <dgm:cxn modelId="{BF6EDDD4-D389-2D42-ADCB-9DD2FDFE919A}" type="presParOf" srcId="{0450672B-5F22-2C43-B5BE-C46A721ED432}" destId="{1CAD1BD7-7490-0643-9DED-ECD5B9B56803}" srcOrd="0" destOrd="0" presId="urn:microsoft.com/office/officeart/2009/layout/CirclePictureHierarchy"/>
    <dgm:cxn modelId="{784AC3A7-FB24-BE4C-856D-C150A4DD3197}" type="presParOf" srcId="{1CAD1BD7-7490-0643-9DED-ECD5B9B56803}" destId="{053A0183-B3F6-AD4F-8B8A-A5AA36F6B829}" srcOrd="0" destOrd="0" presId="urn:microsoft.com/office/officeart/2009/layout/CirclePictureHierarchy"/>
    <dgm:cxn modelId="{DAF9AC6C-414E-B149-B2F3-5FB33C7E43D0}" type="presParOf" srcId="{1CAD1BD7-7490-0643-9DED-ECD5B9B56803}" destId="{42D776C2-FEC8-864E-B5E0-292FFDA39B16}" srcOrd="1" destOrd="0" presId="urn:microsoft.com/office/officeart/2009/layout/CirclePictureHierarchy"/>
    <dgm:cxn modelId="{C6583615-E365-4946-A628-8C0AAE9E77A6}" type="presParOf" srcId="{0450672B-5F22-2C43-B5BE-C46A721ED432}" destId="{DBC0AAFC-6020-394A-92CE-67B4F67216F4}" srcOrd="1" destOrd="0" presId="urn:microsoft.com/office/officeart/2009/layout/CirclePictureHierarchy"/>
    <dgm:cxn modelId="{91416C58-619B-764E-AEA2-A803F9B39A34}" type="presParOf" srcId="{605E72DB-4C4E-274A-8C0A-00B0DE2BE277}" destId="{31DC2CFC-5ECE-9343-860B-6DF717406B18}" srcOrd="2" destOrd="0" presId="urn:microsoft.com/office/officeart/2009/layout/CirclePictureHierarchy"/>
    <dgm:cxn modelId="{D1884EE9-7337-8941-8BC2-E3FBC20288DD}" type="presParOf" srcId="{605E72DB-4C4E-274A-8C0A-00B0DE2BE277}" destId="{37B6A668-91C7-284B-A4A2-DE051DCDD181}" srcOrd="3" destOrd="0" presId="urn:microsoft.com/office/officeart/2009/layout/CirclePictureHierarchy"/>
    <dgm:cxn modelId="{A94D12FB-88B5-5741-875A-0434996D6616}" type="presParOf" srcId="{37B6A668-91C7-284B-A4A2-DE051DCDD181}" destId="{EA9E7EA8-9EBB-0740-A549-4352859AB974}" srcOrd="0" destOrd="0" presId="urn:microsoft.com/office/officeart/2009/layout/CirclePictureHierarchy"/>
    <dgm:cxn modelId="{88E8561F-44BD-1C44-85FF-8476397F4F05}" type="presParOf" srcId="{EA9E7EA8-9EBB-0740-A549-4352859AB974}" destId="{C66F5BDD-F082-774D-80FB-30023FC83347}" srcOrd="0" destOrd="0" presId="urn:microsoft.com/office/officeart/2009/layout/CirclePictureHierarchy"/>
    <dgm:cxn modelId="{DC583B7A-570E-D944-A91F-03FB17DFFC21}" type="presParOf" srcId="{EA9E7EA8-9EBB-0740-A549-4352859AB974}" destId="{B0DED5D0-FF32-4542-8839-FE74E9923198}" srcOrd="1" destOrd="0" presId="urn:microsoft.com/office/officeart/2009/layout/CirclePictureHierarchy"/>
    <dgm:cxn modelId="{BB6BF461-4E99-2648-9F2C-A3F98E08610F}" type="presParOf" srcId="{37B6A668-91C7-284B-A4A2-DE051DCDD181}" destId="{CCB9D35F-E832-414D-B9BD-E2063C2ABC47}" srcOrd="1" destOrd="0" presId="urn:microsoft.com/office/officeart/2009/layout/CirclePictureHierarchy"/>
    <dgm:cxn modelId="{994E86C1-6D68-8549-ACFE-7D286674A8D2}" type="presParOf" srcId="{AF2004D9-FDC9-354F-B14F-0E267C48BB2E}" destId="{F2C760B4-F43A-484F-800E-9B490B8414D5}" srcOrd="2" destOrd="0" presId="urn:microsoft.com/office/officeart/2009/layout/CirclePictureHierarchy"/>
    <dgm:cxn modelId="{32448EA9-F01B-2643-8AAC-FBB4C6030E1A}" type="presParOf" srcId="{AF2004D9-FDC9-354F-B14F-0E267C48BB2E}" destId="{C2A1D423-4511-104F-B0E7-CF4DDFAF27B0}" srcOrd="3" destOrd="0" presId="urn:microsoft.com/office/officeart/2009/layout/CirclePictureHierarchy"/>
    <dgm:cxn modelId="{CFAB5E81-D56F-1747-92CC-30CFB0432168}" type="presParOf" srcId="{C2A1D423-4511-104F-B0E7-CF4DDFAF27B0}" destId="{6C69EF56-FF74-AD48-A6CB-409C77277438}" srcOrd="0" destOrd="0" presId="urn:microsoft.com/office/officeart/2009/layout/CirclePictureHierarchy"/>
    <dgm:cxn modelId="{AB43823B-3400-1D4D-AC96-BEEEC4877856}" type="presParOf" srcId="{6C69EF56-FF74-AD48-A6CB-409C77277438}" destId="{6220D12F-F81A-BB4E-BAFD-57FE85262421}" srcOrd="0" destOrd="0" presId="urn:microsoft.com/office/officeart/2009/layout/CirclePictureHierarchy"/>
    <dgm:cxn modelId="{A4B43085-BAA0-804D-A060-36F0B9E7E8C6}" type="presParOf" srcId="{6C69EF56-FF74-AD48-A6CB-409C77277438}" destId="{2DD4F063-264B-B449-A15E-10B6ABA8A2D1}" srcOrd="1" destOrd="0" presId="urn:microsoft.com/office/officeart/2009/layout/CirclePictureHierarchy"/>
    <dgm:cxn modelId="{26FE91BF-092B-0540-A7A6-C61339ECF22E}" type="presParOf" srcId="{C2A1D423-4511-104F-B0E7-CF4DDFAF27B0}" destId="{8575420F-8BC5-2548-B817-2429663B3307}" srcOrd="1" destOrd="0" presId="urn:microsoft.com/office/officeart/2009/layout/CirclePictureHierarchy"/>
    <dgm:cxn modelId="{413A00AE-BEAF-C541-8470-2353AAF64DCC}" type="presParOf" srcId="{8575420F-8BC5-2548-B817-2429663B3307}" destId="{2B6C3DCC-1C60-AE45-B84D-72CF3DA7B0CD}" srcOrd="0" destOrd="0" presId="urn:microsoft.com/office/officeart/2009/layout/CirclePictureHierarchy"/>
    <dgm:cxn modelId="{C9E04E30-2F68-2D40-8162-DC4E10625CFE}" type="presParOf" srcId="{8575420F-8BC5-2548-B817-2429663B3307}" destId="{96B51575-43B6-0D45-996C-595E89093243}" srcOrd="1" destOrd="0" presId="urn:microsoft.com/office/officeart/2009/layout/CirclePictureHierarchy"/>
    <dgm:cxn modelId="{8CF12F81-F1BD-3440-95C7-A5CB9306E6F5}" type="presParOf" srcId="{96B51575-43B6-0D45-996C-595E89093243}" destId="{ADDD5566-A642-B444-802B-CE2DC7CCF4CA}" srcOrd="0" destOrd="0" presId="urn:microsoft.com/office/officeart/2009/layout/CirclePictureHierarchy"/>
    <dgm:cxn modelId="{3A64C70B-2098-584E-BCAC-7E6F74753ED2}" type="presParOf" srcId="{ADDD5566-A642-B444-802B-CE2DC7CCF4CA}" destId="{7D556393-8D0C-304F-BF2D-B4A30585873B}" srcOrd="0" destOrd="0" presId="urn:microsoft.com/office/officeart/2009/layout/CirclePictureHierarchy"/>
    <dgm:cxn modelId="{388A6396-15DA-D945-8867-BF4471076672}" type="presParOf" srcId="{ADDD5566-A642-B444-802B-CE2DC7CCF4CA}" destId="{C1B73447-C540-8140-A7C5-12AE4BB8B1B0}" srcOrd="1" destOrd="0" presId="urn:microsoft.com/office/officeart/2009/layout/CirclePictureHierarchy"/>
    <dgm:cxn modelId="{1B66F199-28B1-134B-B703-87D561F3A0B1}" type="presParOf" srcId="{96B51575-43B6-0D45-996C-595E89093243}" destId="{938C7D8E-0735-374A-822D-94729A0AA2A8}" srcOrd="1" destOrd="0" presId="urn:microsoft.com/office/officeart/2009/layout/CirclePictureHierarchy"/>
    <dgm:cxn modelId="{6599CC9A-9479-D241-A5DF-D7FFFB514D35}" type="presParOf" srcId="{8575420F-8BC5-2548-B817-2429663B3307}" destId="{CA4D4C37-4451-284D-B5E1-F0CEA92E7F51}" srcOrd="2" destOrd="0" presId="urn:microsoft.com/office/officeart/2009/layout/CirclePictureHierarchy"/>
    <dgm:cxn modelId="{F473F75A-ACD8-3D40-B1F9-10A84BCC9A6C}" type="presParOf" srcId="{8575420F-8BC5-2548-B817-2429663B3307}" destId="{1E3DF8C3-948B-4848-9A20-3DF806BE5491}" srcOrd="3" destOrd="0" presId="urn:microsoft.com/office/officeart/2009/layout/CirclePictureHierarchy"/>
    <dgm:cxn modelId="{5FF77251-4FAC-2C4A-94C0-07453B7ADB50}" type="presParOf" srcId="{1E3DF8C3-948B-4848-9A20-3DF806BE5491}" destId="{ED364074-9695-324A-A71A-7272AC609803}" srcOrd="0" destOrd="0" presId="urn:microsoft.com/office/officeart/2009/layout/CirclePictureHierarchy"/>
    <dgm:cxn modelId="{E899D749-B18A-D948-A877-F99EB2775FB7}" type="presParOf" srcId="{ED364074-9695-324A-A71A-7272AC609803}" destId="{D5320DCE-7221-994A-8901-D015BE71B2EB}" srcOrd="0" destOrd="0" presId="urn:microsoft.com/office/officeart/2009/layout/CirclePictureHierarchy"/>
    <dgm:cxn modelId="{9370E69D-58B1-3C49-BC36-B4DF85C7BFE5}" type="presParOf" srcId="{ED364074-9695-324A-A71A-7272AC609803}" destId="{6B9CAF55-27FF-5E46-BBCF-BCAC8DB00C88}" srcOrd="1" destOrd="0" presId="urn:microsoft.com/office/officeart/2009/layout/CirclePictureHierarchy"/>
    <dgm:cxn modelId="{4B49047C-4A25-B84B-916E-9DCA268F1506}" type="presParOf" srcId="{1E3DF8C3-948B-4848-9A20-3DF806BE5491}" destId="{CCEA8EDF-56DC-0D42-A5EA-B43B427C9E6E}"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AE34EB-69D9-EA4D-B4FB-75E915366AF9}" type="doc">
      <dgm:prSet loTypeId="urn:microsoft.com/office/officeart/2009/layout/CirclePictureHierarchy" loCatId="" qsTypeId="urn:microsoft.com/office/officeart/2005/8/quickstyle/simple4" qsCatId="simple" csTypeId="urn:microsoft.com/office/officeart/2005/8/colors/accent1_2" csCatId="accent1" phldr="1"/>
      <dgm:spPr/>
      <dgm:t>
        <a:bodyPr/>
        <a:lstStyle/>
        <a:p>
          <a:endParaRPr lang="en-US"/>
        </a:p>
      </dgm:t>
    </dgm:pt>
    <dgm:pt modelId="{7B44B7A1-F60D-724B-BA96-AD7C3D0A7B2A}">
      <dgm:prSet phldrT="[Text]"/>
      <dgm:spPr/>
      <dgm:t>
        <a:bodyPr/>
        <a:lstStyle/>
        <a:p>
          <a:r>
            <a:rPr lang="en-US" dirty="0"/>
            <a:t>1</a:t>
          </a:r>
        </a:p>
      </dgm:t>
    </dgm:pt>
    <dgm:pt modelId="{73FD7E28-FCE1-9147-821E-A04E2E0FAF0E}" type="parTrans" cxnId="{C2E7257C-73A8-064D-A73F-69E03D334862}">
      <dgm:prSet/>
      <dgm:spPr/>
      <dgm:t>
        <a:bodyPr/>
        <a:lstStyle/>
        <a:p>
          <a:endParaRPr lang="en-US"/>
        </a:p>
      </dgm:t>
    </dgm:pt>
    <dgm:pt modelId="{CA0CF568-09EF-B04C-9BB8-DA4B25C456F9}" type="sibTrans" cxnId="{C2E7257C-73A8-064D-A73F-69E03D334862}">
      <dgm:prSet/>
      <dgm:spPr/>
      <dgm:t>
        <a:bodyPr/>
        <a:lstStyle/>
        <a:p>
          <a:endParaRPr lang="en-US"/>
        </a:p>
      </dgm:t>
    </dgm:pt>
    <dgm:pt modelId="{29FB6E8D-A09E-2241-B83F-9D0FC80CE1F3}">
      <dgm:prSet phldrT="[Text]"/>
      <dgm:spPr/>
      <dgm:t>
        <a:bodyPr/>
        <a:lstStyle/>
        <a:p>
          <a:r>
            <a:rPr lang="en-US" dirty="0"/>
            <a:t>10</a:t>
          </a:r>
        </a:p>
      </dgm:t>
    </dgm:pt>
    <dgm:pt modelId="{52005B28-2BBB-8B47-90D8-2A95C404C85A}" type="parTrans" cxnId="{6F707D42-4F13-AD43-8DC3-BB11C2B275CA}">
      <dgm:prSet/>
      <dgm:spPr/>
      <dgm:t>
        <a:bodyPr/>
        <a:lstStyle/>
        <a:p>
          <a:endParaRPr lang="en-US"/>
        </a:p>
      </dgm:t>
    </dgm:pt>
    <dgm:pt modelId="{F39E3F04-A6A8-D048-BA12-40061612B1E4}" type="sibTrans" cxnId="{6F707D42-4F13-AD43-8DC3-BB11C2B275CA}">
      <dgm:prSet/>
      <dgm:spPr/>
      <dgm:t>
        <a:bodyPr/>
        <a:lstStyle/>
        <a:p>
          <a:endParaRPr lang="en-US"/>
        </a:p>
      </dgm:t>
    </dgm:pt>
    <dgm:pt modelId="{01A48B2C-7881-2B40-9A37-96C0B057CCF8}">
      <dgm:prSet phldrT="[Text]"/>
      <dgm:spPr/>
      <dgm:t>
        <a:bodyPr/>
        <a:lstStyle/>
        <a:p>
          <a:r>
            <a:rPr lang="en-US" dirty="0"/>
            <a:t>17</a:t>
          </a:r>
        </a:p>
      </dgm:t>
    </dgm:pt>
    <dgm:pt modelId="{1315B962-FABA-8549-9B00-ECE9F89ADD72}" type="parTrans" cxnId="{A91C6F3A-4813-BF41-8E22-63E2A374658D}">
      <dgm:prSet/>
      <dgm:spPr/>
      <dgm:t>
        <a:bodyPr/>
        <a:lstStyle/>
        <a:p>
          <a:endParaRPr lang="en-US"/>
        </a:p>
      </dgm:t>
    </dgm:pt>
    <dgm:pt modelId="{A4377634-1AE7-3648-86E5-FDB9B616BEAC}" type="sibTrans" cxnId="{A91C6F3A-4813-BF41-8E22-63E2A374658D}">
      <dgm:prSet/>
      <dgm:spPr/>
      <dgm:t>
        <a:bodyPr/>
        <a:lstStyle/>
        <a:p>
          <a:endParaRPr lang="en-US"/>
        </a:p>
      </dgm:t>
    </dgm:pt>
    <dgm:pt modelId="{8E69750F-8306-574E-9595-79DD9489EF32}">
      <dgm:prSet phldrT="[Text]"/>
      <dgm:spPr/>
      <dgm:t>
        <a:bodyPr/>
        <a:lstStyle/>
        <a:p>
          <a:r>
            <a:rPr lang="en-US" dirty="0"/>
            <a:t>16</a:t>
          </a:r>
        </a:p>
      </dgm:t>
    </dgm:pt>
    <dgm:pt modelId="{2949F14E-4616-F94E-96B8-9BFAEB374314}" type="parTrans" cxnId="{3BD380C7-77D8-C740-AE2A-6C8F3EC65DF3}">
      <dgm:prSet/>
      <dgm:spPr/>
      <dgm:t>
        <a:bodyPr/>
        <a:lstStyle/>
        <a:p>
          <a:endParaRPr lang="en-US"/>
        </a:p>
      </dgm:t>
    </dgm:pt>
    <dgm:pt modelId="{CC8693FE-B835-4E43-B4B6-94E2D9E9ADD8}" type="sibTrans" cxnId="{3BD380C7-77D8-C740-AE2A-6C8F3EC65DF3}">
      <dgm:prSet/>
      <dgm:spPr/>
      <dgm:t>
        <a:bodyPr/>
        <a:lstStyle/>
        <a:p>
          <a:endParaRPr lang="en-US"/>
        </a:p>
      </dgm:t>
    </dgm:pt>
    <dgm:pt modelId="{CAAAEF09-08C6-1F4B-B4DA-1683C6791EEE}">
      <dgm:prSet phldrT="[Text]"/>
      <dgm:spPr/>
      <dgm:t>
        <a:bodyPr/>
        <a:lstStyle/>
        <a:p>
          <a:r>
            <a:rPr lang="en-US" dirty="0"/>
            <a:t>2</a:t>
          </a:r>
        </a:p>
      </dgm:t>
    </dgm:pt>
    <dgm:pt modelId="{505231C4-291B-9F48-8727-2DFE58251B8A}" type="parTrans" cxnId="{54D2F569-8251-F24B-BFA0-BD21A083C018}">
      <dgm:prSet/>
      <dgm:spPr/>
      <dgm:t>
        <a:bodyPr/>
        <a:lstStyle/>
        <a:p>
          <a:endParaRPr lang="en-US"/>
        </a:p>
      </dgm:t>
    </dgm:pt>
    <dgm:pt modelId="{0AF3B248-5ECB-6640-8F35-822F7EC6AFDE}" type="sibTrans" cxnId="{54D2F569-8251-F24B-BFA0-BD21A083C018}">
      <dgm:prSet/>
      <dgm:spPr/>
      <dgm:t>
        <a:bodyPr/>
        <a:lstStyle/>
        <a:p>
          <a:endParaRPr lang="en-US"/>
        </a:p>
      </dgm:t>
    </dgm:pt>
    <dgm:pt modelId="{F44FA51E-154D-DE46-BD75-893D63FE400B}">
      <dgm:prSet phldrT="[Text]"/>
      <dgm:spPr/>
      <dgm:t>
        <a:bodyPr/>
        <a:lstStyle/>
        <a:p>
          <a:r>
            <a:rPr lang="en-US" dirty="0"/>
            <a:t>6</a:t>
          </a:r>
        </a:p>
      </dgm:t>
    </dgm:pt>
    <dgm:pt modelId="{756A1A23-EC24-0741-AA23-C5DF5E3F0199}" type="parTrans" cxnId="{187EC329-34D2-6344-BAD7-18F2BFDDCA46}">
      <dgm:prSet/>
      <dgm:spPr/>
      <dgm:t>
        <a:bodyPr/>
        <a:lstStyle/>
        <a:p>
          <a:endParaRPr lang="en-US"/>
        </a:p>
      </dgm:t>
    </dgm:pt>
    <dgm:pt modelId="{2F2761B1-FED0-BF45-BA41-2839F2BA61DE}" type="sibTrans" cxnId="{187EC329-34D2-6344-BAD7-18F2BFDDCA46}">
      <dgm:prSet/>
      <dgm:spPr/>
      <dgm:t>
        <a:bodyPr/>
        <a:lstStyle/>
        <a:p>
          <a:endParaRPr lang="en-US"/>
        </a:p>
      </dgm:t>
    </dgm:pt>
    <dgm:pt modelId="{13EAF9E1-D9DF-1340-844C-D41BF8F2BE1C}">
      <dgm:prSet/>
      <dgm:spPr/>
      <dgm:t>
        <a:bodyPr/>
        <a:lstStyle/>
        <a:p>
          <a:r>
            <a:rPr lang="en-US" dirty="0"/>
            <a:t>4</a:t>
          </a:r>
        </a:p>
      </dgm:t>
    </dgm:pt>
    <dgm:pt modelId="{5F154BE0-2C9E-A341-AE6E-2C0621873942}" type="parTrans" cxnId="{ED3987A4-AB38-AE41-A2A8-20264B2043C9}">
      <dgm:prSet/>
      <dgm:spPr/>
      <dgm:t>
        <a:bodyPr/>
        <a:lstStyle/>
        <a:p>
          <a:endParaRPr lang="en-US"/>
        </a:p>
      </dgm:t>
    </dgm:pt>
    <dgm:pt modelId="{367CA514-C1B8-434C-96F7-9BC6E92C7411}" type="sibTrans" cxnId="{ED3987A4-AB38-AE41-A2A8-20264B2043C9}">
      <dgm:prSet/>
      <dgm:spPr/>
      <dgm:t>
        <a:bodyPr/>
        <a:lstStyle/>
        <a:p>
          <a:endParaRPr lang="en-US"/>
        </a:p>
      </dgm:t>
    </dgm:pt>
    <dgm:pt modelId="{CE29DDAD-145D-AA44-8618-FAF1FC51ADE6}" type="pres">
      <dgm:prSet presAssocID="{06AE34EB-69D9-EA4D-B4FB-75E915366AF9}" presName="hierChild1" presStyleCnt="0">
        <dgm:presLayoutVars>
          <dgm:chPref val="1"/>
          <dgm:dir/>
          <dgm:animOne val="branch"/>
          <dgm:animLvl val="lvl"/>
          <dgm:resizeHandles/>
        </dgm:presLayoutVars>
      </dgm:prSet>
      <dgm:spPr/>
      <dgm:t>
        <a:bodyPr/>
        <a:lstStyle/>
        <a:p>
          <a:endParaRPr lang="en-US"/>
        </a:p>
      </dgm:t>
    </dgm:pt>
    <dgm:pt modelId="{F2BB193E-38FD-6842-B4EB-DC0116A9922B}" type="pres">
      <dgm:prSet presAssocID="{7B44B7A1-F60D-724B-BA96-AD7C3D0A7B2A}" presName="hierRoot1" presStyleCnt="0"/>
      <dgm:spPr/>
    </dgm:pt>
    <dgm:pt modelId="{B089D6F3-8D34-2B4A-8C00-6C588878F800}" type="pres">
      <dgm:prSet presAssocID="{7B44B7A1-F60D-724B-BA96-AD7C3D0A7B2A}" presName="composite" presStyleCnt="0"/>
      <dgm:spPr/>
    </dgm:pt>
    <dgm:pt modelId="{2369FE51-35EC-1444-9CE6-9BD565EFA36E}" type="pres">
      <dgm:prSet presAssocID="{7B44B7A1-F60D-724B-BA96-AD7C3D0A7B2A}" presName="image" presStyleLbl="node0"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4DF7D2F9-6200-EC40-9E9C-AEB72DCAC03A}" type="pres">
      <dgm:prSet presAssocID="{7B44B7A1-F60D-724B-BA96-AD7C3D0A7B2A}" presName="text" presStyleLbl="revTx" presStyleIdx="0" presStyleCnt="7">
        <dgm:presLayoutVars>
          <dgm:chPref val="3"/>
        </dgm:presLayoutVars>
      </dgm:prSet>
      <dgm:spPr/>
      <dgm:t>
        <a:bodyPr/>
        <a:lstStyle/>
        <a:p>
          <a:endParaRPr lang="en-US"/>
        </a:p>
      </dgm:t>
    </dgm:pt>
    <dgm:pt modelId="{AF2004D9-FDC9-354F-B14F-0E267C48BB2E}" type="pres">
      <dgm:prSet presAssocID="{7B44B7A1-F60D-724B-BA96-AD7C3D0A7B2A}" presName="hierChild2" presStyleCnt="0"/>
      <dgm:spPr/>
    </dgm:pt>
    <dgm:pt modelId="{0EE6AB6B-93B7-C548-93E2-3D54978B41B6}" type="pres">
      <dgm:prSet presAssocID="{52005B28-2BBB-8B47-90D8-2A95C404C85A}" presName="Name10" presStyleLbl="parChTrans1D2" presStyleIdx="0" presStyleCnt="2"/>
      <dgm:spPr/>
      <dgm:t>
        <a:bodyPr/>
        <a:lstStyle/>
        <a:p>
          <a:endParaRPr lang="en-US"/>
        </a:p>
      </dgm:t>
    </dgm:pt>
    <dgm:pt modelId="{F3C01A8C-6700-4E4C-A388-5E4ACB2549F6}" type="pres">
      <dgm:prSet presAssocID="{29FB6E8D-A09E-2241-B83F-9D0FC80CE1F3}" presName="hierRoot2" presStyleCnt="0"/>
      <dgm:spPr/>
    </dgm:pt>
    <dgm:pt modelId="{62CFB081-318C-E644-B7E1-9347CC049F9C}" type="pres">
      <dgm:prSet presAssocID="{29FB6E8D-A09E-2241-B83F-9D0FC80CE1F3}" presName="composite2" presStyleCnt="0"/>
      <dgm:spPr/>
    </dgm:pt>
    <dgm:pt modelId="{AF984EC5-09D8-F34A-A448-89372C91DF43}" type="pres">
      <dgm:prSet presAssocID="{29FB6E8D-A09E-2241-B83F-9D0FC80CE1F3}" presName="image2" presStyleLbl="node2"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9096ECAD-F619-4241-82C8-6B1D3F3ADCCB}" type="pres">
      <dgm:prSet presAssocID="{29FB6E8D-A09E-2241-B83F-9D0FC80CE1F3}" presName="text2" presStyleLbl="revTx" presStyleIdx="1" presStyleCnt="7">
        <dgm:presLayoutVars>
          <dgm:chPref val="3"/>
        </dgm:presLayoutVars>
      </dgm:prSet>
      <dgm:spPr/>
      <dgm:t>
        <a:bodyPr/>
        <a:lstStyle/>
        <a:p>
          <a:endParaRPr lang="en-US"/>
        </a:p>
      </dgm:t>
    </dgm:pt>
    <dgm:pt modelId="{605E72DB-4C4E-274A-8C0A-00B0DE2BE277}" type="pres">
      <dgm:prSet presAssocID="{29FB6E8D-A09E-2241-B83F-9D0FC80CE1F3}" presName="hierChild3" presStyleCnt="0"/>
      <dgm:spPr/>
    </dgm:pt>
    <dgm:pt modelId="{0A890D2D-9BD4-534B-91E3-CD9BD22E7BC8}" type="pres">
      <dgm:prSet presAssocID="{1315B962-FABA-8549-9B00-ECE9F89ADD72}" presName="Name17" presStyleLbl="parChTrans1D3" presStyleIdx="0" presStyleCnt="4"/>
      <dgm:spPr/>
      <dgm:t>
        <a:bodyPr/>
        <a:lstStyle/>
        <a:p>
          <a:endParaRPr lang="en-US"/>
        </a:p>
      </dgm:t>
    </dgm:pt>
    <dgm:pt modelId="{0450672B-5F22-2C43-B5BE-C46A721ED432}" type="pres">
      <dgm:prSet presAssocID="{01A48B2C-7881-2B40-9A37-96C0B057CCF8}" presName="hierRoot3" presStyleCnt="0"/>
      <dgm:spPr/>
    </dgm:pt>
    <dgm:pt modelId="{1CAD1BD7-7490-0643-9DED-ECD5B9B56803}" type="pres">
      <dgm:prSet presAssocID="{01A48B2C-7881-2B40-9A37-96C0B057CCF8}" presName="composite3" presStyleCnt="0"/>
      <dgm:spPr/>
    </dgm:pt>
    <dgm:pt modelId="{053A0183-B3F6-AD4F-8B8A-A5AA36F6B829}" type="pres">
      <dgm:prSet presAssocID="{01A48B2C-7881-2B40-9A37-96C0B057CCF8}" presName="image3" presStyleLbl="node3"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42D776C2-FEC8-864E-B5E0-292FFDA39B16}" type="pres">
      <dgm:prSet presAssocID="{01A48B2C-7881-2B40-9A37-96C0B057CCF8}" presName="text3" presStyleLbl="revTx" presStyleIdx="2" presStyleCnt="7">
        <dgm:presLayoutVars>
          <dgm:chPref val="3"/>
        </dgm:presLayoutVars>
      </dgm:prSet>
      <dgm:spPr/>
      <dgm:t>
        <a:bodyPr/>
        <a:lstStyle/>
        <a:p>
          <a:endParaRPr lang="en-US"/>
        </a:p>
      </dgm:t>
    </dgm:pt>
    <dgm:pt modelId="{DBC0AAFC-6020-394A-92CE-67B4F67216F4}" type="pres">
      <dgm:prSet presAssocID="{01A48B2C-7881-2B40-9A37-96C0B057CCF8}" presName="hierChild4" presStyleCnt="0"/>
      <dgm:spPr/>
    </dgm:pt>
    <dgm:pt modelId="{31DC2CFC-5ECE-9343-860B-6DF717406B18}" type="pres">
      <dgm:prSet presAssocID="{2949F14E-4616-F94E-96B8-9BFAEB374314}" presName="Name17" presStyleLbl="parChTrans1D3" presStyleIdx="1" presStyleCnt="4"/>
      <dgm:spPr/>
      <dgm:t>
        <a:bodyPr/>
        <a:lstStyle/>
        <a:p>
          <a:endParaRPr lang="en-US"/>
        </a:p>
      </dgm:t>
    </dgm:pt>
    <dgm:pt modelId="{37B6A668-91C7-284B-A4A2-DE051DCDD181}" type="pres">
      <dgm:prSet presAssocID="{8E69750F-8306-574E-9595-79DD9489EF32}" presName="hierRoot3" presStyleCnt="0"/>
      <dgm:spPr/>
    </dgm:pt>
    <dgm:pt modelId="{EA9E7EA8-9EBB-0740-A549-4352859AB974}" type="pres">
      <dgm:prSet presAssocID="{8E69750F-8306-574E-9595-79DD9489EF32}" presName="composite3" presStyleCnt="0"/>
      <dgm:spPr/>
    </dgm:pt>
    <dgm:pt modelId="{C66F5BDD-F082-774D-80FB-30023FC83347}" type="pres">
      <dgm:prSet presAssocID="{8E69750F-8306-574E-9595-79DD9489EF32}" presName="image3" presStyleLbl="node3" presStyleIdx="1"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B0DED5D0-FF32-4542-8839-FE74E9923198}" type="pres">
      <dgm:prSet presAssocID="{8E69750F-8306-574E-9595-79DD9489EF32}" presName="text3" presStyleLbl="revTx" presStyleIdx="3" presStyleCnt="7">
        <dgm:presLayoutVars>
          <dgm:chPref val="3"/>
        </dgm:presLayoutVars>
      </dgm:prSet>
      <dgm:spPr/>
      <dgm:t>
        <a:bodyPr/>
        <a:lstStyle/>
        <a:p>
          <a:endParaRPr lang="en-US"/>
        </a:p>
      </dgm:t>
    </dgm:pt>
    <dgm:pt modelId="{CCB9D35F-E832-414D-B9BD-E2063C2ABC47}" type="pres">
      <dgm:prSet presAssocID="{8E69750F-8306-574E-9595-79DD9489EF32}" presName="hierChild4" presStyleCnt="0"/>
      <dgm:spPr/>
    </dgm:pt>
    <dgm:pt modelId="{F2C760B4-F43A-484F-800E-9B490B8414D5}" type="pres">
      <dgm:prSet presAssocID="{505231C4-291B-9F48-8727-2DFE58251B8A}" presName="Name10" presStyleLbl="parChTrans1D2" presStyleIdx="1" presStyleCnt="2"/>
      <dgm:spPr/>
      <dgm:t>
        <a:bodyPr/>
        <a:lstStyle/>
        <a:p>
          <a:endParaRPr lang="en-US"/>
        </a:p>
      </dgm:t>
    </dgm:pt>
    <dgm:pt modelId="{C2A1D423-4511-104F-B0E7-CF4DDFAF27B0}" type="pres">
      <dgm:prSet presAssocID="{CAAAEF09-08C6-1F4B-B4DA-1683C6791EEE}" presName="hierRoot2" presStyleCnt="0"/>
      <dgm:spPr/>
    </dgm:pt>
    <dgm:pt modelId="{6C69EF56-FF74-AD48-A6CB-409C77277438}" type="pres">
      <dgm:prSet presAssocID="{CAAAEF09-08C6-1F4B-B4DA-1683C6791EEE}" presName="composite2" presStyleCnt="0"/>
      <dgm:spPr/>
    </dgm:pt>
    <dgm:pt modelId="{6220D12F-F81A-BB4E-BAFD-57FE85262421}" type="pres">
      <dgm:prSet presAssocID="{CAAAEF09-08C6-1F4B-B4DA-1683C6791EEE}" presName="image2" presStyleLbl="node2" presStyleIdx="1"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2DD4F063-264B-B449-A15E-10B6ABA8A2D1}" type="pres">
      <dgm:prSet presAssocID="{CAAAEF09-08C6-1F4B-B4DA-1683C6791EEE}" presName="text2" presStyleLbl="revTx" presStyleIdx="4" presStyleCnt="7">
        <dgm:presLayoutVars>
          <dgm:chPref val="3"/>
        </dgm:presLayoutVars>
      </dgm:prSet>
      <dgm:spPr/>
      <dgm:t>
        <a:bodyPr/>
        <a:lstStyle/>
        <a:p>
          <a:endParaRPr lang="en-US"/>
        </a:p>
      </dgm:t>
    </dgm:pt>
    <dgm:pt modelId="{8575420F-8BC5-2548-B817-2429663B3307}" type="pres">
      <dgm:prSet presAssocID="{CAAAEF09-08C6-1F4B-B4DA-1683C6791EEE}" presName="hierChild3" presStyleCnt="0"/>
      <dgm:spPr/>
    </dgm:pt>
    <dgm:pt modelId="{2B6C3DCC-1C60-AE45-B84D-72CF3DA7B0CD}" type="pres">
      <dgm:prSet presAssocID="{756A1A23-EC24-0741-AA23-C5DF5E3F0199}" presName="Name17" presStyleLbl="parChTrans1D3" presStyleIdx="2" presStyleCnt="4"/>
      <dgm:spPr/>
      <dgm:t>
        <a:bodyPr/>
        <a:lstStyle/>
        <a:p>
          <a:endParaRPr lang="en-US"/>
        </a:p>
      </dgm:t>
    </dgm:pt>
    <dgm:pt modelId="{96B51575-43B6-0D45-996C-595E89093243}" type="pres">
      <dgm:prSet presAssocID="{F44FA51E-154D-DE46-BD75-893D63FE400B}" presName="hierRoot3" presStyleCnt="0"/>
      <dgm:spPr/>
    </dgm:pt>
    <dgm:pt modelId="{ADDD5566-A642-B444-802B-CE2DC7CCF4CA}" type="pres">
      <dgm:prSet presAssocID="{F44FA51E-154D-DE46-BD75-893D63FE400B}" presName="composite3" presStyleCnt="0"/>
      <dgm:spPr/>
    </dgm:pt>
    <dgm:pt modelId="{7D556393-8D0C-304F-BF2D-B4A30585873B}" type="pres">
      <dgm:prSet presAssocID="{F44FA51E-154D-DE46-BD75-893D63FE400B}" presName="image3" presStyleLbl="node3" presStyleIdx="2"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C1B73447-C540-8140-A7C5-12AE4BB8B1B0}" type="pres">
      <dgm:prSet presAssocID="{F44FA51E-154D-DE46-BD75-893D63FE400B}" presName="text3" presStyleLbl="revTx" presStyleIdx="5" presStyleCnt="7">
        <dgm:presLayoutVars>
          <dgm:chPref val="3"/>
        </dgm:presLayoutVars>
      </dgm:prSet>
      <dgm:spPr/>
      <dgm:t>
        <a:bodyPr/>
        <a:lstStyle/>
        <a:p>
          <a:endParaRPr lang="en-US"/>
        </a:p>
      </dgm:t>
    </dgm:pt>
    <dgm:pt modelId="{938C7D8E-0735-374A-822D-94729A0AA2A8}" type="pres">
      <dgm:prSet presAssocID="{F44FA51E-154D-DE46-BD75-893D63FE400B}" presName="hierChild4" presStyleCnt="0"/>
      <dgm:spPr/>
    </dgm:pt>
    <dgm:pt modelId="{CA4D4C37-4451-284D-B5E1-F0CEA92E7F51}" type="pres">
      <dgm:prSet presAssocID="{5F154BE0-2C9E-A341-AE6E-2C0621873942}" presName="Name17" presStyleLbl="parChTrans1D3" presStyleIdx="3" presStyleCnt="4"/>
      <dgm:spPr/>
      <dgm:t>
        <a:bodyPr/>
        <a:lstStyle/>
        <a:p>
          <a:endParaRPr lang="en-US"/>
        </a:p>
      </dgm:t>
    </dgm:pt>
    <dgm:pt modelId="{1E3DF8C3-948B-4848-9A20-3DF806BE5491}" type="pres">
      <dgm:prSet presAssocID="{13EAF9E1-D9DF-1340-844C-D41BF8F2BE1C}" presName="hierRoot3" presStyleCnt="0"/>
      <dgm:spPr/>
    </dgm:pt>
    <dgm:pt modelId="{ED364074-9695-324A-A71A-7272AC609803}" type="pres">
      <dgm:prSet presAssocID="{13EAF9E1-D9DF-1340-844C-D41BF8F2BE1C}" presName="composite3" presStyleCnt="0"/>
      <dgm:spPr/>
    </dgm:pt>
    <dgm:pt modelId="{D5320DCE-7221-994A-8901-D015BE71B2EB}" type="pres">
      <dgm:prSet presAssocID="{13EAF9E1-D9DF-1340-844C-D41BF8F2BE1C}" presName="image3" presStyleLbl="node3" presStyleIdx="3"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6B9CAF55-27FF-5E46-BBCF-BCAC8DB00C88}" type="pres">
      <dgm:prSet presAssocID="{13EAF9E1-D9DF-1340-844C-D41BF8F2BE1C}" presName="text3" presStyleLbl="revTx" presStyleIdx="6" presStyleCnt="7">
        <dgm:presLayoutVars>
          <dgm:chPref val="3"/>
        </dgm:presLayoutVars>
      </dgm:prSet>
      <dgm:spPr/>
      <dgm:t>
        <a:bodyPr/>
        <a:lstStyle/>
        <a:p>
          <a:endParaRPr lang="en-US"/>
        </a:p>
      </dgm:t>
    </dgm:pt>
    <dgm:pt modelId="{CCEA8EDF-56DC-0D42-A5EA-B43B427C9E6E}" type="pres">
      <dgm:prSet presAssocID="{13EAF9E1-D9DF-1340-844C-D41BF8F2BE1C}" presName="hierChild4" presStyleCnt="0"/>
      <dgm:spPr/>
    </dgm:pt>
  </dgm:ptLst>
  <dgm:cxnLst>
    <dgm:cxn modelId="{CE7D4DFB-AD67-A742-BCC7-E303A5FF3EB3}" type="presOf" srcId="{01A48B2C-7881-2B40-9A37-96C0B057CCF8}" destId="{42D776C2-FEC8-864E-B5E0-292FFDA39B16}" srcOrd="0" destOrd="0" presId="urn:microsoft.com/office/officeart/2009/layout/CirclePictureHierarchy"/>
    <dgm:cxn modelId="{187EC329-34D2-6344-BAD7-18F2BFDDCA46}" srcId="{CAAAEF09-08C6-1F4B-B4DA-1683C6791EEE}" destId="{F44FA51E-154D-DE46-BD75-893D63FE400B}" srcOrd="0" destOrd="0" parTransId="{756A1A23-EC24-0741-AA23-C5DF5E3F0199}" sibTransId="{2F2761B1-FED0-BF45-BA41-2839F2BA61DE}"/>
    <dgm:cxn modelId="{6C994FF3-8E38-064E-A4F3-E72E7C95A391}" type="presOf" srcId="{29FB6E8D-A09E-2241-B83F-9D0FC80CE1F3}" destId="{9096ECAD-F619-4241-82C8-6B1D3F3ADCCB}" srcOrd="0" destOrd="0" presId="urn:microsoft.com/office/officeart/2009/layout/CirclePictureHierarchy"/>
    <dgm:cxn modelId="{4ACEF457-1F3D-E44E-966C-657895C7A2AE}" type="presOf" srcId="{756A1A23-EC24-0741-AA23-C5DF5E3F0199}" destId="{2B6C3DCC-1C60-AE45-B84D-72CF3DA7B0CD}" srcOrd="0" destOrd="0" presId="urn:microsoft.com/office/officeart/2009/layout/CirclePictureHierarchy"/>
    <dgm:cxn modelId="{A91C6F3A-4813-BF41-8E22-63E2A374658D}" srcId="{29FB6E8D-A09E-2241-B83F-9D0FC80CE1F3}" destId="{01A48B2C-7881-2B40-9A37-96C0B057CCF8}" srcOrd="0" destOrd="0" parTransId="{1315B962-FABA-8549-9B00-ECE9F89ADD72}" sibTransId="{A4377634-1AE7-3648-86E5-FDB9B616BEAC}"/>
    <dgm:cxn modelId="{92C97E07-0407-6C40-BFB0-923B18FC56AF}" type="presOf" srcId="{2949F14E-4616-F94E-96B8-9BFAEB374314}" destId="{31DC2CFC-5ECE-9343-860B-6DF717406B18}" srcOrd="0" destOrd="0" presId="urn:microsoft.com/office/officeart/2009/layout/CirclePictureHierarchy"/>
    <dgm:cxn modelId="{0B694A47-DBF9-9F43-A7E6-1E2E54D2246C}" type="presOf" srcId="{13EAF9E1-D9DF-1340-844C-D41BF8F2BE1C}" destId="{6B9CAF55-27FF-5E46-BBCF-BCAC8DB00C88}" srcOrd="0" destOrd="0" presId="urn:microsoft.com/office/officeart/2009/layout/CirclePictureHierarchy"/>
    <dgm:cxn modelId="{A149ECD3-BE66-AE41-9F74-81E5B30711E1}" type="presOf" srcId="{505231C4-291B-9F48-8727-2DFE58251B8A}" destId="{F2C760B4-F43A-484F-800E-9B490B8414D5}" srcOrd="0" destOrd="0" presId="urn:microsoft.com/office/officeart/2009/layout/CirclePictureHierarchy"/>
    <dgm:cxn modelId="{C8561573-44AF-1C48-BCBC-0D779FB87AD6}" type="presOf" srcId="{1315B962-FABA-8549-9B00-ECE9F89ADD72}" destId="{0A890D2D-9BD4-534B-91E3-CD9BD22E7BC8}" srcOrd="0" destOrd="0" presId="urn:microsoft.com/office/officeart/2009/layout/CirclePictureHierarchy"/>
    <dgm:cxn modelId="{63913242-3875-A343-A4B8-821F4A5E3CF6}" type="presOf" srcId="{7B44B7A1-F60D-724B-BA96-AD7C3D0A7B2A}" destId="{4DF7D2F9-6200-EC40-9E9C-AEB72DCAC03A}" srcOrd="0" destOrd="0" presId="urn:microsoft.com/office/officeart/2009/layout/CirclePictureHierarchy"/>
    <dgm:cxn modelId="{5DD8E15F-3103-7741-9616-C5E830C5AB37}" type="presOf" srcId="{CAAAEF09-08C6-1F4B-B4DA-1683C6791EEE}" destId="{2DD4F063-264B-B449-A15E-10B6ABA8A2D1}" srcOrd="0" destOrd="0" presId="urn:microsoft.com/office/officeart/2009/layout/CirclePictureHierarchy"/>
    <dgm:cxn modelId="{9B29C1DC-AB04-DC49-9E27-7BF64521344E}" type="presOf" srcId="{8E69750F-8306-574E-9595-79DD9489EF32}" destId="{B0DED5D0-FF32-4542-8839-FE74E9923198}" srcOrd="0" destOrd="0" presId="urn:microsoft.com/office/officeart/2009/layout/CirclePictureHierarchy"/>
    <dgm:cxn modelId="{DAC8C024-E12C-7846-8675-C99B2A61151E}" type="presOf" srcId="{06AE34EB-69D9-EA4D-B4FB-75E915366AF9}" destId="{CE29DDAD-145D-AA44-8618-FAF1FC51ADE6}" srcOrd="0" destOrd="0" presId="urn:microsoft.com/office/officeart/2009/layout/CirclePictureHierarchy"/>
    <dgm:cxn modelId="{2247BA78-C4CB-9B4B-83C3-30069DB869F0}" type="presOf" srcId="{52005B28-2BBB-8B47-90D8-2A95C404C85A}" destId="{0EE6AB6B-93B7-C548-93E2-3D54978B41B6}" srcOrd="0" destOrd="0" presId="urn:microsoft.com/office/officeart/2009/layout/CirclePictureHierarchy"/>
    <dgm:cxn modelId="{ED3987A4-AB38-AE41-A2A8-20264B2043C9}" srcId="{CAAAEF09-08C6-1F4B-B4DA-1683C6791EEE}" destId="{13EAF9E1-D9DF-1340-844C-D41BF8F2BE1C}" srcOrd="1" destOrd="0" parTransId="{5F154BE0-2C9E-A341-AE6E-2C0621873942}" sibTransId="{367CA514-C1B8-434C-96F7-9BC6E92C7411}"/>
    <dgm:cxn modelId="{B5AFF06E-2332-0044-B170-34615ADB993B}" type="presOf" srcId="{5F154BE0-2C9E-A341-AE6E-2C0621873942}" destId="{CA4D4C37-4451-284D-B5E1-F0CEA92E7F51}" srcOrd="0" destOrd="0" presId="urn:microsoft.com/office/officeart/2009/layout/CirclePictureHierarchy"/>
    <dgm:cxn modelId="{C2E7257C-73A8-064D-A73F-69E03D334862}" srcId="{06AE34EB-69D9-EA4D-B4FB-75E915366AF9}" destId="{7B44B7A1-F60D-724B-BA96-AD7C3D0A7B2A}" srcOrd="0" destOrd="0" parTransId="{73FD7E28-FCE1-9147-821E-A04E2E0FAF0E}" sibTransId="{CA0CF568-09EF-B04C-9BB8-DA4B25C456F9}"/>
    <dgm:cxn modelId="{54D2F569-8251-F24B-BFA0-BD21A083C018}" srcId="{7B44B7A1-F60D-724B-BA96-AD7C3D0A7B2A}" destId="{CAAAEF09-08C6-1F4B-B4DA-1683C6791EEE}" srcOrd="1" destOrd="0" parTransId="{505231C4-291B-9F48-8727-2DFE58251B8A}" sibTransId="{0AF3B248-5ECB-6640-8F35-822F7EC6AFDE}"/>
    <dgm:cxn modelId="{6F707D42-4F13-AD43-8DC3-BB11C2B275CA}" srcId="{7B44B7A1-F60D-724B-BA96-AD7C3D0A7B2A}" destId="{29FB6E8D-A09E-2241-B83F-9D0FC80CE1F3}" srcOrd="0" destOrd="0" parTransId="{52005B28-2BBB-8B47-90D8-2A95C404C85A}" sibTransId="{F39E3F04-A6A8-D048-BA12-40061612B1E4}"/>
    <dgm:cxn modelId="{486FEAFD-B777-4040-81A5-7365501D33DF}" type="presOf" srcId="{F44FA51E-154D-DE46-BD75-893D63FE400B}" destId="{C1B73447-C540-8140-A7C5-12AE4BB8B1B0}" srcOrd="0" destOrd="0" presId="urn:microsoft.com/office/officeart/2009/layout/CirclePictureHierarchy"/>
    <dgm:cxn modelId="{3BD380C7-77D8-C740-AE2A-6C8F3EC65DF3}" srcId="{29FB6E8D-A09E-2241-B83F-9D0FC80CE1F3}" destId="{8E69750F-8306-574E-9595-79DD9489EF32}" srcOrd="1" destOrd="0" parTransId="{2949F14E-4616-F94E-96B8-9BFAEB374314}" sibTransId="{CC8693FE-B835-4E43-B4B6-94E2D9E9ADD8}"/>
    <dgm:cxn modelId="{0BAC0AF1-662C-FE43-9129-BF08115521E3}" type="presParOf" srcId="{CE29DDAD-145D-AA44-8618-FAF1FC51ADE6}" destId="{F2BB193E-38FD-6842-B4EB-DC0116A9922B}" srcOrd="0" destOrd="0" presId="urn:microsoft.com/office/officeart/2009/layout/CirclePictureHierarchy"/>
    <dgm:cxn modelId="{CF022877-FF4A-F444-89DA-41C05DC7A0DE}" type="presParOf" srcId="{F2BB193E-38FD-6842-B4EB-DC0116A9922B}" destId="{B089D6F3-8D34-2B4A-8C00-6C588878F800}" srcOrd="0" destOrd="0" presId="urn:microsoft.com/office/officeart/2009/layout/CirclePictureHierarchy"/>
    <dgm:cxn modelId="{24406E0E-9FF7-D542-90E1-C6CEE8D23F3D}" type="presParOf" srcId="{B089D6F3-8D34-2B4A-8C00-6C588878F800}" destId="{2369FE51-35EC-1444-9CE6-9BD565EFA36E}" srcOrd="0" destOrd="0" presId="urn:microsoft.com/office/officeart/2009/layout/CirclePictureHierarchy"/>
    <dgm:cxn modelId="{9037BE3C-6023-FE4D-A2FD-F7666202E958}" type="presParOf" srcId="{B089D6F3-8D34-2B4A-8C00-6C588878F800}" destId="{4DF7D2F9-6200-EC40-9E9C-AEB72DCAC03A}" srcOrd="1" destOrd="0" presId="urn:microsoft.com/office/officeart/2009/layout/CirclePictureHierarchy"/>
    <dgm:cxn modelId="{7F769B0F-9ED2-FA4F-83C1-70F7D76625EB}" type="presParOf" srcId="{F2BB193E-38FD-6842-B4EB-DC0116A9922B}" destId="{AF2004D9-FDC9-354F-B14F-0E267C48BB2E}" srcOrd="1" destOrd="0" presId="urn:microsoft.com/office/officeart/2009/layout/CirclePictureHierarchy"/>
    <dgm:cxn modelId="{4D16744C-DBCD-974D-BF91-F150E3A1D758}" type="presParOf" srcId="{AF2004D9-FDC9-354F-B14F-0E267C48BB2E}" destId="{0EE6AB6B-93B7-C548-93E2-3D54978B41B6}" srcOrd="0" destOrd="0" presId="urn:microsoft.com/office/officeart/2009/layout/CirclePictureHierarchy"/>
    <dgm:cxn modelId="{1BBCEECC-887E-FB47-A2A9-07191724BFA2}" type="presParOf" srcId="{AF2004D9-FDC9-354F-B14F-0E267C48BB2E}" destId="{F3C01A8C-6700-4E4C-A388-5E4ACB2549F6}" srcOrd="1" destOrd="0" presId="urn:microsoft.com/office/officeart/2009/layout/CirclePictureHierarchy"/>
    <dgm:cxn modelId="{6BF3F4B0-2300-8148-A06A-2D4E6A858A24}" type="presParOf" srcId="{F3C01A8C-6700-4E4C-A388-5E4ACB2549F6}" destId="{62CFB081-318C-E644-B7E1-9347CC049F9C}" srcOrd="0" destOrd="0" presId="urn:microsoft.com/office/officeart/2009/layout/CirclePictureHierarchy"/>
    <dgm:cxn modelId="{A58A23C6-CB97-1A4F-907F-BB0326A8A586}" type="presParOf" srcId="{62CFB081-318C-E644-B7E1-9347CC049F9C}" destId="{AF984EC5-09D8-F34A-A448-89372C91DF43}" srcOrd="0" destOrd="0" presId="urn:microsoft.com/office/officeart/2009/layout/CirclePictureHierarchy"/>
    <dgm:cxn modelId="{7DBE458C-0A88-B543-9421-BB86CC1812B4}" type="presParOf" srcId="{62CFB081-318C-E644-B7E1-9347CC049F9C}" destId="{9096ECAD-F619-4241-82C8-6B1D3F3ADCCB}" srcOrd="1" destOrd="0" presId="urn:microsoft.com/office/officeart/2009/layout/CirclePictureHierarchy"/>
    <dgm:cxn modelId="{95C9E3D8-4391-C541-A8D9-FA34993A2640}" type="presParOf" srcId="{F3C01A8C-6700-4E4C-A388-5E4ACB2549F6}" destId="{605E72DB-4C4E-274A-8C0A-00B0DE2BE277}" srcOrd="1" destOrd="0" presId="urn:microsoft.com/office/officeart/2009/layout/CirclePictureHierarchy"/>
    <dgm:cxn modelId="{848A8A70-672A-DA45-BC48-EC512C6BBA77}" type="presParOf" srcId="{605E72DB-4C4E-274A-8C0A-00B0DE2BE277}" destId="{0A890D2D-9BD4-534B-91E3-CD9BD22E7BC8}" srcOrd="0" destOrd="0" presId="urn:microsoft.com/office/officeart/2009/layout/CirclePictureHierarchy"/>
    <dgm:cxn modelId="{DAAFF35B-F15A-8346-BF6C-5065C8846DA7}" type="presParOf" srcId="{605E72DB-4C4E-274A-8C0A-00B0DE2BE277}" destId="{0450672B-5F22-2C43-B5BE-C46A721ED432}" srcOrd="1" destOrd="0" presId="urn:microsoft.com/office/officeart/2009/layout/CirclePictureHierarchy"/>
    <dgm:cxn modelId="{967D12E6-293A-6948-A273-A26B87DEE398}" type="presParOf" srcId="{0450672B-5F22-2C43-B5BE-C46A721ED432}" destId="{1CAD1BD7-7490-0643-9DED-ECD5B9B56803}" srcOrd="0" destOrd="0" presId="urn:microsoft.com/office/officeart/2009/layout/CirclePictureHierarchy"/>
    <dgm:cxn modelId="{F0C61691-15BE-F843-BA65-85D0105F502F}" type="presParOf" srcId="{1CAD1BD7-7490-0643-9DED-ECD5B9B56803}" destId="{053A0183-B3F6-AD4F-8B8A-A5AA36F6B829}" srcOrd="0" destOrd="0" presId="urn:microsoft.com/office/officeart/2009/layout/CirclePictureHierarchy"/>
    <dgm:cxn modelId="{C588BC6E-BE7C-BA4C-9A2D-5E9150362C55}" type="presParOf" srcId="{1CAD1BD7-7490-0643-9DED-ECD5B9B56803}" destId="{42D776C2-FEC8-864E-B5E0-292FFDA39B16}" srcOrd="1" destOrd="0" presId="urn:microsoft.com/office/officeart/2009/layout/CirclePictureHierarchy"/>
    <dgm:cxn modelId="{A0FB94A2-DB0F-DD49-814F-8187CA242D77}" type="presParOf" srcId="{0450672B-5F22-2C43-B5BE-C46A721ED432}" destId="{DBC0AAFC-6020-394A-92CE-67B4F67216F4}" srcOrd="1" destOrd="0" presId="urn:microsoft.com/office/officeart/2009/layout/CirclePictureHierarchy"/>
    <dgm:cxn modelId="{84304AC4-2CEC-5E4E-8CBC-D29B8B5F7D93}" type="presParOf" srcId="{605E72DB-4C4E-274A-8C0A-00B0DE2BE277}" destId="{31DC2CFC-5ECE-9343-860B-6DF717406B18}" srcOrd="2" destOrd="0" presId="urn:microsoft.com/office/officeart/2009/layout/CirclePictureHierarchy"/>
    <dgm:cxn modelId="{F34A7C38-E5C5-E54C-9FE3-630B237022C4}" type="presParOf" srcId="{605E72DB-4C4E-274A-8C0A-00B0DE2BE277}" destId="{37B6A668-91C7-284B-A4A2-DE051DCDD181}" srcOrd="3" destOrd="0" presId="urn:microsoft.com/office/officeart/2009/layout/CirclePictureHierarchy"/>
    <dgm:cxn modelId="{EE721537-C734-2E46-BAE5-5E495CF14C5D}" type="presParOf" srcId="{37B6A668-91C7-284B-A4A2-DE051DCDD181}" destId="{EA9E7EA8-9EBB-0740-A549-4352859AB974}" srcOrd="0" destOrd="0" presId="urn:microsoft.com/office/officeart/2009/layout/CirclePictureHierarchy"/>
    <dgm:cxn modelId="{FFED5341-01FB-A542-9B5A-3C2F3C3C4A0B}" type="presParOf" srcId="{EA9E7EA8-9EBB-0740-A549-4352859AB974}" destId="{C66F5BDD-F082-774D-80FB-30023FC83347}" srcOrd="0" destOrd="0" presId="urn:microsoft.com/office/officeart/2009/layout/CirclePictureHierarchy"/>
    <dgm:cxn modelId="{C0A145DA-E676-3F42-84E5-41EBE75DD57F}" type="presParOf" srcId="{EA9E7EA8-9EBB-0740-A549-4352859AB974}" destId="{B0DED5D0-FF32-4542-8839-FE74E9923198}" srcOrd="1" destOrd="0" presId="urn:microsoft.com/office/officeart/2009/layout/CirclePictureHierarchy"/>
    <dgm:cxn modelId="{2759A937-DC27-0347-906E-9F9323EF36C8}" type="presParOf" srcId="{37B6A668-91C7-284B-A4A2-DE051DCDD181}" destId="{CCB9D35F-E832-414D-B9BD-E2063C2ABC47}" srcOrd="1" destOrd="0" presId="urn:microsoft.com/office/officeart/2009/layout/CirclePictureHierarchy"/>
    <dgm:cxn modelId="{D6A03058-EF63-1140-A302-DE3446E6EF12}" type="presParOf" srcId="{AF2004D9-FDC9-354F-B14F-0E267C48BB2E}" destId="{F2C760B4-F43A-484F-800E-9B490B8414D5}" srcOrd="2" destOrd="0" presId="urn:microsoft.com/office/officeart/2009/layout/CirclePictureHierarchy"/>
    <dgm:cxn modelId="{78B609D8-914A-7841-8CDA-4C2E708879D6}" type="presParOf" srcId="{AF2004D9-FDC9-354F-B14F-0E267C48BB2E}" destId="{C2A1D423-4511-104F-B0E7-CF4DDFAF27B0}" srcOrd="3" destOrd="0" presId="urn:microsoft.com/office/officeart/2009/layout/CirclePictureHierarchy"/>
    <dgm:cxn modelId="{C6A5560F-4CEC-D54D-9BB8-64FE3E6D5E0B}" type="presParOf" srcId="{C2A1D423-4511-104F-B0E7-CF4DDFAF27B0}" destId="{6C69EF56-FF74-AD48-A6CB-409C77277438}" srcOrd="0" destOrd="0" presId="urn:microsoft.com/office/officeart/2009/layout/CirclePictureHierarchy"/>
    <dgm:cxn modelId="{2351ACE8-CBED-5643-B2E3-0EDD2DCA8178}" type="presParOf" srcId="{6C69EF56-FF74-AD48-A6CB-409C77277438}" destId="{6220D12F-F81A-BB4E-BAFD-57FE85262421}" srcOrd="0" destOrd="0" presId="urn:microsoft.com/office/officeart/2009/layout/CirclePictureHierarchy"/>
    <dgm:cxn modelId="{B7D97592-8101-524C-820A-A199E2FD8F9A}" type="presParOf" srcId="{6C69EF56-FF74-AD48-A6CB-409C77277438}" destId="{2DD4F063-264B-B449-A15E-10B6ABA8A2D1}" srcOrd="1" destOrd="0" presId="urn:microsoft.com/office/officeart/2009/layout/CirclePictureHierarchy"/>
    <dgm:cxn modelId="{FEB3CFE3-283F-4A45-BE59-7CCBBE69C711}" type="presParOf" srcId="{C2A1D423-4511-104F-B0E7-CF4DDFAF27B0}" destId="{8575420F-8BC5-2548-B817-2429663B3307}" srcOrd="1" destOrd="0" presId="urn:microsoft.com/office/officeart/2009/layout/CirclePictureHierarchy"/>
    <dgm:cxn modelId="{01E8EF0F-C38B-8246-A464-AE1D6C706230}" type="presParOf" srcId="{8575420F-8BC5-2548-B817-2429663B3307}" destId="{2B6C3DCC-1C60-AE45-B84D-72CF3DA7B0CD}" srcOrd="0" destOrd="0" presId="urn:microsoft.com/office/officeart/2009/layout/CirclePictureHierarchy"/>
    <dgm:cxn modelId="{42FF34A6-D862-524F-95EA-779A4FE56237}" type="presParOf" srcId="{8575420F-8BC5-2548-B817-2429663B3307}" destId="{96B51575-43B6-0D45-996C-595E89093243}" srcOrd="1" destOrd="0" presId="urn:microsoft.com/office/officeart/2009/layout/CirclePictureHierarchy"/>
    <dgm:cxn modelId="{A8EE7A9D-C4D1-6E4C-B849-63F2531CDF42}" type="presParOf" srcId="{96B51575-43B6-0D45-996C-595E89093243}" destId="{ADDD5566-A642-B444-802B-CE2DC7CCF4CA}" srcOrd="0" destOrd="0" presId="urn:microsoft.com/office/officeart/2009/layout/CirclePictureHierarchy"/>
    <dgm:cxn modelId="{B0CFA221-2290-1E40-BEBC-FB25E8A16E4B}" type="presParOf" srcId="{ADDD5566-A642-B444-802B-CE2DC7CCF4CA}" destId="{7D556393-8D0C-304F-BF2D-B4A30585873B}" srcOrd="0" destOrd="0" presId="urn:microsoft.com/office/officeart/2009/layout/CirclePictureHierarchy"/>
    <dgm:cxn modelId="{85ACBA2B-7D2A-AE4C-8326-3F9C9D48D189}" type="presParOf" srcId="{ADDD5566-A642-B444-802B-CE2DC7CCF4CA}" destId="{C1B73447-C540-8140-A7C5-12AE4BB8B1B0}" srcOrd="1" destOrd="0" presId="urn:microsoft.com/office/officeart/2009/layout/CirclePictureHierarchy"/>
    <dgm:cxn modelId="{52BC7E40-D1B7-9447-97FF-8B3157B098CF}" type="presParOf" srcId="{96B51575-43B6-0D45-996C-595E89093243}" destId="{938C7D8E-0735-374A-822D-94729A0AA2A8}" srcOrd="1" destOrd="0" presId="urn:microsoft.com/office/officeart/2009/layout/CirclePictureHierarchy"/>
    <dgm:cxn modelId="{A3A07B8F-3847-9B4B-9331-90E11B6562E3}" type="presParOf" srcId="{8575420F-8BC5-2548-B817-2429663B3307}" destId="{CA4D4C37-4451-284D-B5E1-F0CEA92E7F51}" srcOrd="2" destOrd="0" presId="urn:microsoft.com/office/officeart/2009/layout/CirclePictureHierarchy"/>
    <dgm:cxn modelId="{C02403BD-46DD-8D42-871C-E0427E8DF34D}" type="presParOf" srcId="{8575420F-8BC5-2548-B817-2429663B3307}" destId="{1E3DF8C3-948B-4848-9A20-3DF806BE5491}" srcOrd="3" destOrd="0" presId="urn:microsoft.com/office/officeart/2009/layout/CirclePictureHierarchy"/>
    <dgm:cxn modelId="{450E4BEA-FEA3-6B4F-99CB-64632BED8185}" type="presParOf" srcId="{1E3DF8C3-948B-4848-9A20-3DF806BE5491}" destId="{ED364074-9695-324A-A71A-7272AC609803}" srcOrd="0" destOrd="0" presId="urn:microsoft.com/office/officeart/2009/layout/CirclePictureHierarchy"/>
    <dgm:cxn modelId="{737C9551-68C7-4A41-98F6-1BE27012F4F7}" type="presParOf" srcId="{ED364074-9695-324A-A71A-7272AC609803}" destId="{D5320DCE-7221-994A-8901-D015BE71B2EB}" srcOrd="0" destOrd="0" presId="urn:microsoft.com/office/officeart/2009/layout/CirclePictureHierarchy"/>
    <dgm:cxn modelId="{C40F5A07-F1A5-014F-BC48-273DF44D5A89}" type="presParOf" srcId="{ED364074-9695-324A-A71A-7272AC609803}" destId="{6B9CAF55-27FF-5E46-BBCF-BCAC8DB00C88}" srcOrd="1" destOrd="0" presId="urn:microsoft.com/office/officeart/2009/layout/CirclePictureHierarchy"/>
    <dgm:cxn modelId="{2B56D845-BDED-B34D-97AE-B0A0C817CD4D}" type="presParOf" srcId="{1E3DF8C3-948B-4848-9A20-3DF806BE5491}" destId="{CCEA8EDF-56DC-0D42-A5EA-B43B427C9E6E}"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6B64E5-DE0C-9E4B-9726-E7DD6D828554}" type="doc">
      <dgm:prSet loTypeId="urn:microsoft.com/office/officeart/2009/3/layout/StepUpProcess" loCatId="" qsTypeId="urn:microsoft.com/office/officeart/2005/8/quickstyle/simple4" qsCatId="simple" csTypeId="urn:microsoft.com/office/officeart/2005/8/colors/accent1_2" csCatId="accent1" phldr="1"/>
      <dgm:spPr/>
      <dgm:t>
        <a:bodyPr/>
        <a:lstStyle/>
        <a:p>
          <a:endParaRPr lang="en-US"/>
        </a:p>
      </dgm:t>
    </dgm:pt>
    <dgm:pt modelId="{6016AC20-440B-3047-B07C-EB4D8AD4CE81}">
      <dgm:prSet phldrT="[Text]"/>
      <dgm:spPr/>
      <dgm:t>
        <a:bodyPr/>
        <a:lstStyle/>
        <a:p>
          <a:r>
            <a:rPr lang="en-US" dirty="0" err="1" smtClean="0"/>
            <a:t>Unhoused</a:t>
          </a:r>
          <a:r>
            <a:rPr lang="en-US" dirty="0" smtClean="0"/>
            <a:t> person provides (very) personal information including name, DOB, immigration status, current &amp; past mental health, sexual activity, substance.</a:t>
          </a:r>
          <a:endParaRPr lang="en-US" dirty="0"/>
        </a:p>
      </dgm:t>
    </dgm:pt>
    <dgm:pt modelId="{1EC86132-AD21-C644-94E4-DD20874B84A1}" type="parTrans" cxnId="{476829C6-7ED5-FF45-8D90-0110394F9A63}">
      <dgm:prSet/>
      <dgm:spPr/>
      <dgm:t>
        <a:bodyPr/>
        <a:lstStyle/>
        <a:p>
          <a:endParaRPr lang="en-US"/>
        </a:p>
      </dgm:t>
    </dgm:pt>
    <dgm:pt modelId="{82D7EA92-854C-9E46-AABC-10D730AF3D1D}" type="sibTrans" cxnId="{476829C6-7ED5-FF45-8D90-0110394F9A63}">
      <dgm:prSet/>
      <dgm:spPr/>
      <dgm:t>
        <a:bodyPr/>
        <a:lstStyle/>
        <a:p>
          <a:endParaRPr lang="en-US"/>
        </a:p>
      </dgm:t>
    </dgm:pt>
    <dgm:pt modelId="{F141A648-DD27-8C45-9AC0-46C0331BEF7C}">
      <dgm:prSet phldrT="[Text]"/>
      <dgm:spPr/>
      <dgm:t>
        <a:bodyPr/>
        <a:lstStyle/>
        <a:p>
          <a:r>
            <a:rPr lang="en-US" dirty="0" smtClean="0"/>
            <a:t>Algorithm uses personal data to assign a number from 1-17, least vulnerable </a:t>
          </a:r>
          <a:r>
            <a:rPr lang="en-US" dirty="0" err="1" smtClean="0"/>
            <a:t>tomost</a:t>
          </a:r>
          <a:r>
            <a:rPr lang="en-US" dirty="0" smtClean="0"/>
            <a:t> vulnerable.</a:t>
          </a:r>
          <a:endParaRPr lang="en-US" dirty="0"/>
        </a:p>
      </dgm:t>
    </dgm:pt>
    <dgm:pt modelId="{365BD34B-9067-4E49-9E7D-85E1C7D62E45}" type="parTrans" cxnId="{E24CE05E-BD10-8F45-B6C6-C46DCB7F1EB8}">
      <dgm:prSet/>
      <dgm:spPr/>
      <dgm:t>
        <a:bodyPr/>
        <a:lstStyle/>
        <a:p>
          <a:endParaRPr lang="en-US"/>
        </a:p>
      </dgm:t>
    </dgm:pt>
    <dgm:pt modelId="{E5D30D56-A868-BB43-9F8C-5E520E31410E}" type="sibTrans" cxnId="{E24CE05E-BD10-8F45-B6C6-C46DCB7F1EB8}">
      <dgm:prSet/>
      <dgm:spPr/>
      <dgm:t>
        <a:bodyPr/>
        <a:lstStyle/>
        <a:p>
          <a:endParaRPr lang="en-US"/>
        </a:p>
      </dgm:t>
    </dgm:pt>
    <dgm:pt modelId="{F01BE35C-9195-CC41-B694-D406B5863E31}">
      <dgm:prSet phldrT="[Text]"/>
      <dgm:spPr/>
      <dgm:t>
        <a:bodyPr/>
        <a:lstStyle/>
        <a:p>
          <a:r>
            <a:rPr lang="en-US" dirty="0" smtClean="0"/>
            <a:t>Risk score is used to prioritize and assign housing and housing related services.</a:t>
          </a:r>
          <a:endParaRPr lang="en-US" dirty="0"/>
        </a:p>
      </dgm:t>
    </dgm:pt>
    <dgm:pt modelId="{1AA3E9CA-AAA8-554A-90B5-05FF4A1CED71}" type="parTrans" cxnId="{4087CF8F-5611-F64C-80A8-6826C8DF4C65}">
      <dgm:prSet/>
      <dgm:spPr/>
      <dgm:t>
        <a:bodyPr/>
        <a:lstStyle/>
        <a:p>
          <a:endParaRPr lang="en-US"/>
        </a:p>
      </dgm:t>
    </dgm:pt>
    <dgm:pt modelId="{5A5F9985-FEC4-AB4E-B1FE-671061E43344}" type="sibTrans" cxnId="{4087CF8F-5611-F64C-80A8-6826C8DF4C65}">
      <dgm:prSet/>
      <dgm:spPr/>
      <dgm:t>
        <a:bodyPr/>
        <a:lstStyle/>
        <a:p>
          <a:endParaRPr lang="en-US"/>
        </a:p>
      </dgm:t>
    </dgm:pt>
    <dgm:pt modelId="{693EC18A-27CB-404E-BD63-0523164E3531}" type="pres">
      <dgm:prSet presAssocID="{A96B64E5-DE0C-9E4B-9726-E7DD6D828554}" presName="rootnode" presStyleCnt="0">
        <dgm:presLayoutVars>
          <dgm:chMax/>
          <dgm:chPref/>
          <dgm:dir/>
          <dgm:animLvl val="lvl"/>
        </dgm:presLayoutVars>
      </dgm:prSet>
      <dgm:spPr/>
      <dgm:t>
        <a:bodyPr/>
        <a:lstStyle/>
        <a:p>
          <a:endParaRPr lang="en-US"/>
        </a:p>
      </dgm:t>
    </dgm:pt>
    <dgm:pt modelId="{B460EC19-4339-AD4B-B3EB-B4C9453B9D62}" type="pres">
      <dgm:prSet presAssocID="{6016AC20-440B-3047-B07C-EB4D8AD4CE81}" presName="composite" presStyleCnt="0"/>
      <dgm:spPr/>
    </dgm:pt>
    <dgm:pt modelId="{BD68E6C5-A4CC-C34A-AF7D-D95C99F9C942}" type="pres">
      <dgm:prSet presAssocID="{6016AC20-440B-3047-B07C-EB4D8AD4CE81}" presName="LShape" presStyleLbl="alignNode1" presStyleIdx="0" presStyleCnt="5"/>
      <dgm:spPr/>
    </dgm:pt>
    <dgm:pt modelId="{CFD61938-B683-0B4D-9604-44F000B74A51}" type="pres">
      <dgm:prSet presAssocID="{6016AC20-440B-3047-B07C-EB4D8AD4CE81}" presName="ParentText" presStyleLbl="revTx" presStyleIdx="0" presStyleCnt="3" custScaleX="97785" custScaleY="122537" custLinFactNeighborY="13485">
        <dgm:presLayoutVars>
          <dgm:chMax val="0"/>
          <dgm:chPref val="0"/>
          <dgm:bulletEnabled val="1"/>
        </dgm:presLayoutVars>
      </dgm:prSet>
      <dgm:spPr/>
      <dgm:t>
        <a:bodyPr/>
        <a:lstStyle/>
        <a:p>
          <a:endParaRPr lang="en-US"/>
        </a:p>
      </dgm:t>
    </dgm:pt>
    <dgm:pt modelId="{1B8E7D34-4934-CB4C-8641-E6CB9935D034}" type="pres">
      <dgm:prSet presAssocID="{6016AC20-440B-3047-B07C-EB4D8AD4CE81}" presName="Triangle" presStyleLbl="alignNode1" presStyleIdx="1" presStyleCnt="5"/>
      <dgm:spPr/>
    </dgm:pt>
    <dgm:pt modelId="{C1A3FEF3-04E0-0441-9DB1-E2C022AB293B}" type="pres">
      <dgm:prSet presAssocID="{82D7EA92-854C-9E46-AABC-10D730AF3D1D}" presName="sibTrans" presStyleCnt="0"/>
      <dgm:spPr/>
    </dgm:pt>
    <dgm:pt modelId="{2D4D76E4-7ED4-6B42-8136-134579B85EAD}" type="pres">
      <dgm:prSet presAssocID="{82D7EA92-854C-9E46-AABC-10D730AF3D1D}" presName="space" presStyleCnt="0"/>
      <dgm:spPr/>
    </dgm:pt>
    <dgm:pt modelId="{87569749-2CC6-0E47-8529-484263B1899F}" type="pres">
      <dgm:prSet presAssocID="{F141A648-DD27-8C45-9AC0-46C0331BEF7C}" presName="composite" presStyleCnt="0"/>
      <dgm:spPr/>
    </dgm:pt>
    <dgm:pt modelId="{1684D55D-EA68-DE4A-A277-F1D9D314E13C}" type="pres">
      <dgm:prSet presAssocID="{F141A648-DD27-8C45-9AC0-46C0331BEF7C}" presName="LShape" presStyleLbl="alignNode1" presStyleIdx="2" presStyleCnt="5"/>
      <dgm:spPr/>
    </dgm:pt>
    <dgm:pt modelId="{4945D1D7-41D0-8341-81BF-41A5332FC156}" type="pres">
      <dgm:prSet presAssocID="{F141A648-DD27-8C45-9AC0-46C0331BEF7C}" presName="ParentText" presStyleLbl="revTx" presStyleIdx="1" presStyleCnt="3" custScaleY="155856" custLinFactNeighborX="-651" custLinFactNeighborY="28243">
        <dgm:presLayoutVars>
          <dgm:chMax val="0"/>
          <dgm:chPref val="0"/>
          <dgm:bulletEnabled val="1"/>
        </dgm:presLayoutVars>
      </dgm:prSet>
      <dgm:spPr/>
      <dgm:t>
        <a:bodyPr/>
        <a:lstStyle/>
        <a:p>
          <a:endParaRPr lang="en-US"/>
        </a:p>
      </dgm:t>
    </dgm:pt>
    <dgm:pt modelId="{65FC9509-D608-864F-ABE0-C6D66D17AB1A}" type="pres">
      <dgm:prSet presAssocID="{F141A648-DD27-8C45-9AC0-46C0331BEF7C}" presName="Triangle" presStyleLbl="alignNode1" presStyleIdx="3" presStyleCnt="5"/>
      <dgm:spPr/>
    </dgm:pt>
    <dgm:pt modelId="{DF8F6E82-452F-5944-8443-F6B45361B310}" type="pres">
      <dgm:prSet presAssocID="{E5D30D56-A868-BB43-9F8C-5E520E31410E}" presName="sibTrans" presStyleCnt="0"/>
      <dgm:spPr/>
    </dgm:pt>
    <dgm:pt modelId="{9274B686-A464-2B4C-876A-777DF4364618}" type="pres">
      <dgm:prSet presAssocID="{E5D30D56-A868-BB43-9F8C-5E520E31410E}" presName="space" presStyleCnt="0"/>
      <dgm:spPr/>
    </dgm:pt>
    <dgm:pt modelId="{BEB3B823-9D5F-8C4A-A1E0-E40EC04CE43F}" type="pres">
      <dgm:prSet presAssocID="{F01BE35C-9195-CC41-B694-D406B5863E31}" presName="composite" presStyleCnt="0"/>
      <dgm:spPr/>
    </dgm:pt>
    <dgm:pt modelId="{38BD7680-8A9A-914C-AF77-C1917E0C98D0}" type="pres">
      <dgm:prSet presAssocID="{F01BE35C-9195-CC41-B694-D406B5863E31}" presName="LShape" presStyleLbl="alignNode1" presStyleIdx="4" presStyleCnt="5"/>
      <dgm:spPr/>
    </dgm:pt>
    <dgm:pt modelId="{9D9E553C-DBE7-E947-9BCF-8B719F349636}" type="pres">
      <dgm:prSet presAssocID="{F01BE35C-9195-CC41-B694-D406B5863E31}" presName="ParentText" presStyleLbl="revTx" presStyleIdx="2" presStyleCnt="3">
        <dgm:presLayoutVars>
          <dgm:chMax val="0"/>
          <dgm:chPref val="0"/>
          <dgm:bulletEnabled val="1"/>
        </dgm:presLayoutVars>
      </dgm:prSet>
      <dgm:spPr/>
      <dgm:t>
        <a:bodyPr/>
        <a:lstStyle/>
        <a:p>
          <a:endParaRPr lang="en-US"/>
        </a:p>
      </dgm:t>
    </dgm:pt>
  </dgm:ptLst>
  <dgm:cxnLst>
    <dgm:cxn modelId="{2C2C985F-2DD2-4C46-8E36-AF86CAB7F6CD}" type="presOf" srcId="{A96B64E5-DE0C-9E4B-9726-E7DD6D828554}" destId="{693EC18A-27CB-404E-BD63-0523164E3531}" srcOrd="0" destOrd="0" presId="urn:microsoft.com/office/officeart/2009/3/layout/StepUpProcess"/>
    <dgm:cxn modelId="{476829C6-7ED5-FF45-8D90-0110394F9A63}" srcId="{A96B64E5-DE0C-9E4B-9726-E7DD6D828554}" destId="{6016AC20-440B-3047-B07C-EB4D8AD4CE81}" srcOrd="0" destOrd="0" parTransId="{1EC86132-AD21-C644-94E4-DD20874B84A1}" sibTransId="{82D7EA92-854C-9E46-AABC-10D730AF3D1D}"/>
    <dgm:cxn modelId="{4087CF8F-5611-F64C-80A8-6826C8DF4C65}" srcId="{A96B64E5-DE0C-9E4B-9726-E7DD6D828554}" destId="{F01BE35C-9195-CC41-B694-D406B5863E31}" srcOrd="2" destOrd="0" parTransId="{1AA3E9CA-AAA8-554A-90B5-05FF4A1CED71}" sibTransId="{5A5F9985-FEC4-AB4E-B1FE-671061E43344}"/>
    <dgm:cxn modelId="{892B7061-A913-5C48-87FB-0473D6E58B1D}" type="presOf" srcId="{6016AC20-440B-3047-B07C-EB4D8AD4CE81}" destId="{CFD61938-B683-0B4D-9604-44F000B74A51}" srcOrd="0" destOrd="0" presId="urn:microsoft.com/office/officeart/2009/3/layout/StepUpProcess"/>
    <dgm:cxn modelId="{222B0461-09BE-224B-AD92-A3B06F4EAEE6}" type="presOf" srcId="{F01BE35C-9195-CC41-B694-D406B5863E31}" destId="{9D9E553C-DBE7-E947-9BCF-8B719F349636}" srcOrd="0" destOrd="0" presId="urn:microsoft.com/office/officeart/2009/3/layout/StepUpProcess"/>
    <dgm:cxn modelId="{E24CE05E-BD10-8F45-B6C6-C46DCB7F1EB8}" srcId="{A96B64E5-DE0C-9E4B-9726-E7DD6D828554}" destId="{F141A648-DD27-8C45-9AC0-46C0331BEF7C}" srcOrd="1" destOrd="0" parTransId="{365BD34B-9067-4E49-9E7D-85E1C7D62E45}" sibTransId="{E5D30D56-A868-BB43-9F8C-5E520E31410E}"/>
    <dgm:cxn modelId="{52BEF859-E4AE-4443-9689-0C5C47005EDE}" type="presOf" srcId="{F141A648-DD27-8C45-9AC0-46C0331BEF7C}" destId="{4945D1D7-41D0-8341-81BF-41A5332FC156}" srcOrd="0" destOrd="0" presId="urn:microsoft.com/office/officeart/2009/3/layout/StepUpProcess"/>
    <dgm:cxn modelId="{FF74B8F2-BC3E-614B-8C71-1E258D38F78A}" type="presParOf" srcId="{693EC18A-27CB-404E-BD63-0523164E3531}" destId="{B460EC19-4339-AD4B-B3EB-B4C9453B9D62}" srcOrd="0" destOrd="0" presId="urn:microsoft.com/office/officeart/2009/3/layout/StepUpProcess"/>
    <dgm:cxn modelId="{B187AB51-A79F-4940-8788-59C3CA5A157C}" type="presParOf" srcId="{B460EC19-4339-AD4B-B3EB-B4C9453B9D62}" destId="{BD68E6C5-A4CC-C34A-AF7D-D95C99F9C942}" srcOrd="0" destOrd="0" presId="urn:microsoft.com/office/officeart/2009/3/layout/StepUpProcess"/>
    <dgm:cxn modelId="{BE31E261-66E7-9147-A928-CD43027DFE42}" type="presParOf" srcId="{B460EC19-4339-AD4B-B3EB-B4C9453B9D62}" destId="{CFD61938-B683-0B4D-9604-44F000B74A51}" srcOrd="1" destOrd="0" presId="urn:microsoft.com/office/officeart/2009/3/layout/StepUpProcess"/>
    <dgm:cxn modelId="{9092C199-0D04-0743-A47D-C356037A4F41}" type="presParOf" srcId="{B460EC19-4339-AD4B-B3EB-B4C9453B9D62}" destId="{1B8E7D34-4934-CB4C-8641-E6CB9935D034}" srcOrd="2" destOrd="0" presId="urn:microsoft.com/office/officeart/2009/3/layout/StepUpProcess"/>
    <dgm:cxn modelId="{8601FAB3-F95F-944B-BE9A-B53600788A80}" type="presParOf" srcId="{693EC18A-27CB-404E-BD63-0523164E3531}" destId="{C1A3FEF3-04E0-0441-9DB1-E2C022AB293B}" srcOrd="1" destOrd="0" presId="urn:microsoft.com/office/officeart/2009/3/layout/StepUpProcess"/>
    <dgm:cxn modelId="{5A93B496-1D36-664E-AD19-F4E7EF640F47}" type="presParOf" srcId="{C1A3FEF3-04E0-0441-9DB1-E2C022AB293B}" destId="{2D4D76E4-7ED4-6B42-8136-134579B85EAD}" srcOrd="0" destOrd="0" presId="urn:microsoft.com/office/officeart/2009/3/layout/StepUpProcess"/>
    <dgm:cxn modelId="{DF73A5F7-0799-7843-ACD5-C8253F4A3382}" type="presParOf" srcId="{693EC18A-27CB-404E-BD63-0523164E3531}" destId="{87569749-2CC6-0E47-8529-484263B1899F}" srcOrd="2" destOrd="0" presId="urn:microsoft.com/office/officeart/2009/3/layout/StepUpProcess"/>
    <dgm:cxn modelId="{110641BD-3957-674F-81C9-D5774D861828}" type="presParOf" srcId="{87569749-2CC6-0E47-8529-484263B1899F}" destId="{1684D55D-EA68-DE4A-A277-F1D9D314E13C}" srcOrd="0" destOrd="0" presId="urn:microsoft.com/office/officeart/2009/3/layout/StepUpProcess"/>
    <dgm:cxn modelId="{D4DF21FA-931E-334B-8428-5B042BAE61D8}" type="presParOf" srcId="{87569749-2CC6-0E47-8529-484263B1899F}" destId="{4945D1D7-41D0-8341-81BF-41A5332FC156}" srcOrd="1" destOrd="0" presId="urn:microsoft.com/office/officeart/2009/3/layout/StepUpProcess"/>
    <dgm:cxn modelId="{41D326E3-F65E-A640-A08C-912B625CD991}" type="presParOf" srcId="{87569749-2CC6-0E47-8529-484263B1899F}" destId="{65FC9509-D608-864F-ABE0-C6D66D17AB1A}" srcOrd="2" destOrd="0" presId="urn:microsoft.com/office/officeart/2009/3/layout/StepUpProcess"/>
    <dgm:cxn modelId="{E8952340-730D-FE49-BBD7-292CD1EE8B6E}" type="presParOf" srcId="{693EC18A-27CB-404E-BD63-0523164E3531}" destId="{DF8F6E82-452F-5944-8443-F6B45361B310}" srcOrd="3" destOrd="0" presId="urn:microsoft.com/office/officeart/2009/3/layout/StepUpProcess"/>
    <dgm:cxn modelId="{178EECD6-7FC9-E741-BD2C-ADFFD011F0D0}" type="presParOf" srcId="{DF8F6E82-452F-5944-8443-F6B45361B310}" destId="{9274B686-A464-2B4C-876A-777DF4364618}" srcOrd="0" destOrd="0" presId="urn:microsoft.com/office/officeart/2009/3/layout/StepUpProcess"/>
    <dgm:cxn modelId="{9600E382-FA19-2947-8ECD-B021FBF50536}" type="presParOf" srcId="{693EC18A-27CB-404E-BD63-0523164E3531}" destId="{BEB3B823-9D5F-8C4A-A1E0-E40EC04CE43F}" srcOrd="4" destOrd="0" presId="urn:microsoft.com/office/officeart/2009/3/layout/StepUpProcess"/>
    <dgm:cxn modelId="{8F540A6B-5A4F-EC40-96E2-6A8A38E75D33}" type="presParOf" srcId="{BEB3B823-9D5F-8C4A-A1E0-E40EC04CE43F}" destId="{38BD7680-8A9A-914C-AF77-C1917E0C98D0}" srcOrd="0" destOrd="0" presId="urn:microsoft.com/office/officeart/2009/3/layout/StepUpProcess"/>
    <dgm:cxn modelId="{E0BA9929-5BFA-CB4C-AB8A-E9029054CC27}" type="presParOf" srcId="{BEB3B823-9D5F-8C4A-A1E0-E40EC04CE43F}" destId="{9D9E553C-DBE7-E947-9BCF-8B719F349636}"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2070CA-3BC4-5841-ADFA-A685C44E4223}" type="doc">
      <dgm:prSet loTypeId="urn:microsoft.com/office/officeart/2005/8/layout/hProcess11" loCatId="" qsTypeId="urn:microsoft.com/office/officeart/2005/8/quickstyle/simple4" qsCatId="simple" csTypeId="urn:microsoft.com/office/officeart/2005/8/colors/accent1_2" csCatId="accent1" phldr="1"/>
      <dgm:spPr/>
    </dgm:pt>
    <dgm:pt modelId="{BC48B311-09CE-D741-8DFC-3DD1AE9CBE6A}">
      <dgm:prSet phldrT="[Text]"/>
      <dgm:spPr/>
      <dgm:t>
        <a:bodyPr/>
        <a:lstStyle/>
        <a:p>
          <a:r>
            <a:rPr lang="en-US" dirty="0" smtClean="0"/>
            <a:t>1-4: Least vulnerable -&gt; short-term shelter</a:t>
          </a:r>
          <a:endParaRPr lang="en-US" dirty="0"/>
        </a:p>
      </dgm:t>
    </dgm:pt>
    <dgm:pt modelId="{7287585B-CA42-7740-B84B-1CF5F9637E36}" type="parTrans" cxnId="{5018FED9-7D40-BD48-AC21-387416545617}">
      <dgm:prSet/>
      <dgm:spPr/>
      <dgm:t>
        <a:bodyPr/>
        <a:lstStyle/>
        <a:p>
          <a:endParaRPr lang="en-US"/>
        </a:p>
      </dgm:t>
    </dgm:pt>
    <dgm:pt modelId="{D370ACE2-748B-DB4F-87FB-897E4EAB83B1}" type="sibTrans" cxnId="{5018FED9-7D40-BD48-AC21-387416545617}">
      <dgm:prSet/>
      <dgm:spPr/>
      <dgm:t>
        <a:bodyPr/>
        <a:lstStyle/>
        <a:p>
          <a:endParaRPr lang="en-US"/>
        </a:p>
      </dgm:t>
    </dgm:pt>
    <dgm:pt modelId="{D16C17A1-6152-BA47-B482-26E4C60A8FDD}">
      <dgm:prSet phldrT="[Text]"/>
      <dgm:spPr/>
      <dgm:t>
        <a:bodyPr/>
        <a:lstStyle/>
        <a:p>
          <a:r>
            <a:rPr lang="en-US" dirty="0" smtClean="0"/>
            <a:t>No Services Provided</a:t>
          </a:r>
          <a:endParaRPr lang="en-US" dirty="0"/>
        </a:p>
      </dgm:t>
    </dgm:pt>
    <dgm:pt modelId="{7A14762F-FC60-5644-B155-90FC200EB921}" type="parTrans" cxnId="{C965E38F-3350-E542-AC5D-7E2E1038EDEB}">
      <dgm:prSet/>
      <dgm:spPr/>
      <dgm:t>
        <a:bodyPr/>
        <a:lstStyle/>
        <a:p>
          <a:endParaRPr lang="en-US"/>
        </a:p>
      </dgm:t>
    </dgm:pt>
    <dgm:pt modelId="{761E631D-0758-9F4A-BFF8-5AE9CB9E728B}" type="sibTrans" cxnId="{C965E38F-3350-E542-AC5D-7E2E1038EDEB}">
      <dgm:prSet/>
      <dgm:spPr/>
      <dgm:t>
        <a:bodyPr/>
        <a:lstStyle/>
        <a:p>
          <a:endParaRPr lang="en-US"/>
        </a:p>
      </dgm:t>
    </dgm:pt>
    <dgm:pt modelId="{3236ECFA-917B-3E46-8B3A-773D11B112B1}">
      <dgm:prSet phldrT="[Text]"/>
      <dgm:spPr/>
      <dgm:t>
        <a:bodyPr/>
        <a:lstStyle/>
        <a:p>
          <a:r>
            <a:rPr lang="en-US" dirty="0" smtClean="0"/>
            <a:t>14-17: most vulnerable -&gt; long term apartment</a:t>
          </a:r>
          <a:endParaRPr lang="en-US" dirty="0"/>
        </a:p>
      </dgm:t>
    </dgm:pt>
    <dgm:pt modelId="{4FD3F6D9-9E58-8E43-A644-E2D2FC7FCEC8}" type="parTrans" cxnId="{02BADDF3-9683-0E42-AD92-4A6498CA1A79}">
      <dgm:prSet/>
      <dgm:spPr/>
      <dgm:t>
        <a:bodyPr/>
        <a:lstStyle/>
        <a:p>
          <a:endParaRPr lang="en-US"/>
        </a:p>
      </dgm:t>
    </dgm:pt>
    <dgm:pt modelId="{D914DEB9-A01C-2C49-9092-12BB90A1FFFA}" type="sibTrans" cxnId="{02BADDF3-9683-0E42-AD92-4A6498CA1A79}">
      <dgm:prSet/>
      <dgm:spPr/>
      <dgm:t>
        <a:bodyPr/>
        <a:lstStyle/>
        <a:p>
          <a:endParaRPr lang="en-US"/>
        </a:p>
      </dgm:t>
    </dgm:pt>
    <dgm:pt modelId="{A84AB7D1-63B5-724A-BA35-00123EB09509}" type="pres">
      <dgm:prSet presAssocID="{562070CA-3BC4-5841-ADFA-A685C44E4223}" presName="Name0" presStyleCnt="0">
        <dgm:presLayoutVars>
          <dgm:dir/>
          <dgm:resizeHandles val="exact"/>
        </dgm:presLayoutVars>
      </dgm:prSet>
      <dgm:spPr/>
    </dgm:pt>
    <dgm:pt modelId="{558522E4-01A0-BB4A-8400-3DAE121F86C7}" type="pres">
      <dgm:prSet presAssocID="{562070CA-3BC4-5841-ADFA-A685C44E4223}" presName="arrow" presStyleLbl="bgShp" presStyleIdx="0" presStyleCnt="1"/>
      <dgm:spPr/>
    </dgm:pt>
    <dgm:pt modelId="{71894D1A-B5E3-0F49-9424-051C845D9C76}" type="pres">
      <dgm:prSet presAssocID="{562070CA-3BC4-5841-ADFA-A685C44E4223}" presName="points" presStyleCnt="0"/>
      <dgm:spPr/>
    </dgm:pt>
    <dgm:pt modelId="{1B336CEB-A2BF-AD43-8D0D-640F5273DD20}" type="pres">
      <dgm:prSet presAssocID="{BC48B311-09CE-D741-8DFC-3DD1AE9CBE6A}" presName="compositeA" presStyleCnt="0"/>
      <dgm:spPr/>
    </dgm:pt>
    <dgm:pt modelId="{E9A59CD8-969C-334F-8F59-2DFE57E69E58}" type="pres">
      <dgm:prSet presAssocID="{BC48B311-09CE-D741-8DFC-3DD1AE9CBE6A}" presName="textA" presStyleLbl="revTx" presStyleIdx="0" presStyleCnt="3">
        <dgm:presLayoutVars>
          <dgm:bulletEnabled val="1"/>
        </dgm:presLayoutVars>
      </dgm:prSet>
      <dgm:spPr/>
      <dgm:t>
        <a:bodyPr/>
        <a:lstStyle/>
        <a:p>
          <a:endParaRPr lang="en-US"/>
        </a:p>
      </dgm:t>
    </dgm:pt>
    <dgm:pt modelId="{5A7ADA1E-3732-B74B-A8E4-31E767F810F2}" type="pres">
      <dgm:prSet presAssocID="{BC48B311-09CE-D741-8DFC-3DD1AE9CBE6A}" presName="circleA" presStyleLbl="node1" presStyleIdx="0" presStyleCnt="3"/>
      <dgm:spPr/>
    </dgm:pt>
    <dgm:pt modelId="{0D7C8440-83EF-394A-BAD8-5DBE81049A46}" type="pres">
      <dgm:prSet presAssocID="{BC48B311-09CE-D741-8DFC-3DD1AE9CBE6A}" presName="spaceA" presStyleCnt="0"/>
      <dgm:spPr/>
    </dgm:pt>
    <dgm:pt modelId="{2A47CD71-1E80-EB4F-9F3C-7FBB3C46501E}" type="pres">
      <dgm:prSet presAssocID="{D370ACE2-748B-DB4F-87FB-897E4EAB83B1}" presName="space" presStyleCnt="0"/>
      <dgm:spPr/>
    </dgm:pt>
    <dgm:pt modelId="{E571DC91-08DC-E141-9182-2A272804144D}" type="pres">
      <dgm:prSet presAssocID="{D16C17A1-6152-BA47-B482-26E4C60A8FDD}" presName="compositeB" presStyleCnt="0"/>
      <dgm:spPr/>
    </dgm:pt>
    <dgm:pt modelId="{4C8819EB-8A43-974A-A994-C80677CA3140}" type="pres">
      <dgm:prSet presAssocID="{D16C17A1-6152-BA47-B482-26E4C60A8FDD}" presName="textB" presStyleLbl="revTx" presStyleIdx="1" presStyleCnt="3">
        <dgm:presLayoutVars>
          <dgm:bulletEnabled val="1"/>
        </dgm:presLayoutVars>
      </dgm:prSet>
      <dgm:spPr/>
      <dgm:t>
        <a:bodyPr/>
        <a:lstStyle/>
        <a:p>
          <a:endParaRPr lang="en-US"/>
        </a:p>
      </dgm:t>
    </dgm:pt>
    <dgm:pt modelId="{12373E81-D276-4347-ABB6-E9C13736F6A9}" type="pres">
      <dgm:prSet presAssocID="{D16C17A1-6152-BA47-B482-26E4C60A8FDD}" presName="circleB" presStyleLbl="node1" presStyleIdx="1" presStyleCnt="3"/>
      <dgm:spPr/>
    </dgm:pt>
    <dgm:pt modelId="{04F781F4-769F-AF47-898D-B6B502DEB83B}" type="pres">
      <dgm:prSet presAssocID="{D16C17A1-6152-BA47-B482-26E4C60A8FDD}" presName="spaceB" presStyleCnt="0"/>
      <dgm:spPr/>
    </dgm:pt>
    <dgm:pt modelId="{93DDC6AC-FDF4-0545-8514-428DCAE3C85A}" type="pres">
      <dgm:prSet presAssocID="{761E631D-0758-9F4A-BFF8-5AE9CB9E728B}" presName="space" presStyleCnt="0"/>
      <dgm:spPr/>
    </dgm:pt>
    <dgm:pt modelId="{88F1A28F-F5D8-7F44-BB36-E35B6CDF9AC3}" type="pres">
      <dgm:prSet presAssocID="{3236ECFA-917B-3E46-8B3A-773D11B112B1}" presName="compositeA" presStyleCnt="0"/>
      <dgm:spPr/>
    </dgm:pt>
    <dgm:pt modelId="{6D43B732-D0B0-9A42-9605-041D5F76CA10}" type="pres">
      <dgm:prSet presAssocID="{3236ECFA-917B-3E46-8B3A-773D11B112B1}" presName="textA" presStyleLbl="revTx" presStyleIdx="2" presStyleCnt="3">
        <dgm:presLayoutVars>
          <dgm:bulletEnabled val="1"/>
        </dgm:presLayoutVars>
      </dgm:prSet>
      <dgm:spPr/>
      <dgm:t>
        <a:bodyPr/>
        <a:lstStyle/>
        <a:p>
          <a:endParaRPr lang="en-US"/>
        </a:p>
      </dgm:t>
    </dgm:pt>
    <dgm:pt modelId="{4F0F5A9B-8A9C-6846-800A-5EB21E1E71AD}" type="pres">
      <dgm:prSet presAssocID="{3236ECFA-917B-3E46-8B3A-773D11B112B1}" presName="circleA" presStyleLbl="node1" presStyleIdx="2" presStyleCnt="3"/>
      <dgm:spPr/>
    </dgm:pt>
    <dgm:pt modelId="{FF6CDABE-ECD9-E940-8FB7-1A19851BB800}" type="pres">
      <dgm:prSet presAssocID="{3236ECFA-917B-3E46-8B3A-773D11B112B1}" presName="spaceA" presStyleCnt="0"/>
      <dgm:spPr/>
    </dgm:pt>
  </dgm:ptLst>
  <dgm:cxnLst>
    <dgm:cxn modelId="{02BADDF3-9683-0E42-AD92-4A6498CA1A79}" srcId="{562070CA-3BC4-5841-ADFA-A685C44E4223}" destId="{3236ECFA-917B-3E46-8B3A-773D11B112B1}" srcOrd="2" destOrd="0" parTransId="{4FD3F6D9-9E58-8E43-A644-E2D2FC7FCEC8}" sibTransId="{D914DEB9-A01C-2C49-9092-12BB90A1FFFA}"/>
    <dgm:cxn modelId="{ACE7746C-BE7A-C147-91DD-D90E19246EB1}" type="presOf" srcId="{3236ECFA-917B-3E46-8B3A-773D11B112B1}" destId="{6D43B732-D0B0-9A42-9605-041D5F76CA10}" srcOrd="0" destOrd="0" presId="urn:microsoft.com/office/officeart/2005/8/layout/hProcess11"/>
    <dgm:cxn modelId="{C965E38F-3350-E542-AC5D-7E2E1038EDEB}" srcId="{562070CA-3BC4-5841-ADFA-A685C44E4223}" destId="{D16C17A1-6152-BA47-B482-26E4C60A8FDD}" srcOrd="1" destOrd="0" parTransId="{7A14762F-FC60-5644-B155-90FC200EB921}" sibTransId="{761E631D-0758-9F4A-BFF8-5AE9CB9E728B}"/>
    <dgm:cxn modelId="{5018FED9-7D40-BD48-AC21-387416545617}" srcId="{562070CA-3BC4-5841-ADFA-A685C44E4223}" destId="{BC48B311-09CE-D741-8DFC-3DD1AE9CBE6A}" srcOrd="0" destOrd="0" parTransId="{7287585B-CA42-7740-B84B-1CF5F9637E36}" sibTransId="{D370ACE2-748B-DB4F-87FB-897E4EAB83B1}"/>
    <dgm:cxn modelId="{6971E69D-15CB-AE46-8A57-8FDD264F4A4B}" type="presOf" srcId="{BC48B311-09CE-D741-8DFC-3DD1AE9CBE6A}" destId="{E9A59CD8-969C-334F-8F59-2DFE57E69E58}" srcOrd="0" destOrd="0" presId="urn:microsoft.com/office/officeart/2005/8/layout/hProcess11"/>
    <dgm:cxn modelId="{4ED1F431-09A5-7D47-85DE-49585ECF2CC6}" type="presOf" srcId="{D16C17A1-6152-BA47-B482-26E4C60A8FDD}" destId="{4C8819EB-8A43-974A-A994-C80677CA3140}" srcOrd="0" destOrd="0" presId="urn:microsoft.com/office/officeart/2005/8/layout/hProcess11"/>
    <dgm:cxn modelId="{B6FA1B9F-A4C7-F648-A31A-64391DCC1906}" type="presOf" srcId="{562070CA-3BC4-5841-ADFA-A685C44E4223}" destId="{A84AB7D1-63B5-724A-BA35-00123EB09509}" srcOrd="0" destOrd="0" presId="urn:microsoft.com/office/officeart/2005/8/layout/hProcess11"/>
    <dgm:cxn modelId="{4F6E8DAF-AE6D-CA44-9F23-50D0BE404D97}" type="presParOf" srcId="{A84AB7D1-63B5-724A-BA35-00123EB09509}" destId="{558522E4-01A0-BB4A-8400-3DAE121F86C7}" srcOrd="0" destOrd="0" presId="urn:microsoft.com/office/officeart/2005/8/layout/hProcess11"/>
    <dgm:cxn modelId="{AB97C3D2-21AB-8C4C-9058-23EA2C7E1837}" type="presParOf" srcId="{A84AB7D1-63B5-724A-BA35-00123EB09509}" destId="{71894D1A-B5E3-0F49-9424-051C845D9C76}" srcOrd="1" destOrd="0" presId="urn:microsoft.com/office/officeart/2005/8/layout/hProcess11"/>
    <dgm:cxn modelId="{B9C37CD0-E3E3-4F43-A02A-44648F435767}" type="presParOf" srcId="{71894D1A-B5E3-0F49-9424-051C845D9C76}" destId="{1B336CEB-A2BF-AD43-8D0D-640F5273DD20}" srcOrd="0" destOrd="0" presId="urn:microsoft.com/office/officeart/2005/8/layout/hProcess11"/>
    <dgm:cxn modelId="{08906B79-D836-5842-97CD-5A7A4B726717}" type="presParOf" srcId="{1B336CEB-A2BF-AD43-8D0D-640F5273DD20}" destId="{E9A59CD8-969C-334F-8F59-2DFE57E69E58}" srcOrd="0" destOrd="0" presId="urn:microsoft.com/office/officeart/2005/8/layout/hProcess11"/>
    <dgm:cxn modelId="{13796E33-A26A-5F46-A674-F76EF4AE3995}" type="presParOf" srcId="{1B336CEB-A2BF-AD43-8D0D-640F5273DD20}" destId="{5A7ADA1E-3732-B74B-A8E4-31E767F810F2}" srcOrd="1" destOrd="0" presId="urn:microsoft.com/office/officeart/2005/8/layout/hProcess11"/>
    <dgm:cxn modelId="{576A5014-8419-AF4C-A322-8B1503ACBF88}" type="presParOf" srcId="{1B336CEB-A2BF-AD43-8D0D-640F5273DD20}" destId="{0D7C8440-83EF-394A-BAD8-5DBE81049A46}" srcOrd="2" destOrd="0" presId="urn:microsoft.com/office/officeart/2005/8/layout/hProcess11"/>
    <dgm:cxn modelId="{C2C450BB-529A-E540-AFB7-731DDF503524}" type="presParOf" srcId="{71894D1A-B5E3-0F49-9424-051C845D9C76}" destId="{2A47CD71-1E80-EB4F-9F3C-7FBB3C46501E}" srcOrd="1" destOrd="0" presId="urn:microsoft.com/office/officeart/2005/8/layout/hProcess11"/>
    <dgm:cxn modelId="{0848E20A-A0E3-EE49-A914-4144DD010DD1}" type="presParOf" srcId="{71894D1A-B5E3-0F49-9424-051C845D9C76}" destId="{E571DC91-08DC-E141-9182-2A272804144D}" srcOrd="2" destOrd="0" presId="urn:microsoft.com/office/officeart/2005/8/layout/hProcess11"/>
    <dgm:cxn modelId="{3F961124-52BC-034D-85CF-68A334E5E8F0}" type="presParOf" srcId="{E571DC91-08DC-E141-9182-2A272804144D}" destId="{4C8819EB-8A43-974A-A994-C80677CA3140}" srcOrd="0" destOrd="0" presId="urn:microsoft.com/office/officeart/2005/8/layout/hProcess11"/>
    <dgm:cxn modelId="{5434AC1F-D2C3-3E46-9445-4350742C074E}" type="presParOf" srcId="{E571DC91-08DC-E141-9182-2A272804144D}" destId="{12373E81-D276-4347-ABB6-E9C13736F6A9}" srcOrd="1" destOrd="0" presId="urn:microsoft.com/office/officeart/2005/8/layout/hProcess11"/>
    <dgm:cxn modelId="{EE6591B2-E45A-A343-B5A2-57404DD758E7}" type="presParOf" srcId="{E571DC91-08DC-E141-9182-2A272804144D}" destId="{04F781F4-769F-AF47-898D-B6B502DEB83B}" srcOrd="2" destOrd="0" presId="urn:microsoft.com/office/officeart/2005/8/layout/hProcess11"/>
    <dgm:cxn modelId="{19E2EEEE-9043-4C4B-9A13-0C8C856446BB}" type="presParOf" srcId="{71894D1A-B5E3-0F49-9424-051C845D9C76}" destId="{93DDC6AC-FDF4-0545-8514-428DCAE3C85A}" srcOrd="3" destOrd="0" presId="urn:microsoft.com/office/officeart/2005/8/layout/hProcess11"/>
    <dgm:cxn modelId="{090B926F-A975-2C4C-86C8-2C8BA2E08719}" type="presParOf" srcId="{71894D1A-B5E3-0F49-9424-051C845D9C76}" destId="{88F1A28F-F5D8-7F44-BB36-E35B6CDF9AC3}" srcOrd="4" destOrd="0" presId="urn:microsoft.com/office/officeart/2005/8/layout/hProcess11"/>
    <dgm:cxn modelId="{2F0F2A51-D49E-7640-9708-886608ADE1A8}" type="presParOf" srcId="{88F1A28F-F5D8-7F44-BB36-E35B6CDF9AC3}" destId="{6D43B732-D0B0-9A42-9605-041D5F76CA10}" srcOrd="0" destOrd="0" presId="urn:microsoft.com/office/officeart/2005/8/layout/hProcess11"/>
    <dgm:cxn modelId="{5EA72A84-6575-834F-A8C1-5EA114F36C86}" type="presParOf" srcId="{88F1A28F-F5D8-7F44-BB36-E35B6CDF9AC3}" destId="{4F0F5A9B-8A9C-6846-800A-5EB21E1E71AD}" srcOrd="1" destOrd="0" presId="urn:microsoft.com/office/officeart/2005/8/layout/hProcess11"/>
    <dgm:cxn modelId="{B538CC63-1C74-AB46-A689-651BA56B2B7C}" type="presParOf" srcId="{88F1A28F-F5D8-7F44-BB36-E35B6CDF9AC3}" destId="{FF6CDABE-ECD9-E940-8FB7-1A19851BB800}"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D4C37-4451-284D-B5E1-F0CEA92E7F51}">
      <dsp:nvSpPr>
        <dsp:cNvPr id="0" name=""/>
        <dsp:cNvSpPr/>
      </dsp:nvSpPr>
      <dsp:spPr>
        <a:xfrm>
          <a:off x="5644991" y="2646485"/>
          <a:ext cx="1052006" cy="241005"/>
        </a:xfrm>
        <a:custGeom>
          <a:avLst/>
          <a:gdLst/>
          <a:ahLst/>
          <a:cxnLst/>
          <a:rect l="0" t="0" r="0" b="0"/>
          <a:pathLst>
            <a:path>
              <a:moveTo>
                <a:pt x="0" y="0"/>
              </a:moveTo>
              <a:lnTo>
                <a:pt x="0" y="121458"/>
              </a:lnTo>
              <a:lnTo>
                <a:pt x="1052006" y="121458"/>
              </a:lnTo>
              <a:lnTo>
                <a:pt x="1052006" y="24100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B6C3DCC-1C60-AE45-B84D-72CF3DA7B0CD}">
      <dsp:nvSpPr>
        <dsp:cNvPr id="0" name=""/>
        <dsp:cNvSpPr/>
      </dsp:nvSpPr>
      <dsp:spPr>
        <a:xfrm>
          <a:off x="4592984" y="2646485"/>
          <a:ext cx="1052006" cy="241005"/>
        </a:xfrm>
        <a:custGeom>
          <a:avLst/>
          <a:gdLst/>
          <a:ahLst/>
          <a:cxnLst/>
          <a:rect l="0" t="0" r="0" b="0"/>
          <a:pathLst>
            <a:path>
              <a:moveTo>
                <a:pt x="1052006" y="0"/>
              </a:moveTo>
              <a:lnTo>
                <a:pt x="1052006" y="121458"/>
              </a:lnTo>
              <a:lnTo>
                <a:pt x="0" y="121458"/>
              </a:lnTo>
              <a:lnTo>
                <a:pt x="0" y="24100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2C760B4-F43A-484F-800E-9B490B8414D5}">
      <dsp:nvSpPr>
        <dsp:cNvPr id="0" name=""/>
        <dsp:cNvSpPr/>
      </dsp:nvSpPr>
      <dsp:spPr>
        <a:xfrm>
          <a:off x="3540978" y="1640384"/>
          <a:ext cx="2104012" cy="241005"/>
        </a:xfrm>
        <a:custGeom>
          <a:avLst/>
          <a:gdLst/>
          <a:ahLst/>
          <a:cxnLst/>
          <a:rect l="0" t="0" r="0" b="0"/>
          <a:pathLst>
            <a:path>
              <a:moveTo>
                <a:pt x="0" y="0"/>
              </a:moveTo>
              <a:lnTo>
                <a:pt x="0" y="121458"/>
              </a:lnTo>
              <a:lnTo>
                <a:pt x="2104012" y="121458"/>
              </a:lnTo>
              <a:lnTo>
                <a:pt x="2104012" y="24100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1DC2CFC-5ECE-9343-860B-6DF717406B18}">
      <dsp:nvSpPr>
        <dsp:cNvPr id="0" name=""/>
        <dsp:cNvSpPr/>
      </dsp:nvSpPr>
      <dsp:spPr>
        <a:xfrm>
          <a:off x="1436965" y="2646485"/>
          <a:ext cx="1052006" cy="241005"/>
        </a:xfrm>
        <a:custGeom>
          <a:avLst/>
          <a:gdLst/>
          <a:ahLst/>
          <a:cxnLst/>
          <a:rect l="0" t="0" r="0" b="0"/>
          <a:pathLst>
            <a:path>
              <a:moveTo>
                <a:pt x="0" y="0"/>
              </a:moveTo>
              <a:lnTo>
                <a:pt x="0" y="121458"/>
              </a:lnTo>
              <a:lnTo>
                <a:pt x="1052006" y="121458"/>
              </a:lnTo>
              <a:lnTo>
                <a:pt x="1052006" y="24100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A890D2D-9BD4-534B-91E3-CD9BD22E7BC8}">
      <dsp:nvSpPr>
        <dsp:cNvPr id="0" name=""/>
        <dsp:cNvSpPr/>
      </dsp:nvSpPr>
      <dsp:spPr>
        <a:xfrm>
          <a:off x="384958" y="2646485"/>
          <a:ext cx="1052006" cy="241005"/>
        </a:xfrm>
        <a:custGeom>
          <a:avLst/>
          <a:gdLst/>
          <a:ahLst/>
          <a:cxnLst/>
          <a:rect l="0" t="0" r="0" b="0"/>
          <a:pathLst>
            <a:path>
              <a:moveTo>
                <a:pt x="1052006" y="0"/>
              </a:moveTo>
              <a:lnTo>
                <a:pt x="1052006" y="121458"/>
              </a:lnTo>
              <a:lnTo>
                <a:pt x="0" y="121458"/>
              </a:lnTo>
              <a:lnTo>
                <a:pt x="0" y="24100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EE6AB6B-93B7-C548-93E2-3D54978B41B6}">
      <dsp:nvSpPr>
        <dsp:cNvPr id="0" name=""/>
        <dsp:cNvSpPr/>
      </dsp:nvSpPr>
      <dsp:spPr>
        <a:xfrm>
          <a:off x="1436965" y="1640384"/>
          <a:ext cx="2104012" cy="241005"/>
        </a:xfrm>
        <a:custGeom>
          <a:avLst/>
          <a:gdLst/>
          <a:ahLst/>
          <a:cxnLst/>
          <a:rect l="0" t="0" r="0" b="0"/>
          <a:pathLst>
            <a:path>
              <a:moveTo>
                <a:pt x="2104012" y="0"/>
              </a:moveTo>
              <a:lnTo>
                <a:pt x="2104012" y="121458"/>
              </a:lnTo>
              <a:lnTo>
                <a:pt x="0" y="121458"/>
              </a:lnTo>
              <a:lnTo>
                <a:pt x="0" y="24100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369FE51-35EC-1444-9CE6-9BD565EFA36E}">
      <dsp:nvSpPr>
        <dsp:cNvPr id="0" name=""/>
        <dsp:cNvSpPr/>
      </dsp:nvSpPr>
      <dsp:spPr>
        <a:xfrm>
          <a:off x="3158430" y="875289"/>
          <a:ext cx="765095" cy="76509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DF7D2F9-6200-EC40-9E9C-AEB72DCAC03A}">
      <dsp:nvSpPr>
        <dsp:cNvPr id="0" name=""/>
        <dsp:cNvSpPr/>
      </dsp:nvSpPr>
      <dsp:spPr>
        <a:xfrm>
          <a:off x="3923526" y="873376"/>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1</a:t>
          </a:r>
        </a:p>
      </dsp:txBody>
      <dsp:txXfrm>
        <a:off x="3923526" y="873376"/>
        <a:ext cx="1147643" cy="765095"/>
      </dsp:txXfrm>
    </dsp:sp>
    <dsp:sp modelId="{AF984EC5-09D8-F34A-A448-89372C91DF43}">
      <dsp:nvSpPr>
        <dsp:cNvPr id="0" name=""/>
        <dsp:cNvSpPr/>
      </dsp:nvSpPr>
      <dsp:spPr>
        <a:xfrm>
          <a:off x="1054417" y="1881390"/>
          <a:ext cx="765095" cy="76509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096ECAD-F619-4241-82C8-6B1D3F3ADCCB}">
      <dsp:nvSpPr>
        <dsp:cNvPr id="0" name=""/>
        <dsp:cNvSpPr/>
      </dsp:nvSpPr>
      <dsp:spPr>
        <a:xfrm>
          <a:off x="1819513" y="1879477"/>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10</a:t>
          </a:r>
        </a:p>
      </dsp:txBody>
      <dsp:txXfrm>
        <a:off x="1819513" y="1879477"/>
        <a:ext cx="1147643" cy="765095"/>
      </dsp:txXfrm>
    </dsp:sp>
    <dsp:sp modelId="{053A0183-B3F6-AD4F-8B8A-A5AA36F6B829}">
      <dsp:nvSpPr>
        <dsp:cNvPr id="0" name=""/>
        <dsp:cNvSpPr/>
      </dsp:nvSpPr>
      <dsp:spPr>
        <a:xfrm>
          <a:off x="2411" y="2887490"/>
          <a:ext cx="765095" cy="76509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2D776C2-FEC8-864E-B5E0-292FFDA39B16}">
      <dsp:nvSpPr>
        <dsp:cNvPr id="0" name=""/>
        <dsp:cNvSpPr/>
      </dsp:nvSpPr>
      <dsp:spPr>
        <a:xfrm>
          <a:off x="767506" y="2885578"/>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17</a:t>
          </a:r>
        </a:p>
      </dsp:txBody>
      <dsp:txXfrm>
        <a:off x="767506" y="2885578"/>
        <a:ext cx="1147643" cy="765095"/>
      </dsp:txXfrm>
    </dsp:sp>
    <dsp:sp modelId="{C66F5BDD-F082-774D-80FB-30023FC83347}">
      <dsp:nvSpPr>
        <dsp:cNvPr id="0" name=""/>
        <dsp:cNvSpPr/>
      </dsp:nvSpPr>
      <dsp:spPr>
        <a:xfrm>
          <a:off x="2106423" y="2887490"/>
          <a:ext cx="765095" cy="76509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0DED5D0-FF32-4542-8839-FE74E9923198}">
      <dsp:nvSpPr>
        <dsp:cNvPr id="0" name=""/>
        <dsp:cNvSpPr/>
      </dsp:nvSpPr>
      <dsp:spPr>
        <a:xfrm>
          <a:off x="2871519" y="2885578"/>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16</a:t>
          </a:r>
        </a:p>
      </dsp:txBody>
      <dsp:txXfrm>
        <a:off x="2871519" y="2885578"/>
        <a:ext cx="1147643" cy="765095"/>
      </dsp:txXfrm>
    </dsp:sp>
    <dsp:sp modelId="{6220D12F-F81A-BB4E-BAFD-57FE85262421}">
      <dsp:nvSpPr>
        <dsp:cNvPr id="0" name=""/>
        <dsp:cNvSpPr/>
      </dsp:nvSpPr>
      <dsp:spPr>
        <a:xfrm>
          <a:off x="5262443" y="1881390"/>
          <a:ext cx="765095" cy="76509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DD4F063-264B-B449-A15E-10B6ABA8A2D1}">
      <dsp:nvSpPr>
        <dsp:cNvPr id="0" name=""/>
        <dsp:cNvSpPr/>
      </dsp:nvSpPr>
      <dsp:spPr>
        <a:xfrm>
          <a:off x="6027539" y="1879477"/>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2</a:t>
          </a:r>
        </a:p>
      </dsp:txBody>
      <dsp:txXfrm>
        <a:off x="6027539" y="1879477"/>
        <a:ext cx="1147643" cy="765095"/>
      </dsp:txXfrm>
    </dsp:sp>
    <dsp:sp modelId="{7D556393-8D0C-304F-BF2D-B4A30585873B}">
      <dsp:nvSpPr>
        <dsp:cNvPr id="0" name=""/>
        <dsp:cNvSpPr/>
      </dsp:nvSpPr>
      <dsp:spPr>
        <a:xfrm>
          <a:off x="4210436" y="2887490"/>
          <a:ext cx="765095" cy="76509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1B73447-C540-8140-A7C5-12AE4BB8B1B0}">
      <dsp:nvSpPr>
        <dsp:cNvPr id="0" name=""/>
        <dsp:cNvSpPr/>
      </dsp:nvSpPr>
      <dsp:spPr>
        <a:xfrm>
          <a:off x="4975532" y="2885578"/>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6</a:t>
          </a:r>
        </a:p>
      </dsp:txBody>
      <dsp:txXfrm>
        <a:off x="4975532" y="2885578"/>
        <a:ext cx="1147643" cy="765095"/>
      </dsp:txXfrm>
    </dsp:sp>
    <dsp:sp modelId="{D5320DCE-7221-994A-8901-D015BE71B2EB}">
      <dsp:nvSpPr>
        <dsp:cNvPr id="0" name=""/>
        <dsp:cNvSpPr/>
      </dsp:nvSpPr>
      <dsp:spPr>
        <a:xfrm>
          <a:off x="6314449" y="2887490"/>
          <a:ext cx="765095" cy="76509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B9CAF55-27FF-5E46-BBCF-BCAC8DB00C88}">
      <dsp:nvSpPr>
        <dsp:cNvPr id="0" name=""/>
        <dsp:cNvSpPr/>
      </dsp:nvSpPr>
      <dsp:spPr>
        <a:xfrm>
          <a:off x="7079545" y="2885578"/>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4</a:t>
          </a:r>
        </a:p>
      </dsp:txBody>
      <dsp:txXfrm>
        <a:off x="7079545" y="2885578"/>
        <a:ext cx="1147643" cy="7650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D4C37-4451-284D-B5E1-F0CEA92E7F51}">
      <dsp:nvSpPr>
        <dsp:cNvPr id="0" name=""/>
        <dsp:cNvSpPr/>
      </dsp:nvSpPr>
      <dsp:spPr>
        <a:xfrm>
          <a:off x="5644991" y="2646485"/>
          <a:ext cx="1052006" cy="241005"/>
        </a:xfrm>
        <a:custGeom>
          <a:avLst/>
          <a:gdLst/>
          <a:ahLst/>
          <a:cxnLst/>
          <a:rect l="0" t="0" r="0" b="0"/>
          <a:pathLst>
            <a:path>
              <a:moveTo>
                <a:pt x="0" y="0"/>
              </a:moveTo>
              <a:lnTo>
                <a:pt x="0" y="121458"/>
              </a:lnTo>
              <a:lnTo>
                <a:pt x="1052006" y="121458"/>
              </a:lnTo>
              <a:lnTo>
                <a:pt x="1052006" y="24100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B6C3DCC-1C60-AE45-B84D-72CF3DA7B0CD}">
      <dsp:nvSpPr>
        <dsp:cNvPr id="0" name=""/>
        <dsp:cNvSpPr/>
      </dsp:nvSpPr>
      <dsp:spPr>
        <a:xfrm>
          <a:off x="4592984" y="2646485"/>
          <a:ext cx="1052006" cy="241005"/>
        </a:xfrm>
        <a:custGeom>
          <a:avLst/>
          <a:gdLst/>
          <a:ahLst/>
          <a:cxnLst/>
          <a:rect l="0" t="0" r="0" b="0"/>
          <a:pathLst>
            <a:path>
              <a:moveTo>
                <a:pt x="1052006" y="0"/>
              </a:moveTo>
              <a:lnTo>
                <a:pt x="1052006" y="121458"/>
              </a:lnTo>
              <a:lnTo>
                <a:pt x="0" y="121458"/>
              </a:lnTo>
              <a:lnTo>
                <a:pt x="0" y="24100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2C760B4-F43A-484F-800E-9B490B8414D5}">
      <dsp:nvSpPr>
        <dsp:cNvPr id="0" name=""/>
        <dsp:cNvSpPr/>
      </dsp:nvSpPr>
      <dsp:spPr>
        <a:xfrm>
          <a:off x="3540978" y="1640384"/>
          <a:ext cx="2104012" cy="241005"/>
        </a:xfrm>
        <a:custGeom>
          <a:avLst/>
          <a:gdLst/>
          <a:ahLst/>
          <a:cxnLst/>
          <a:rect l="0" t="0" r="0" b="0"/>
          <a:pathLst>
            <a:path>
              <a:moveTo>
                <a:pt x="0" y="0"/>
              </a:moveTo>
              <a:lnTo>
                <a:pt x="0" y="121458"/>
              </a:lnTo>
              <a:lnTo>
                <a:pt x="2104012" y="121458"/>
              </a:lnTo>
              <a:lnTo>
                <a:pt x="2104012" y="24100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1DC2CFC-5ECE-9343-860B-6DF717406B18}">
      <dsp:nvSpPr>
        <dsp:cNvPr id="0" name=""/>
        <dsp:cNvSpPr/>
      </dsp:nvSpPr>
      <dsp:spPr>
        <a:xfrm>
          <a:off x="1436965" y="2646485"/>
          <a:ext cx="1052006" cy="241005"/>
        </a:xfrm>
        <a:custGeom>
          <a:avLst/>
          <a:gdLst/>
          <a:ahLst/>
          <a:cxnLst/>
          <a:rect l="0" t="0" r="0" b="0"/>
          <a:pathLst>
            <a:path>
              <a:moveTo>
                <a:pt x="0" y="0"/>
              </a:moveTo>
              <a:lnTo>
                <a:pt x="0" y="121458"/>
              </a:lnTo>
              <a:lnTo>
                <a:pt x="1052006" y="121458"/>
              </a:lnTo>
              <a:lnTo>
                <a:pt x="1052006" y="24100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A890D2D-9BD4-534B-91E3-CD9BD22E7BC8}">
      <dsp:nvSpPr>
        <dsp:cNvPr id="0" name=""/>
        <dsp:cNvSpPr/>
      </dsp:nvSpPr>
      <dsp:spPr>
        <a:xfrm>
          <a:off x="384958" y="2646485"/>
          <a:ext cx="1052006" cy="241005"/>
        </a:xfrm>
        <a:custGeom>
          <a:avLst/>
          <a:gdLst/>
          <a:ahLst/>
          <a:cxnLst/>
          <a:rect l="0" t="0" r="0" b="0"/>
          <a:pathLst>
            <a:path>
              <a:moveTo>
                <a:pt x="1052006" y="0"/>
              </a:moveTo>
              <a:lnTo>
                <a:pt x="1052006" y="121458"/>
              </a:lnTo>
              <a:lnTo>
                <a:pt x="0" y="121458"/>
              </a:lnTo>
              <a:lnTo>
                <a:pt x="0" y="24100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EE6AB6B-93B7-C548-93E2-3D54978B41B6}">
      <dsp:nvSpPr>
        <dsp:cNvPr id="0" name=""/>
        <dsp:cNvSpPr/>
      </dsp:nvSpPr>
      <dsp:spPr>
        <a:xfrm>
          <a:off x="1436965" y="1640384"/>
          <a:ext cx="2104012" cy="241005"/>
        </a:xfrm>
        <a:custGeom>
          <a:avLst/>
          <a:gdLst/>
          <a:ahLst/>
          <a:cxnLst/>
          <a:rect l="0" t="0" r="0" b="0"/>
          <a:pathLst>
            <a:path>
              <a:moveTo>
                <a:pt x="2104012" y="0"/>
              </a:moveTo>
              <a:lnTo>
                <a:pt x="2104012" y="121458"/>
              </a:lnTo>
              <a:lnTo>
                <a:pt x="0" y="121458"/>
              </a:lnTo>
              <a:lnTo>
                <a:pt x="0" y="24100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369FE51-35EC-1444-9CE6-9BD565EFA36E}">
      <dsp:nvSpPr>
        <dsp:cNvPr id="0" name=""/>
        <dsp:cNvSpPr/>
      </dsp:nvSpPr>
      <dsp:spPr>
        <a:xfrm>
          <a:off x="3158430" y="875289"/>
          <a:ext cx="765095" cy="7650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DF7D2F9-6200-EC40-9E9C-AEB72DCAC03A}">
      <dsp:nvSpPr>
        <dsp:cNvPr id="0" name=""/>
        <dsp:cNvSpPr/>
      </dsp:nvSpPr>
      <dsp:spPr>
        <a:xfrm>
          <a:off x="3923526" y="873376"/>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1</a:t>
          </a:r>
        </a:p>
      </dsp:txBody>
      <dsp:txXfrm>
        <a:off x="3923526" y="873376"/>
        <a:ext cx="1147643" cy="765095"/>
      </dsp:txXfrm>
    </dsp:sp>
    <dsp:sp modelId="{AF984EC5-09D8-F34A-A448-89372C91DF43}">
      <dsp:nvSpPr>
        <dsp:cNvPr id="0" name=""/>
        <dsp:cNvSpPr/>
      </dsp:nvSpPr>
      <dsp:spPr>
        <a:xfrm>
          <a:off x="1054417" y="1881390"/>
          <a:ext cx="765095" cy="7650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096ECAD-F619-4241-82C8-6B1D3F3ADCCB}">
      <dsp:nvSpPr>
        <dsp:cNvPr id="0" name=""/>
        <dsp:cNvSpPr/>
      </dsp:nvSpPr>
      <dsp:spPr>
        <a:xfrm>
          <a:off x="1819513" y="1879477"/>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10</a:t>
          </a:r>
        </a:p>
      </dsp:txBody>
      <dsp:txXfrm>
        <a:off x="1819513" y="1879477"/>
        <a:ext cx="1147643" cy="765095"/>
      </dsp:txXfrm>
    </dsp:sp>
    <dsp:sp modelId="{053A0183-B3F6-AD4F-8B8A-A5AA36F6B829}">
      <dsp:nvSpPr>
        <dsp:cNvPr id="0" name=""/>
        <dsp:cNvSpPr/>
      </dsp:nvSpPr>
      <dsp:spPr>
        <a:xfrm>
          <a:off x="2411" y="2887490"/>
          <a:ext cx="765095" cy="7650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2D776C2-FEC8-864E-B5E0-292FFDA39B16}">
      <dsp:nvSpPr>
        <dsp:cNvPr id="0" name=""/>
        <dsp:cNvSpPr/>
      </dsp:nvSpPr>
      <dsp:spPr>
        <a:xfrm>
          <a:off x="767506" y="2885578"/>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17</a:t>
          </a:r>
        </a:p>
      </dsp:txBody>
      <dsp:txXfrm>
        <a:off x="767506" y="2885578"/>
        <a:ext cx="1147643" cy="765095"/>
      </dsp:txXfrm>
    </dsp:sp>
    <dsp:sp modelId="{C66F5BDD-F082-774D-80FB-30023FC83347}">
      <dsp:nvSpPr>
        <dsp:cNvPr id="0" name=""/>
        <dsp:cNvSpPr/>
      </dsp:nvSpPr>
      <dsp:spPr>
        <a:xfrm>
          <a:off x="2106423" y="2887490"/>
          <a:ext cx="765095" cy="7650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0DED5D0-FF32-4542-8839-FE74E9923198}">
      <dsp:nvSpPr>
        <dsp:cNvPr id="0" name=""/>
        <dsp:cNvSpPr/>
      </dsp:nvSpPr>
      <dsp:spPr>
        <a:xfrm>
          <a:off x="2871519" y="2885578"/>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16</a:t>
          </a:r>
        </a:p>
      </dsp:txBody>
      <dsp:txXfrm>
        <a:off x="2871519" y="2885578"/>
        <a:ext cx="1147643" cy="765095"/>
      </dsp:txXfrm>
    </dsp:sp>
    <dsp:sp modelId="{6220D12F-F81A-BB4E-BAFD-57FE85262421}">
      <dsp:nvSpPr>
        <dsp:cNvPr id="0" name=""/>
        <dsp:cNvSpPr/>
      </dsp:nvSpPr>
      <dsp:spPr>
        <a:xfrm>
          <a:off x="5262443" y="1881390"/>
          <a:ext cx="765095" cy="7650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DD4F063-264B-B449-A15E-10B6ABA8A2D1}">
      <dsp:nvSpPr>
        <dsp:cNvPr id="0" name=""/>
        <dsp:cNvSpPr/>
      </dsp:nvSpPr>
      <dsp:spPr>
        <a:xfrm>
          <a:off x="6027539" y="1879477"/>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2</a:t>
          </a:r>
        </a:p>
      </dsp:txBody>
      <dsp:txXfrm>
        <a:off x="6027539" y="1879477"/>
        <a:ext cx="1147643" cy="765095"/>
      </dsp:txXfrm>
    </dsp:sp>
    <dsp:sp modelId="{7D556393-8D0C-304F-BF2D-B4A30585873B}">
      <dsp:nvSpPr>
        <dsp:cNvPr id="0" name=""/>
        <dsp:cNvSpPr/>
      </dsp:nvSpPr>
      <dsp:spPr>
        <a:xfrm>
          <a:off x="4210436" y="2887490"/>
          <a:ext cx="765095" cy="7650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1B73447-C540-8140-A7C5-12AE4BB8B1B0}">
      <dsp:nvSpPr>
        <dsp:cNvPr id="0" name=""/>
        <dsp:cNvSpPr/>
      </dsp:nvSpPr>
      <dsp:spPr>
        <a:xfrm>
          <a:off x="4975532" y="2885578"/>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6</a:t>
          </a:r>
        </a:p>
      </dsp:txBody>
      <dsp:txXfrm>
        <a:off x="4975532" y="2885578"/>
        <a:ext cx="1147643" cy="765095"/>
      </dsp:txXfrm>
    </dsp:sp>
    <dsp:sp modelId="{D5320DCE-7221-994A-8901-D015BE71B2EB}">
      <dsp:nvSpPr>
        <dsp:cNvPr id="0" name=""/>
        <dsp:cNvSpPr/>
      </dsp:nvSpPr>
      <dsp:spPr>
        <a:xfrm>
          <a:off x="6314449" y="2887490"/>
          <a:ext cx="765095" cy="7650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B9CAF55-27FF-5E46-BBCF-BCAC8DB00C88}">
      <dsp:nvSpPr>
        <dsp:cNvPr id="0" name=""/>
        <dsp:cNvSpPr/>
      </dsp:nvSpPr>
      <dsp:spPr>
        <a:xfrm>
          <a:off x="7079545" y="2885578"/>
          <a:ext cx="1147643" cy="76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kern="1200" dirty="0"/>
            <a:t>4</a:t>
          </a:r>
        </a:p>
      </dsp:txBody>
      <dsp:txXfrm>
        <a:off x="7079545" y="2885578"/>
        <a:ext cx="1147643" cy="7650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68E6C5-A4CC-C34A-AF7D-D95C99F9C942}">
      <dsp:nvSpPr>
        <dsp:cNvPr id="0" name=""/>
        <dsp:cNvSpPr/>
      </dsp:nvSpPr>
      <dsp:spPr>
        <a:xfrm rot="5400000">
          <a:off x="572118" y="1777482"/>
          <a:ext cx="1707536" cy="2841302"/>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FD61938-B683-0B4D-9604-44F000B74A51}">
      <dsp:nvSpPr>
        <dsp:cNvPr id="0" name=""/>
        <dsp:cNvSpPr/>
      </dsp:nvSpPr>
      <dsp:spPr>
        <a:xfrm>
          <a:off x="315497" y="2535342"/>
          <a:ext cx="2508325" cy="2755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err="1" smtClean="0"/>
            <a:t>Unhoused</a:t>
          </a:r>
          <a:r>
            <a:rPr lang="en-US" sz="2100" kern="1200" dirty="0" smtClean="0"/>
            <a:t> person provides (very) personal information including name, DOB, immigration status, current &amp; past mental health, sexual activity, substance.</a:t>
          </a:r>
          <a:endParaRPr lang="en-US" sz="2100" kern="1200" dirty="0"/>
        </a:p>
      </dsp:txBody>
      <dsp:txXfrm>
        <a:off x="315497" y="2535342"/>
        <a:ext cx="2508325" cy="2755243"/>
      </dsp:txXfrm>
    </dsp:sp>
    <dsp:sp modelId="{1B8E7D34-4934-CB4C-8641-E6CB9935D034}">
      <dsp:nvSpPr>
        <dsp:cNvPr id="0" name=""/>
        <dsp:cNvSpPr/>
      </dsp:nvSpPr>
      <dsp:spPr>
        <a:xfrm>
          <a:off x="2368243" y="1568302"/>
          <a:ext cx="483989" cy="483989"/>
        </a:xfrm>
        <a:prstGeom prst="triangle">
          <a:avLst>
            <a:gd name="adj" fmla="val 1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684D55D-EA68-DE4A-A277-F1D9D314E13C}">
      <dsp:nvSpPr>
        <dsp:cNvPr id="0" name=""/>
        <dsp:cNvSpPr/>
      </dsp:nvSpPr>
      <dsp:spPr>
        <a:xfrm rot="5400000">
          <a:off x="3712356" y="372466"/>
          <a:ext cx="1707536" cy="2841302"/>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945D1D7-41D0-8341-81BF-41A5332FC156}">
      <dsp:nvSpPr>
        <dsp:cNvPr id="0" name=""/>
        <dsp:cNvSpPr/>
      </dsp:nvSpPr>
      <dsp:spPr>
        <a:xfrm>
          <a:off x="3410626" y="1228486"/>
          <a:ext cx="2565143" cy="3504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Algorithm uses personal data to assign a number from 1-17, least vulnerable </a:t>
          </a:r>
          <a:r>
            <a:rPr lang="en-US" sz="2100" kern="1200" dirty="0" err="1" smtClean="0"/>
            <a:t>tomost</a:t>
          </a:r>
          <a:r>
            <a:rPr lang="en-US" sz="2100" kern="1200" dirty="0" smtClean="0"/>
            <a:t> vulnerable.</a:t>
          </a:r>
          <a:endParaRPr lang="en-US" sz="2100" kern="1200" dirty="0"/>
        </a:p>
      </dsp:txBody>
      <dsp:txXfrm>
        <a:off x="3410626" y="1228486"/>
        <a:ext cx="2565143" cy="3504420"/>
      </dsp:txXfrm>
    </dsp:sp>
    <dsp:sp modelId="{65FC9509-D608-864F-ABE0-C6D66D17AB1A}">
      <dsp:nvSpPr>
        <dsp:cNvPr id="0" name=""/>
        <dsp:cNvSpPr/>
      </dsp:nvSpPr>
      <dsp:spPr>
        <a:xfrm>
          <a:off x="5508480" y="163286"/>
          <a:ext cx="483989" cy="483989"/>
        </a:xfrm>
        <a:prstGeom prst="triangle">
          <a:avLst>
            <a:gd name="adj" fmla="val 1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38BD7680-8A9A-914C-AF77-C1917E0C98D0}">
      <dsp:nvSpPr>
        <dsp:cNvPr id="0" name=""/>
        <dsp:cNvSpPr/>
      </dsp:nvSpPr>
      <dsp:spPr>
        <a:xfrm rot="5400000">
          <a:off x="6852593" y="-404587"/>
          <a:ext cx="1707536" cy="2841302"/>
        </a:xfrm>
        <a:prstGeom prst="corner">
          <a:avLst>
            <a:gd name="adj1" fmla="val 16120"/>
            <a:gd name="adj2" fmla="val 1611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D9E553C-DBE7-E947-9BCF-8B719F349636}">
      <dsp:nvSpPr>
        <dsp:cNvPr id="0" name=""/>
        <dsp:cNvSpPr/>
      </dsp:nvSpPr>
      <dsp:spPr>
        <a:xfrm>
          <a:off x="6567563" y="444349"/>
          <a:ext cx="2565143" cy="2248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Risk score is used to prioritize and assign housing and housing related services.</a:t>
          </a:r>
          <a:endParaRPr lang="en-US" sz="2100" kern="1200" dirty="0"/>
        </a:p>
      </dsp:txBody>
      <dsp:txXfrm>
        <a:off x="6567563" y="444349"/>
        <a:ext cx="2565143" cy="22484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522E4-01A0-BB4A-8400-3DAE121F86C7}">
      <dsp:nvSpPr>
        <dsp:cNvPr id="0" name=""/>
        <dsp:cNvSpPr/>
      </dsp:nvSpPr>
      <dsp:spPr>
        <a:xfrm>
          <a:off x="0" y="1357788"/>
          <a:ext cx="8229600" cy="1810385"/>
        </a:xfrm>
        <a:prstGeom prst="notched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9A59CD8-969C-334F-8F59-2DFE57E69E58}">
      <dsp:nvSpPr>
        <dsp:cNvPr id="0" name=""/>
        <dsp:cNvSpPr/>
      </dsp:nvSpPr>
      <dsp:spPr>
        <a:xfrm>
          <a:off x="3616" y="0"/>
          <a:ext cx="2386905"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b" anchorCtr="0">
          <a:noAutofit/>
        </a:bodyPr>
        <a:lstStyle/>
        <a:p>
          <a:pPr lvl="0" algn="ctr" defTabSz="1155700">
            <a:lnSpc>
              <a:spcPct val="90000"/>
            </a:lnSpc>
            <a:spcBef>
              <a:spcPct val="0"/>
            </a:spcBef>
            <a:spcAft>
              <a:spcPct val="35000"/>
            </a:spcAft>
          </a:pPr>
          <a:r>
            <a:rPr lang="en-US" sz="2600" kern="1200" dirty="0" smtClean="0"/>
            <a:t>1-4: Least vulnerable -&gt; short-term shelter</a:t>
          </a:r>
          <a:endParaRPr lang="en-US" sz="2600" kern="1200" dirty="0"/>
        </a:p>
      </dsp:txBody>
      <dsp:txXfrm>
        <a:off x="3616" y="0"/>
        <a:ext cx="2386905" cy="1810385"/>
      </dsp:txXfrm>
    </dsp:sp>
    <dsp:sp modelId="{5A7ADA1E-3732-B74B-A8E4-31E767F810F2}">
      <dsp:nvSpPr>
        <dsp:cNvPr id="0" name=""/>
        <dsp:cNvSpPr/>
      </dsp:nvSpPr>
      <dsp:spPr>
        <a:xfrm>
          <a:off x="970771" y="2036683"/>
          <a:ext cx="452596" cy="452596"/>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C8819EB-8A43-974A-A994-C80677CA3140}">
      <dsp:nvSpPr>
        <dsp:cNvPr id="0" name=""/>
        <dsp:cNvSpPr/>
      </dsp:nvSpPr>
      <dsp:spPr>
        <a:xfrm>
          <a:off x="2509867" y="2715577"/>
          <a:ext cx="2386905"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t" anchorCtr="0">
          <a:noAutofit/>
        </a:bodyPr>
        <a:lstStyle/>
        <a:p>
          <a:pPr lvl="0" algn="ctr" defTabSz="1155700">
            <a:lnSpc>
              <a:spcPct val="90000"/>
            </a:lnSpc>
            <a:spcBef>
              <a:spcPct val="0"/>
            </a:spcBef>
            <a:spcAft>
              <a:spcPct val="35000"/>
            </a:spcAft>
          </a:pPr>
          <a:r>
            <a:rPr lang="en-US" sz="2600" kern="1200" dirty="0" smtClean="0"/>
            <a:t>No Services Provided</a:t>
          </a:r>
          <a:endParaRPr lang="en-US" sz="2600" kern="1200" dirty="0"/>
        </a:p>
      </dsp:txBody>
      <dsp:txXfrm>
        <a:off x="2509867" y="2715577"/>
        <a:ext cx="2386905" cy="1810385"/>
      </dsp:txXfrm>
    </dsp:sp>
    <dsp:sp modelId="{12373E81-D276-4347-ABB6-E9C13736F6A9}">
      <dsp:nvSpPr>
        <dsp:cNvPr id="0" name=""/>
        <dsp:cNvSpPr/>
      </dsp:nvSpPr>
      <dsp:spPr>
        <a:xfrm>
          <a:off x="3477021" y="2036683"/>
          <a:ext cx="452596" cy="452596"/>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D43B732-D0B0-9A42-9605-041D5F76CA10}">
      <dsp:nvSpPr>
        <dsp:cNvPr id="0" name=""/>
        <dsp:cNvSpPr/>
      </dsp:nvSpPr>
      <dsp:spPr>
        <a:xfrm>
          <a:off x="5016118" y="0"/>
          <a:ext cx="2386905"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b" anchorCtr="0">
          <a:noAutofit/>
        </a:bodyPr>
        <a:lstStyle/>
        <a:p>
          <a:pPr lvl="0" algn="ctr" defTabSz="1155700">
            <a:lnSpc>
              <a:spcPct val="90000"/>
            </a:lnSpc>
            <a:spcBef>
              <a:spcPct val="0"/>
            </a:spcBef>
            <a:spcAft>
              <a:spcPct val="35000"/>
            </a:spcAft>
          </a:pPr>
          <a:r>
            <a:rPr lang="en-US" sz="2600" kern="1200" dirty="0" smtClean="0"/>
            <a:t>14-17: most vulnerable -&gt; long term apartment</a:t>
          </a:r>
          <a:endParaRPr lang="en-US" sz="2600" kern="1200" dirty="0"/>
        </a:p>
      </dsp:txBody>
      <dsp:txXfrm>
        <a:off x="5016118" y="0"/>
        <a:ext cx="2386905" cy="1810385"/>
      </dsp:txXfrm>
    </dsp:sp>
    <dsp:sp modelId="{4F0F5A9B-8A9C-6846-800A-5EB21E1E71AD}">
      <dsp:nvSpPr>
        <dsp:cNvPr id="0" name=""/>
        <dsp:cNvSpPr/>
      </dsp:nvSpPr>
      <dsp:spPr>
        <a:xfrm>
          <a:off x="5983272" y="2036683"/>
          <a:ext cx="452596" cy="452596"/>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EDAEB3-91D0-004B-9136-ACEEE777C8AD}" type="datetimeFigureOut">
              <a:rPr lang="en-US" smtClean="0"/>
              <a:t>5/7/21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7D0E5F-EC7E-5348-8C39-FCBD566A9385}" type="slidenum">
              <a:rPr lang="en-US" smtClean="0"/>
              <a:t>‹#›</a:t>
            </a:fld>
            <a:endParaRPr lang="en-US"/>
          </a:p>
        </p:txBody>
      </p:sp>
    </p:spTree>
    <p:extLst>
      <p:ext uri="{BB962C8B-B14F-4D97-AF65-F5344CB8AC3E}">
        <p14:creationId xmlns:p14="http://schemas.microsoft.com/office/powerpoint/2010/main" val="18902100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7D0E5F-EC7E-5348-8C39-FCBD566A9385}" type="slidenum">
              <a:rPr lang="en-US" smtClean="0"/>
              <a:t>5</a:t>
            </a:fld>
            <a:endParaRPr lang="en-US"/>
          </a:p>
        </p:txBody>
      </p:sp>
    </p:spTree>
    <p:extLst>
      <p:ext uri="{BB962C8B-B14F-4D97-AF65-F5344CB8AC3E}">
        <p14:creationId xmlns:p14="http://schemas.microsoft.com/office/powerpoint/2010/main" val="1378432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7D0E5F-EC7E-5348-8C39-FCBD566A9385}" type="slidenum">
              <a:rPr lang="en-US" smtClean="0"/>
              <a:t>6</a:t>
            </a:fld>
            <a:endParaRPr lang="en-US"/>
          </a:p>
        </p:txBody>
      </p:sp>
    </p:spTree>
    <p:extLst>
      <p:ext uri="{BB962C8B-B14F-4D97-AF65-F5344CB8AC3E}">
        <p14:creationId xmlns:p14="http://schemas.microsoft.com/office/powerpoint/2010/main" val="1579810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www.americanscientist.org</a:t>
            </a:r>
            <a:r>
              <a:rPr lang="en-US" dirty="0" smtClean="0"/>
              <a:t>/article/high-tech-homelessness</a:t>
            </a:r>
            <a:endParaRPr lang="en-US" dirty="0"/>
          </a:p>
        </p:txBody>
      </p:sp>
      <p:sp>
        <p:nvSpPr>
          <p:cNvPr id="4" name="Slide Number Placeholder 3"/>
          <p:cNvSpPr>
            <a:spLocks noGrp="1"/>
          </p:cNvSpPr>
          <p:nvPr>
            <p:ph type="sldNum" sz="quarter" idx="10"/>
          </p:nvPr>
        </p:nvSpPr>
        <p:spPr/>
        <p:txBody>
          <a:bodyPr/>
          <a:lstStyle/>
          <a:p>
            <a:fld id="{6C7D0E5F-EC7E-5348-8C39-FCBD566A9385}" type="slidenum">
              <a:rPr lang="en-US" smtClean="0"/>
              <a:t>11</a:t>
            </a:fld>
            <a:endParaRPr lang="en-US"/>
          </a:p>
        </p:txBody>
      </p:sp>
    </p:spTree>
    <p:extLst>
      <p:ext uri="{BB962C8B-B14F-4D97-AF65-F5344CB8AC3E}">
        <p14:creationId xmlns:p14="http://schemas.microsoft.com/office/powerpoint/2010/main" val="2117130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plato.stanford.edu</a:t>
            </a:r>
            <a:r>
              <a:rPr lang="en-US" dirty="0" smtClean="0"/>
              <a:t>/entries/autonomy-moral/</a:t>
            </a:r>
            <a:endParaRPr lang="en-US" dirty="0"/>
          </a:p>
        </p:txBody>
      </p:sp>
      <p:sp>
        <p:nvSpPr>
          <p:cNvPr id="4" name="Slide Number Placeholder 3"/>
          <p:cNvSpPr>
            <a:spLocks noGrp="1"/>
          </p:cNvSpPr>
          <p:nvPr>
            <p:ph type="sldNum" sz="quarter" idx="10"/>
          </p:nvPr>
        </p:nvSpPr>
        <p:spPr/>
        <p:txBody>
          <a:bodyPr/>
          <a:lstStyle/>
          <a:p>
            <a:fld id="{6C7D0E5F-EC7E-5348-8C39-FCBD566A9385}" type="slidenum">
              <a:rPr lang="en-US" smtClean="0"/>
              <a:t>12</a:t>
            </a:fld>
            <a:endParaRPr lang="en-US"/>
          </a:p>
        </p:txBody>
      </p:sp>
    </p:spTree>
    <p:extLst>
      <p:ext uri="{BB962C8B-B14F-4D97-AF65-F5344CB8AC3E}">
        <p14:creationId xmlns:p14="http://schemas.microsoft.com/office/powerpoint/2010/main" val="816175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246F45-416C-E545-BF01-CF199C43B6E4}"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2299772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46F45-416C-E545-BF01-CF199C43B6E4}"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2514589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246F45-416C-E545-BF01-CF199C43B6E4}"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183212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246F45-416C-E545-BF01-CF199C43B6E4}" type="datetimeFigureOut">
              <a:rPr lang="en-US" smtClean="0"/>
              <a:t>5/7/21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2717652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246F45-416C-E545-BF01-CF199C43B6E4}" type="datetimeFigureOut">
              <a:rPr lang="en-US" smtClean="0"/>
              <a:t>5/7/21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587170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246F45-416C-E545-BF01-CF199C43B6E4}" type="datetimeFigureOut">
              <a:rPr lang="en-US" smtClean="0"/>
              <a:t>5/7/21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149700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246F45-416C-E545-BF01-CF199C43B6E4}" type="datetimeFigureOut">
              <a:rPr lang="en-US" smtClean="0"/>
              <a:t>5/7/21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432875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246F45-416C-E545-BF01-CF199C43B6E4}" type="datetimeFigureOut">
              <a:rPr lang="en-US" smtClean="0"/>
              <a:t>5/7/21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1340928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246F45-416C-E545-BF01-CF199C43B6E4}" type="datetimeFigureOut">
              <a:rPr lang="en-US" smtClean="0"/>
              <a:t>5/7/21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4145372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46F45-416C-E545-BF01-CF199C43B6E4}"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493124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46F45-416C-E545-BF01-CF199C43B6E4}"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C3C8A-A902-0D43-B4D7-10B1316B34D9}" type="slidenum">
              <a:rPr lang="en-US" smtClean="0"/>
              <a:t>‹#›</a:t>
            </a:fld>
            <a:endParaRPr lang="en-US"/>
          </a:p>
        </p:txBody>
      </p:sp>
    </p:spTree>
    <p:extLst>
      <p:ext uri="{BB962C8B-B14F-4D97-AF65-F5344CB8AC3E}">
        <p14:creationId xmlns:p14="http://schemas.microsoft.com/office/powerpoint/2010/main" val="6969350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246F45-416C-E545-BF01-CF199C43B6E4}" type="datetimeFigureOut">
              <a:rPr lang="en-US" smtClean="0"/>
              <a:t>5/7/21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5C3C8A-A902-0D43-B4D7-10B1316B34D9}" type="slidenum">
              <a:rPr lang="en-US" smtClean="0"/>
              <a:t>‹#›</a:t>
            </a:fld>
            <a:endParaRPr lang="en-US"/>
          </a:p>
        </p:txBody>
      </p:sp>
    </p:spTree>
    <p:extLst>
      <p:ext uri="{BB962C8B-B14F-4D97-AF65-F5344CB8AC3E}">
        <p14:creationId xmlns:p14="http://schemas.microsoft.com/office/powerpoint/2010/main" val="4098631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Privacy and Priority Queues: </a:t>
            </a:r>
            <a:br>
              <a:rPr lang="en-US" dirty="0" smtClean="0"/>
            </a:br>
            <a:r>
              <a:rPr lang="en-US" dirty="0" smtClean="0"/>
              <a:t>The Ethics of Ranking Algorithms</a:t>
            </a:r>
            <a:endParaRPr lang="en-US" dirty="0"/>
          </a:p>
        </p:txBody>
      </p:sp>
      <p:sp>
        <p:nvSpPr>
          <p:cNvPr id="3" name="Subtitle 2"/>
          <p:cNvSpPr>
            <a:spLocks noGrp="1"/>
          </p:cNvSpPr>
          <p:nvPr>
            <p:ph type="subTitle" idx="1"/>
          </p:nvPr>
        </p:nvSpPr>
        <p:spPr/>
        <p:txBody>
          <a:bodyPr/>
          <a:lstStyle/>
          <a:p>
            <a:r>
              <a:rPr lang="en-US" dirty="0" smtClean="0"/>
              <a:t>Katie Creel</a:t>
            </a:r>
            <a:endParaRPr lang="en-US" dirty="0"/>
          </a:p>
        </p:txBody>
      </p:sp>
    </p:spTree>
    <p:extLst>
      <p:ext uri="{BB962C8B-B14F-4D97-AF65-F5344CB8AC3E}">
        <p14:creationId xmlns:p14="http://schemas.microsoft.com/office/powerpoint/2010/main" val="10428814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Priority Queue (implemented as heap)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5538883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9989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Priority Queue ... </a:t>
            </a:r>
            <a:br>
              <a:rPr lang="en-US" dirty="0"/>
            </a:br>
            <a:r>
              <a:rPr lang="en-US" dirty="0"/>
              <a:t>of People’s Housing Needs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0690630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1799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561" y="4800600"/>
            <a:ext cx="8137283" cy="566738"/>
          </a:xfrm>
        </p:spPr>
        <p:txBody>
          <a:bodyPr>
            <a:normAutofit/>
          </a:bodyPr>
          <a:lstStyle/>
          <a:p>
            <a:r>
              <a:rPr lang="en-US" sz="2800" dirty="0" smtClean="0"/>
              <a:t>Los Angeles County Coordinated Entry System (CES) </a:t>
            </a:r>
            <a:endParaRPr lang="en-US" sz="2800" dirty="0"/>
          </a:p>
        </p:txBody>
      </p:sp>
      <p:pic>
        <p:nvPicPr>
          <p:cNvPr id="5" name="Picture Placeholder 4" descr="Screen Shot 2021-05-07 at 11.53.37 AM.png"/>
          <p:cNvPicPr>
            <a:picLocks noGrp="1" noChangeAspect="1"/>
          </p:cNvPicPr>
          <p:nvPr>
            <p:ph type="pic" idx="1"/>
          </p:nvPr>
        </p:nvPicPr>
        <p:blipFill>
          <a:blip r:embed="rId2">
            <a:extLst>
              <a:ext uri="{28A0092B-C50C-407E-A947-70E740481C1C}">
                <a14:useLocalDpi xmlns:a14="http://schemas.microsoft.com/office/drawing/2010/main" val="0"/>
              </a:ext>
            </a:extLst>
          </a:blip>
          <a:srcRect l="-2674" r="-2674"/>
          <a:stretch>
            <a:fillRect/>
          </a:stretch>
        </p:blipFill>
        <p:spPr>
          <a:xfrm>
            <a:off x="234740" y="367654"/>
            <a:ext cx="8604321" cy="4359921"/>
          </a:xfrm>
        </p:spPr>
      </p:pic>
      <p:sp>
        <p:nvSpPr>
          <p:cNvPr id="4" name="Text Placeholder 3"/>
          <p:cNvSpPr>
            <a:spLocks noGrp="1"/>
          </p:cNvSpPr>
          <p:nvPr>
            <p:ph type="body" sz="half" idx="2"/>
          </p:nvPr>
        </p:nvSpPr>
        <p:spPr>
          <a:xfrm>
            <a:off x="484561" y="5367338"/>
            <a:ext cx="8137283" cy="804862"/>
          </a:xfrm>
        </p:spPr>
        <p:txBody>
          <a:bodyPr>
            <a:normAutofit/>
          </a:bodyPr>
          <a:lstStyle/>
          <a:p>
            <a:r>
              <a:rPr lang="en-US" sz="2000" dirty="0"/>
              <a:t>A</a:t>
            </a:r>
            <a:r>
              <a:rPr lang="en-US" sz="2000" dirty="0" smtClean="0"/>
              <a:t>n electronic registry of </a:t>
            </a:r>
            <a:r>
              <a:rPr lang="en-US" sz="2000" dirty="0" err="1" smtClean="0"/>
              <a:t>unhoused</a:t>
            </a:r>
            <a:r>
              <a:rPr lang="en-US" sz="2000" dirty="0" smtClean="0"/>
              <a:t> persons who are applying or have applied to housing support programs offered by Los Angeles County.</a:t>
            </a:r>
            <a:endParaRPr lang="en-US" sz="2000" dirty="0"/>
          </a:p>
        </p:txBody>
      </p:sp>
    </p:spTree>
    <p:extLst>
      <p:ext uri="{BB962C8B-B14F-4D97-AF65-F5344CB8AC3E}">
        <p14:creationId xmlns:p14="http://schemas.microsoft.com/office/powerpoint/2010/main" val="93181178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94529333"/>
              </p:ext>
            </p:extLst>
          </p:nvPr>
        </p:nvGraphicFramePr>
        <p:xfrm>
          <a:off x="0" y="1570886"/>
          <a:ext cx="9137943" cy="5290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33674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Algorithms need Data </a:t>
            </a:r>
            <a:br>
              <a:rPr lang="en-US" dirty="0" smtClean="0"/>
            </a:br>
            <a:r>
              <a:rPr lang="en-US" dirty="0" smtClean="0"/>
              <a:t>(but storing data incurs risks)</a:t>
            </a:r>
            <a:endParaRPr lang="en-US" dirty="0"/>
          </a:p>
        </p:txBody>
      </p:sp>
      <p:sp>
        <p:nvSpPr>
          <p:cNvPr id="3" name="Content Placeholder 2"/>
          <p:cNvSpPr>
            <a:spLocks noGrp="1"/>
          </p:cNvSpPr>
          <p:nvPr>
            <p:ph idx="1"/>
          </p:nvPr>
        </p:nvSpPr>
        <p:spPr>
          <a:xfrm>
            <a:off x="457200" y="1600200"/>
            <a:ext cx="8229600" cy="5257800"/>
          </a:xfrm>
        </p:spPr>
        <p:txBody>
          <a:bodyPr>
            <a:normAutofit fontScale="92500"/>
          </a:bodyPr>
          <a:lstStyle/>
          <a:p>
            <a:r>
              <a:rPr lang="en-US" dirty="0" smtClean="0"/>
              <a:t>The collection of data itself is demanding for the data subjects.  In addition to name, DOB, and </a:t>
            </a:r>
            <a:r>
              <a:rPr lang="en-US" dirty="0" smtClean="0"/>
              <a:t>demographic information, they are asked for</a:t>
            </a:r>
            <a:r>
              <a:rPr lang="en-US" dirty="0" smtClean="0"/>
              <a:t> very personal information, like immigration status, history of mental health and substance use.</a:t>
            </a:r>
          </a:p>
          <a:p>
            <a:r>
              <a:rPr lang="en-US" dirty="0" smtClean="0"/>
              <a:t>Generating and storing a large pool of data about a vulnerable population itself incurs risks.</a:t>
            </a:r>
          </a:p>
          <a:p>
            <a:pPr lvl="1"/>
            <a:r>
              <a:rPr lang="en-US" dirty="0"/>
              <a:t>What if the data leaks or is hacked? </a:t>
            </a:r>
          </a:p>
          <a:p>
            <a:pPr lvl="1"/>
            <a:r>
              <a:rPr lang="en-US" dirty="0" smtClean="0"/>
              <a:t>What if other agencies like ICE attempt to access collected data, such as immigration status + where the person is during the day?</a:t>
            </a:r>
          </a:p>
        </p:txBody>
      </p:sp>
    </p:spTree>
    <p:extLst>
      <p:ext uri="{BB962C8B-B14F-4D97-AF65-F5344CB8AC3E}">
        <p14:creationId xmlns:p14="http://schemas.microsoft.com/office/powerpoint/2010/main" val="743669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Algorithms need </a:t>
            </a:r>
            <a:r>
              <a:rPr lang="en-US" dirty="0" smtClean="0"/>
              <a:t>Data </a:t>
            </a:r>
            <a:r>
              <a:rPr lang="en-US" dirty="0"/>
              <a:t>(but </a:t>
            </a:r>
            <a:r>
              <a:rPr lang="en-US" dirty="0" smtClean="0"/>
              <a:t>collecting data may have human costs)</a:t>
            </a:r>
            <a:endParaRPr lang="en-US" dirty="0"/>
          </a:p>
        </p:txBody>
      </p:sp>
      <p:sp>
        <p:nvSpPr>
          <p:cNvPr id="3" name="Content Placeholder 2"/>
          <p:cNvSpPr>
            <a:spLocks noGrp="1"/>
          </p:cNvSpPr>
          <p:nvPr>
            <p:ph idx="1"/>
          </p:nvPr>
        </p:nvSpPr>
        <p:spPr/>
        <p:txBody>
          <a:bodyPr>
            <a:normAutofit lnSpcReduction="10000"/>
          </a:bodyPr>
          <a:lstStyle/>
          <a:p>
            <a:r>
              <a:rPr lang="en-US" dirty="0" smtClean="0"/>
              <a:t>Survey data “expires” every six months (although they are not deleted from the system!) </a:t>
            </a:r>
          </a:p>
          <a:p>
            <a:r>
              <a:rPr lang="en-US" dirty="0"/>
              <a:t>T</a:t>
            </a:r>
            <a:r>
              <a:rPr lang="en-US" dirty="0" smtClean="0"/>
              <a:t>his means the people in the middle have to provide the information every six months, re-taking the survey or interview</a:t>
            </a:r>
            <a:r>
              <a:rPr lang="en-US" dirty="0" smtClean="0"/>
              <a:t>.</a:t>
            </a:r>
          </a:p>
          <a:p>
            <a:r>
              <a:rPr lang="en-US" dirty="0" smtClean="0"/>
              <a:t>People who are asked to fill out the survey multiple times with without being offered any services may become cynical and disengaged.</a:t>
            </a:r>
            <a:endParaRPr lang="en-US" dirty="0" smtClean="0"/>
          </a:p>
        </p:txBody>
      </p:sp>
    </p:spTree>
    <p:extLst>
      <p:ext uri="{BB962C8B-B14F-4D97-AF65-F5344CB8AC3E}">
        <p14:creationId xmlns:p14="http://schemas.microsoft.com/office/powerpoint/2010/main" val="383078079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[Simplified] </a:t>
            </a:r>
            <a:r>
              <a:rPr lang="en-US" dirty="0" smtClean="0"/>
              <a:t>CES </a:t>
            </a:r>
            <a:r>
              <a:rPr lang="en-US" dirty="0" smtClean="0"/>
              <a:t>Binning </a:t>
            </a:r>
            <a:r>
              <a:rPr lang="en-US" dirty="0" smtClean="0"/>
              <a:t>System</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4013409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009137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Creating Algorithmic Systems Require Resources</a:t>
            </a:r>
            <a:endParaRPr lang="en-US" dirty="0"/>
          </a:p>
        </p:txBody>
      </p:sp>
      <p:sp>
        <p:nvSpPr>
          <p:cNvPr id="3" name="Content Placeholder 2"/>
          <p:cNvSpPr>
            <a:spLocks noGrp="1"/>
          </p:cNvSpPr>
          <p:nvPr>
            <p:ph idx="1"/>
          </p:nvPr>
        </p:nvSpPr>
        <p:spPr/>
        <p:txBody>
          <a:bodyPr/>
          <a:lstStyle/>
          <a:p>
            <a:pPr marL="0" indent="0">
              <a:buNone/>
            </a:pPr>
            <a:r>
              <a:rPr lang="en-US" dirty="0" smtClean="0"/>
              <a:t>The CES has cost LA Country $11 million so far, which is about $</a:t>
            </a:r>
            <a:r>
              <a:rPr lang="en-US" dirty="0"/>
              <a:t>1,140 per person who has gotten housing </a:t>
            </a:r>
            <a:r>
              <a:rPr lang="en-US" dirty="0" smtClean="0"/>
              <a:t>through it.  </a:t>
            </a:r>
          </a:p>
          <a:p>
            <a:pPr marL="0" indent="0">
              <a:buNone/>
            </a:pPr>
            <a:endParaRPr lang="en-US" dirty="0" smtClean="0"/>
          </a:p>
          <a:p>
            <a:pPr marL="0" indent="0">
              <a:buNone/>
            </a:pPr>
            <a:r>
              <a:rPr lang="en-US" dirty="0" smtClean="0"/>
              <a:t>An algorithmic prioritization system requires (expensive) engineers to build it, social workers to collect data for it, and tech people to maintain it. </a:t>
            </a:r>
            <a:endParaRPr lang="en-US" dirty="0"/>
          </a:p>
        </p:txBody>
      </p:sp>
    </p:spTree>
    <p:extLst>
      <p:ext uri="{BB962C8B-B14F-4D97-AF65-F5344CB8AC3E}">
        <p14:creationId xmlns:p14="http://schemas.microsoft.com/office/powerpoint/2010/main" val="69031423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Better </a:t>
            </a:r>
            <a:r>
              <a:rPr lang="en-US" dirty="0" smtClean="0"/>
              <a:t>Prioritization </a:t>
            </a:r>
            <a:r>
              <a:rPr lang="en-US" dirty="0" err="1" smtClean="0"/>
              <a:t>vs</a:t>
            </a:r>
            <a:r>
              <a:rPr lang="en-US" dirty="0" smtClean="0"/>
              <a:t> More Services</a:t>
            </a:r>
            <a:endParaRPr lang="en-US" dirty="0"/>
          </a:p>
        </p:txBody>
      </p:sp>
      <p:sp>
        <p:nvSpPr>
          <p:cNvPr id="3" name="Content Placeholder 2"/>
          <p:cNvSpPr>
            <a:spLocks noGrp="1"/>
          </p:cNvSpPr>
          <p:nvPr>
            <p:ph idx="1"/>
          </p:nvPr>
        </p:nvSpPr>
        <p:spPr>
          <a:xfrm>
            <a:off x="457200" y="1600200"/>
            <a:ext cx="8229600" cy="5257800"/>
          </a:xfrm>
        </p:spPr>
        <p:txBody>
          <a:bodyPr>
            <a:normAutofit lnSpcReduction="10000"/>
          </a:bodyPr>
          <a:lstStyle/>
          <a:p>
            <a:pPr marL="0" indent="0">
              <a:buNone/>
            </a:pPr>
            <a:r>
              <a:rPr lang="en-US" dirty="0" smtClean="0"/>
              <a:t>The CES did improve matching between people and services, but didn’t increase the total number of apartments, vouchers, or shelter beds available, and therefore didn’t increase the number of people housed. </a:t>
            </a:r>
          </a:p>
          <a:p>
            <a:r>
              <a:rPr lang="en-US" dirty="0" smtClean="0"/>
              <a:t>Would the $11 million have been better spent on giving each person </a:t>
            </a:r>
            <a:r>
              <a:rPr lang="en-US" dirty="0" smtClean="0"/>
              <a:t>helped by the system </a:t>
            </a:r>
            <a:r>
              <a:rPr lang="en-US" dirty="0" smtClean="0"/>
              <a:t>$</a:t>
            </a:r>
            <a:r>
              <a:rPr lang="en-US" dirty="0" smtClean="0"/>
              <a:t>1,140 </a:t>
            </a:r>
            <a:r>
              <a:rPr lang="en-US" dirty="0" smtClean="0"/>
              <a:t>to </a:t>
            </a:r>
            <a:r>
              <a:rPr lang="en-US" dirty="0" smtClean="0"/>
              <a:t>put towards a security deposit for an apartment? </a:t>
            </a:r>
          </a:p>
          <a:p>
            <a:r>
              <a:rPr lang="en-US" dirty="0" smtClean="0"/>
              <a:t>Should software engineers have built this  system? How would you decide?</a:t>
            </a:r>
          </a:p>
          <a:p>
            <a:endParaRPr lang="en-US" dirty="0"/>
          </a:p>
        </p:txBody>
      </p:sp>
    </p:spTree>
    <p:extLst>
      <p:ext uri="{BB962C8B-B14F-4D97-AF65-F5344CB8AC3E}">
        <p14:creationId xmlns:p14="http://schemas.microsoft.com/office/powerpoint/2010/main" val="39154460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Eubank’s Two Questions for Automated Decision-Systems </a:t>
            </a:r>
            <a:endParaRPr lang="en-US" dirty="0"/>
          </a:p>
        </p:txBody>
      </p:sp>
      <p:sp>
        <p:nvSpPr>
          <p:cNvPr id="3" name="Content Placeholder 2"/>
          <p:cNvSpPr>
            <a:spLocks noGrp="1"/>
          </p:cNvSpPr>
          <p:nvPr>
            <p:ph idx="1"/>
          </p:nvPr>
        </p:nvSpPr>
        <p:spPr>
          <a:xfrm>
            <a:off x="457200" y="1600200"/>
            <a:ext cx="8686800" cy="5134552"/>
          </a:xfrm>
        </p:spPr>
        <p:txBody>
          <a:bodyPr>
            <a:normAutofit/>
          </a:bodyPr>
          <a:lstStyle/>
          <a:p>
            <a:r>
              <a:rPr lang="en-US" dirty="0" smtClean="0"/>
              <a:t>“Does </a:t>
            </a:r>
            <a:r>
              <a:rPr lang="en-US" dirty="0"/>
              <a:t>the tool </a:t>
            </a:r>
            <a:r>
              <a:rPr lang="en-US" dirty="0" smtClean="0"/>
              <a:t>[or algorithm] increase </a:t>
            </a:r>
            <a:r>
              <a:rPr lang="en-US" dirty="0"/>
              <a:t>the self-determination and agency of the </a:t>
            </a:r>
            <a:r>
              <a:rPr lang="en-US" dirty="0" smtClean="0"/>
              <a:t>decision subjects?”</a:t>
            </a:r>
          </a:p>
          <a:p>
            <a:r>
              <a:rPr lang="en-US" dirty="0" smtClean="0"/>
              <a:t>“Would the </a:t>
            </a:r>
            <a:r>
              <a:rPr lang="en-US" dirty="0"/>
              <a:t>tool be tolerated if it was targeted at </a:t>
            </a:r>
            <a:r>
              <a:rPr lang="en-US" dirty="0" smtClean="0"/>
              <a:t>non-poor [housed, </a:t>
            </a:r>
            <a:r>
              <a:rPr lang="en-US" dirty="0" err="1" smtClean="0"/>
              <a:t>etc</a:t>
            </a:r>
            <a:r>
              <a:rPr lang="en-US" dirty="0"/>
              <a:t>]</a:t>
            </a:r>
            <a:r>
              <a:rPr lang="en-US" dirty="0" smtClean="0"/>
              <a:t> people?” (Eubank 2018)</a:t>
            </a:r>
          </a:p>
          <a:p>
            <a:endParaRPr lang="en-US" dirty="0"/>
          </a:p>
          <a:p>
            <a:pPr marL="0" indent="0">
              <a:buNone/>
            </a:pPr>
            <a:r>
              <a:rPr lang="en-US" dirty="0" smtClean="0"/>
              <a:t>If the answer is no, Eubank argues that we should reconsider the design or consider not building the system at all.</a:t>
            </a:r>
            <a:endParaRPr lang="en-US" dirty="0"/>
          </a:p>
        </p:txBody>
      </p:sp>
    </p:spTree>
    <p:extLst>
      <p:ext uri="{BB962C8B-B14F-4D97-AF65-F5344CB8AC3E}">
        <p14:creationId xmlns:p14="http://schemas.microsoft.com/office/powerpoint/2010/main" val="35672362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Autonomy?</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a:t>
            </a:r>
            <a:r>
              <a:rPr lang="en-US" dirty="0"/>
              <a:t>Individual autonomy is </a:t>
            </a:r>
            <a:r>
              <a:rPr lang="en-US" dirty="0" smtClean="0"/>
              <a:t>... the </a:t>
            </a:r>
            <a:r>
              <a:rPr lang="en-US" dirty="0"/>
              <a:t>capacity to be one’s own person, to live one’s life according to reasons and motives that are taken as one’s own and not the product of manipulative or distorting external forces, to be in this way </a:t>
            </a:r>
            <a:r>
              <a:rPr lang="en-US" dirty="0" smtClean="0"/>
              <a:t>independent</a:t>
            </a:r>
            <a:r>
              <a:rPr lang="en-US" dirty="0"/>
              <a:t> </a:t>
            </a:r>
            <a:r>
              <a:rPr lang="en-US" dirty="0" smtClean="0"/>
              <a:t>... </a:t>
            </a:r>
          </a:p>
          <a:p>
            <a:pPr marL="0" indent="0">
              <a:buNone/>
            </a:pPr>
            <a:r>
              <a:rPr lang="en-US" dirty="0" smtClean="0"/>
              <a:t>to </a:t>
            </a:r>
            <a:r>
              <a:rPr lang="en-US" dirty="0"/>
              <a:t>govern oneself, to be directed by considerations, desires, conditions, and characteristics that are not simply imposed externally upon one, but are part of what can somehow be considered one’s authentic </a:t>
            </a:r>
            <a:r>
              <a:rPr lang="en-US" dirty="0" smtClean="0"/>
              <a:t>self” (</a:t>
            </a:r>
            <a:r>
              <a:rPr lang="en-US" dirty="0" err="1" smtClean="0"/>
              <a:t>Christman</a:t>
            </a:r>
            <a:r>
              <a:rPr lang="en-US" dirty="0" smtClean="0"/>
              <a:t> 2020).</a:t>
            </a:r>
            <a:endParaRPr lang="en-US" dirty="0"/>
          </a:p>
        </p:txBody>
      </p:sp>
    </p:spTree>
    <p:extLst>
      <p:ext uri="{BB962C8B-B14F-4D97-AF65-F5344CB8AC3E}">
        <p14:creationId xmlns:p14="http://schemas.microsoft.com/office/powerpoint/2010/main" val="11637388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Autonomy and Priority</a:t>
            </a:r>
            <a:endParaRPr lang="en-US" dirty="0"/>
          </a:p>
        </p:txBody>
      </p:sp>
      <p:sp>
        <p:nvSpPr>
          <p:cNvPr id="3" name="Content Placeholder 2"/>
          <p:cNvSpPr>
            <a:spLocks noGrp="1"/>
          </p:cNvSpPr>
          <p:nvPr>
            <p:ph idx="1"/>
          </p:nvPr>
        </p:nvSpPr>
        <p:spPr/>
        <p:txBody>
          <a:bodyPr/>
          <a:lstStyle/>
          <a:p>
            <a:r>
              <a:rPr lang="en-US" dirty="0" smtClean="0"/>
              <a:t>How might a prioritization algorithm diminish autonomy? </a:t>
            </a:r>
          </a:p>
          <a:p>
            <a:pPr lvl="1"/>
            <a:r>
              <a:rPr lang="en-US" dirty="0" smtClean="0"/>
              <a:t>By deciding which kind of housing is appropriate rather than letting the </a:t>
            </a:r>
            <a:r>
              <a:rPr lang="en-US" dirty="0" err="1" smtClean="0"/>
              <a:t>unhoused</a:t>
            </a:r>
            <a:r>
              <a:rPr lang="en-US" dirty="0" smtClean="0"/>
              <a:t> person decide?</a:t>
            </a:r>
          </a:p>
          <a:p>
            <a:r>
              <a:rPr lang="en-US" dirty="0" smtClean="0"/>
              <a:t>How might it enhance autonomy? </a:t>
            </a:r>
          </a:p>
          <a:p>
            <a:pPr lvl="1"/>
            <a:r>
              <a:rPr lang="en-US" dirty="0" smtClean="0"/>
              <a:t>By providing “expert” advice? </a:t>
            </a:r>
          </a:p>
          <a:p>
            <a:r>
              <a:rPr lang="en-US" dirty="0" smtClean="0"/>
              <a:t>You will decide (on the problem set!)</a:t>
            </a:r>
          </a:p>
        </p:txBody>
      </p:sp>
    </p:spTree>
    <p:extLst>
      <p:ext uri="{BB962C8B-B14F-4D97-AF65-F5344CB8AC3E}">
        <p14:creationId xmlns:p14="http://schemas.microsoft.com/office/powerpoint/2010/main" val="86064621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dirty="0" smtClean="0"/>
              <a:t>Visit my office hours any time at </a:t>
            </a:r>
            <a:br>
              <a:rPr lang="en-US" sz="3200" dirty="0" smtClean="0"/>
            </a:br>
            <a:r>
              <a:rPr lang="en-US" sz="3200" dirty="0"/>
              <a:t/>
            </a:r>
            <a:br>
              <a:rPr lang="en-US" sz="3200" dirty="0"/>
            </a:br>
            <a:r>
              <a:rPr lang="en-US" sz="3200" dirty="0" err="1" smtClean="0"/>
              <a:t>calendly.com</a:t>
            </a:r>
            <a:r>
              <a:rPr lang="en-US" sz="3200" dirty="0" smtClean="0"/>
              <a:t>/</a:t>
            </a:r>
            <a:r>
              <a:rPr lang="en-US" sz="3200" dirty="0" err="1" smtClean="0"/>
              <a:t>kathleencreel</a:t>
            </a:r>
            <a:endParaRPr lang="en-US" sz="3200" dirty="0"/>
          </a:p>
        </p:txBody>
      </p:sp>
      <p:sp>
        <p:nvSpPr>
          <p:cNvPr id="3" name="Text Placeholder 2"/>
          <p:cNvSpPr>
            <a:spLocks noGrp="1"/>
          </p:cNvSpPr>
          <p:nvPr>
            <p:ph type="body" idx="1"/>
          </p:nvPr>
        </p:nvSpPr>
        <p:spPr>
          <a:xfrm>
            <a:off x="722313" y="2672751"/>
            <a:ext cx="7772400" cy="1500187"/>
          </a:xfrm>
        </p:spPr>
        <p:txBody>
          <a:bodyPr>
            <a:normAutofit/>
          </a:bodyPr>
          <a:lstStyle/>
          <a:p>
            <a:pPr algn="ctr"/>
            <a:r>
              <a:rPr lang="en-US" sz="6000" dirty="0" smtClean="0"/>
              <a:t>Thank you!</a:t>
            </a:r>
            <a:endParaRPr lang="en-US" sz="6000" dirty="0"/>
          </a:p>
        </p:txBody>
      </p:sp>
    </p:spTree>
    <p:extLst>
      <p:ext uri="{BB962C8B-B14F-4D97-AF65-F5344CB8AC3E}">
        <p14:creationId xmlns:p14="http://schemas.microsoft.com/office/powerpoint/2010/main" val="29589550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394</TotalTime>
  <Words>748</Words>
  <Application>Microsoft Macintosh PowerPoint</Application>
  <PresentationFormat>On-screen Show (4:3)</PresentationFormat>
  <Paragraphs>67</Paragraphs>
  <Slides>14</Slides>
  <Notes>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Privacy and Priority Queues:  The Ethics of Ranking Algorithms</vt:lpstr>
      <vt:lpstr>Priority Queue (implemented as heap)</vt:lpstr>
      <vt:lpstr>Priority Queue ...  of People’s Housing Needs </vt:lpstr>
      <vt:lpstr>Los Angeles County Coordinated Entry System (CES) </vt:lpstr>
      <vt:lpstr>How does it work?</vt:lpstr>
      <vt:lpstr>1. Algorithms need Data  (but storing data incurs risks)</vt:lpstr>
      <vt:lpstr>1.  Algorithms need Data (but collecting data may have human costs)</vt:lpstr>
      <vt:lpstr>[Simplified] CES Binning System</vt:lpstr>
      <vt:lpstr>2. Creating Algorithmic Systems Require Resources</vt:lpstr>
      <vt:lpstr>2. Better Prioritization vs More Services</vt:lpstr>
      <vt:lpstr>Eubank’s Two Questions for Automated Decision-Systems </vt:lpstr>
      <vt:lpstr>What is Autonomy?</vt:lpstr>
      <vt:lpstr>Autonomy and Priority</vt:lpstr>
      <vt:lpstr>Visit my office hours any time at   calendly.com/kathleencreel</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&amp; Ranking Algorithms</dc:title>
  <dc:creator>Kathleen</dc:creator>
  <cp:lastModifiedBy>Kathleen</cp:lastModifiedBy>
  <cp:revision>14</cp:revision>
  <dcterms:created xsi:type="dcterms:W3CDTF">2021-05-07T14:56:51Z</dcterms:created>
  <dcterms:modified xsi:type="dcterms:W3CDTF">2021-05-07T21:48:40Z</dcterms:modified>
</cp:coreProperties>
</file>