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0" r:id="rId3"/>
    <p:sldId id="264" r:id="rId4"/>
    <p:sldId id="270" r:id="rId5"/>
    <p:sldId id="269" r:id="rId6"/>
    <p:sldId id="268" r:id="rId7"/>
    <p:sldId id="272" r:id="rId8"/>
    <p:sldId id="277" r:id="rId9"/>
    <p:sldId id="279" r:id="rId10"/>
    <p:sldId id="302" r:id="rId11"/>
    <p:sldId id="31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B0"/>
    <a:srgbClr val="B8B79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4" autoAdjust="0"/>
    <p:restoredTop sz="94669" autoAdjust="0"/>
  </p:normalViewPr>
  <p:slideViewPr>
    <p:cSldViewPr snapToGrid="0">
      <p:cViewPr varScale="1">
        <p:scale>
          <a:sx n="184" d="100"/>
          <a:sy n="184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wmf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of Semantic Structure from Experience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PDP Approach to Semantic 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Distributed representation</a:t>
            </a:r>
          </a:p>
          <a:p>
            <a:r>
              <a:rPr lang="en-US" dirty="0" smtClean="0"/>
              <a:t>Experience-driven learning</a:t>
            </a:r>
          </a:p>
          <a:p>
            <a:r>
              <a:rPr lang="en-US" dirty="0" smtClean="0"/>
              <a:t>-&gt; Development, adult performance, and effects of brain damage on semantic cognition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57225" y="274638"/>
            <a:ext cx="7772400" cy="1150937"/>
          </a:xfrm>
        </p:spPr>
        <p:txBody>
          <a:bodyPr/>
          <a:lstStyle/>
          <a:p>
            <a:r>
              <a:rPr lang="en-US" sz="2800" dirty="0"/>
              <a:t>Distributed </a:t>
            </a:r>
            <a:r>
              <a:rPr lang="en-US" sz="2800" dirty="0" smtClean="0"/>
              <a:t>Representations in the Brain: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Overlapping Patterns for Related Concepts (</a:t>
            </a:r>
            <a:r>
              <a:rPr lang="en-US" sz="2800" dirty="0" err="1"/>
              <a:t>Kiani</a:t>
            </a:r>
            <a:r>
              <a:rPr lang="en-US" sz="2800" dirty="0"/>
              <a:t> et al, 2007)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263650" y="2557463"/>
            <a:ext cx="1943100" cy="827087"/>
            <a:chOff x="240" y="2736"/>
            <a:chExt cx="1224" cy="521"/>
          </a:xfrm>
        </p:grpSpPr>
        <p:sp>
          <p:nvSpPr>
            <p:cNvPr id="227338" name="Oval 10"/>
            <p:cNvSpPr>
              <a:spLocks noChangeArrowheads="1"/>
            </p:cNvSpPr>
            <p:nvPr/>
          </p:nvSpPr>
          <p:spPr bwMode="auto">
            <a:xfrm rot="-45972631">
              <a:off x="240" y="32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39" name="Oval 11"/>
            <p:cNvSpPr>
              <a:spLocks noChangeArrowheads="1"/>
            </p:cNvSpPr>
            <p:nvPr/>
          </p:nvSpPr>
          <p:spPr bwMode="auto">
            <a:xfrm rot="-45972631">
              <a:off x="292" y="320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0" name="Oval 12"/>
            <p:cNvSpPr>
              <a:spLocks noChangeArrowheads="1"/>
            </p:cNvSpPr>
            <p:nvPr/>
          </p:nvSpPr>
          <p:spPr bwMode="auto">
            <a:xfrm rot="-45972631">
              <a:off x="344" y="320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1" name="Oval 13"/>
            <p:cNvSpPr>
              <a:spLocks noChangeArrowheads="1"/>
            </p:cNvSpPr>
            <p:nvPr/>
          </p:nvSpPr>
          <p:spPr bwMode="auto">
            <a:xfrm rot="-45972631">
              <a:off x="396" y="320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2" name="Oval 14"/>
            <p:cNvSpPr>
              <a:spLocks noChangeArrowheads="1"/>
            </p:cNvSpPr>
            <p:nvPr/>
          </p:nvSpPr>
          <p:spPr bwMode="auto">
            <a:xfrm rot="-45972631">
              <a:off x="448" y="3201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3" name="Oval 15"/>
            <p:cNvSpPr>
              <a:spLocks noChangeArrowheads="1"/>
            </p:cNvSpPr>
            <p:nvPr/>
          </p:nvSpPr>
          <p:spPr bwMode="auto">
            <a:xfrm rot="-45972631">
              <a:off x="501" y="3201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4" name="Oval 16"/>
            <p:cNvSpPr>
              <a:spLocks noChangeArrowheads="1"/>
            </p:cNvSpPr>
            <p:nvPr/>
          </p:nvSpPr>
          <p:spPr bwMode="auto">
            <a:xfrm rot="-45972631">
              <a:off x="552" y="31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5" name="Oval 17"/>
            <p:cNvSpPr>
              <a:spLocks noChangeArrowheads="1"/>
            </p:cNvSpPr>
            <p:nvPr/>
          </p:nvSpPr>
          <p:spPr bwMode="auto">
            <a:xfrm rot="-45972631">
              <a:off x="604" y="319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6" name="Oval 18"/>
            <p:cNvSpPr>
              <a:spLocks noChangeArrowheads="1"/>
            </p:cNvSpPr>
            <p:nvPr/>
          </p:nvSpPr>
          <p:spPr bwMode="auto">
            <a:xfrm rot="-45972631">
              <a:off x="656" y="3199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7" name="Oval 19"/>
            <p:cNvSpPr>
              <a:spLocks noChangeArrowheads="1"/>
            </p:cNvSpPr>
            <p:nvPr/>
          </p:nvSpPr>
          <p:spPr bwMode="auto">
            <a:xfrm rot="-45972631">
              <a:off x="707" y="319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8" name="Oval 20"/>
            <p:cNvSpPr>
              <a:spLocks noChangeArrowheads="1"/>
            </p:cNvSpPr>
            <p:nvPr/>
          </p:nvSpPr>
          <p:spPr bwMode="auto">
            <a:xfrm rot="-45972631">
              <a:off x="761" y="3198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9" name="Oval 21"/>
            <p:cNvSpPr>
              <a:spLocks noChangeArrowheads="1"/>
            </p:cNvSpPr>
            <p:nvPr/>
          </p:nvSpPr>
          <p:spPr bwMode="auto">
            <a:xfrm rot="-45972631">
              <a:off x="812" y="3197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0" name="Oval 22"/>
            <p:cNvSpPr>
              <a:spLocks noChangeArrowheads="1"/>
            </p:cNvSpPr>
            <p:nvPr/>
          </p:nvSpPr>
          <p:spPr bwMode="auto">
            <a:xfrm rot="-45972631">
              <a:off x="864" y="319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1" name="Oval 23"/>
            <p:cNvSpPr>
              <a:spLocks noChangeArrowheads="1"/>
            </p:cNvSpPr>
            <p:nvPr/>
          </p:nvSpPr>
          <p:spPr bwMode="auto">
            <a:xfrm rot="-45972631">
              <a:off x="916" y="3196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2" name="Oval 24"/>
            <p:cNvSpPr>
              <a:spLocks noChangeArrowheads="1"/>
            </p:cNvSpPr>
            <p:nvPr/>
          </p:nvSpPr>
          <p:spPr bwMode="auto">
            <a:xfrm rot="-45972631">
              <a:off x="968" y="319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3" name="Oval 25"/>
            <p:cNvSpPr>
              <a:spLocks noChangeArrowheads="1"/>
            </p:cNvSpPr>
            <p:nvPr/>
          </p:nvSpPr>
          <p:spPr bwMode="auto">
            <a:xfrm rot="-45972631">
              <a:off x="429" y="300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4" name="Oval 26"/>
            <p:cNvSpPr>
              <a:spLocks noChangeArrowheads="1"/>
            </p:cNvSpPr>
            <p:nvPr/>
          </p:nvSpPr>
          <p:spPr bwMode="auto">
            <a:xfrm rot="-45972631">
              <a:off x="481" y="3005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5" name="Oval 27"/>
            <p:cNvSpPr>
              <a:spLocks noChangeArrowheads="1"/>
            </p:cNvSpPr>
            <p:nvPr/>
          </p:nvSpPr>
          <p:spPr bwMode="auto">
            <a:xfrm rot="-45972631">
              <a:off x="532" y="300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6" name="Oval 28"/>
            <p:cNvSpPr>
              <a:spLocks noChangeArrowheads="1"/>
            </p:cNvSpPr>
            <p:nvPr/>
          </p:nvSpPr>
          <p:spPr bwMode="auto">
            <a:xfrm rot="-45972631">
              <a:off x="585" y="300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7" name="Oval 29"/>
            <p:cNvSpPr>
              <a:spLocks noChangeArrowheads="1"/>
            </p:cNvSpPr>
            <p:nvPr/>
          </p:nvSpPr>
          <p:spPr bwMode="auto">
            <a:xfrm rot="-45972631">
              <a:off x="637" y="3004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8" name="Oval 30"/>
            <p:cNvSpPr>
              <a:spLocks noChangeArrowheads="1"/>
            </p:cNvSpPr>
            <p:nvPr/>
          </p:nvSpPr>
          <p:spPr bwMode="auto">
            <a:xfrm rot="-45972631">
              <a:off x="689" y="300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9" name="Oval 31"/>
            <p:cNvSpPr>
              <a:spLocks noChangeArrowheads="1"/>
            </p:cNvSpPr>
            <p:nvPr/>
          </p:nvSpPr>
          <p:spPr bwMode="auto">
            <a:xfrm rot="-45972631">
              <a:off x="741" y="300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0" name="Oval 32"/>
            <p:cNvSpPr>
              <a:spLocks noChangeArrowheads="1"/>
            </p:cNvSpPr>
            <p:nvPr/>
          </p:nvSpPr>
          <p:spPr bwMode="auto">
            <a:xfrm rot="-45972631">
              <a:off x="792" y="30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1" name="Oval 33"/>
            <p:cNvSpPr>
              <a:spLocks noChangeArrowheads="1"/>
            </p:cNvSpPr>
            <p:nvPr/>
          </p:nvSpPr>
          <p:spPr bwMode="auto">
            <a:xfrm rot="-45972631">
              <a:off x="845" y="300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2" name="Oval 34"/>
            <p:cNvSpPr>
              <a:spLocks noChangeArrowheads="1"/>
            </p:cNvSpPr>
            <p:nvPr/>
          </p:nvSpPr>
          <p:spPr bwMode="auto">
            <a:xfrm rot="-45972631">
              <a:off x="896" y="3000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3" name="Oval 35"/>
            <p:cNvSpPr>
              <a:spLocks noChangeArrowheads="1"/>
            </p:cNvSpPr>
            <p:nvPr/>
          </p:nvSpPr>
          <p:spPr bwMode="auto">
            <a:xfrm rot="-45972631">
              <a:off x="949" y="3001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4" name="Oval 36"/>
            <p:cNvSpPr>
              <a:spLocks noChangeArrowheads="1"/>
            </p:cNvSpPr>
            <p:nvPr/>
          </p:nvSpPr>
          <p:spPr bwMode="auto">
            <a:xfrm rot="-45972631">
              <a:off x="1001" y="300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5" name="Oval 37"/>
            <p:cNvSpPr>
              <a:spLocks noChangeArrowheads="1"/>
            </p:cNvSpPr>
            <p:nvPr/>
          </p:nvSpPr>
          <p:spPr bwMode="auto">
            <a:xfrm rot="-45972631">
              <a:off x="1053" y="29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6" name="Oval 38"/>
            <p:cNvSpPr>
              <a:spLocks noChangeArrowheads="1"/>
            </p:cNvSpPr>
            <p:nvPr/>
          </p:nvSpPr>
          <p:spPr bwMode="auto">
            <a:xfrm rot="-45972631">
              <a:off x="1104" y="29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7" name="Oval 39"/>
            <p:cNvSpPr>
              <a:spLocks noChangeArrowheads="1"/>
            </p:cNvSpPr>
            <p:nvPr/>
          </p:nvSpPr>
          <p:spPr bwMode="auto">
            <a:xfrm rot="-45972631">
              <a:off x="1157" y="299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8" name="Oval 40"/>
            <p:cNvSpPr>
              <a:spLocks noChangeArrowheads="1"/>
            </p:cNvSpPr>
            <p:nvPr/>
          </p:nvSpPr>
          <p:spPr bwMode="auto">
            <a:xfrm rot="-45972631">
              <a:off x="366" y="307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9" name="Oval 41"/>
            <p:cNvSpPr>
              <a:spLocks noChangeArrowheads="1"/>
            </p:cNvSpPr>
            <p:nvPr/>
          </p:nvSpPr>
          <p:spPr bwMode="auto">
            <a:xfrm rot="-45972631">
              <a:off x="418" y="307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0" name="Oval 42"/>
            <p:cNvSpPr>
              <a:spLocks noChangeArrowheads="1"/>
            </p:cNvSpPr>
            <p:nvPr/>
          </p:nvSpPr>
          <p:spPr bwMode="auto">
            <a:xfrm rot="-45972631">
              <a:off x="470" y="307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1" name="Oval 43"/>
            <p:cNvSpPr>
              <a:spLocks noChangeArrowheads="1"/>
            </p:cNvSpPr>
            <p:nvPr/>
          </p:nvSpPr>
          <p:spPr bwMode="auto">
            <a:xfrm rot="-45972631">
              <a:off x="522" y="3070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2" name="Oval 44"/>
            <p:cNvSpPr>
              <a:spLocks noChangeArrowheads="1"/>
            </p:cNvSpPr>
            <p:nvPr/>
          </p:nvSpPr>
          <p:spPr bwMode="auto">
            <a:xfrm rot="-45972631">
              <a:off x="574" y="3070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3" name="Oval 45"/>
            <p:cNvSpPr>
              <a:spLocks noChangeArrowheads="1"/>
            </p:cNvSpPr>
            <p:nvPr/>
          </p:nvSpPr>
          <p:spPr bwMode="auto">
            <a:xfrm rot="-45972631">
              <a:off x="626" y="306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4" name="Oval 46"/>
            <p:cNvSpPr>
              <a:spLocks noChangeArrowheads="1"/>
            </p:cNvSpPr>
            <p:nvPr/>
          </p:nvSpPr>
          <p:spPr bwMode="auto">
            <a:xfrm rot="-45972631">
              <a:off x="678" y="306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5" name="Oval 47"/>
            <p:cNvSpPr>
              <a:spLocks noChangeArrowheads="1"/>
            </p:cNvSpPr>
            <p:nvPr/>
          </p:nvSpPr>
          <p:spPr bwMode="auto">
            <a:xfrm rot="-45972631">
              <a:off x="729" y="306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6" name="Oval 48"/>
            <p:cNvSpPr>
              <a:spLocks noChangeArrowheads="1"/>
            </p:cNvSpPr>
            <p:nvPr/>
          </p:nvSpPr>
          <p:spPr bwMode="auto">
            <a:xfrm rot="-45972631">
              <a:off x="782" y="306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7" name="Oval 49"/>
            <p:cNvSpPr>
              <a:spLocks noChangeArrowheads="1"/>
            </p:cNvSpPr>
            <p:nvPr/>
          </p:nvSpPr>
          <p:spPr bwMode="auto">
            <a:xfrm rot="-45972631">
              <a:off x="833" y="306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8" name="Oval 50"/>
            <p:cNvSpPr>
              <a:spLocks noChangeArrowheads="1"/>
            </p:cNvSpPr>
            <p:nvPr/>
          </p:nvSpPr>
          <p:spPr bwMode="auto">
            <a:xfrm rot="-45972631">
              <a:off x="886" y="3066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9" name="Oval 51"/>
            <p:cNvSpPr>
              <a:spLocks noChangeArrowheads="1"/>
            </p:cNvSpPr>
            <p:nvPr/>
          </p:nvSpPr>
          <p:spPr bwMode="auto">
            <a:xfrm rot="-45972631">
              <a:off x="938" y="306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0" name="Oval 52"/>
            <p:cNvSpPr>
              <a:spLocks noChangeArrowheads="1"/>
            </p:cNvSpPr>
            <p:nvPr/>
          </p:nvSpPr>
          <p:spPr bwMode="auto">
            <a:xfrm rot="-45972631">
              <a:off x="990" y="306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1" name="Oval 53"/>
            <p:cNvSpPr>
              <a:spLocks noChangeArrowheads="1"/>
            </p:cNvSpPr>
            <p:nvPr/>
          </p:nvSpPr>
          <p:spPr bwMode="auto">
            <a:xfrm rot="-45972631">
              <a:off x="1042" y="3065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2" name="Oval 54"/>
            <p:cNvSpPr>
              <a:spLocks noChangeArrowheads="1"/>
            </p:cNvSpPr>
            <p:nvPr/>
          </p:nvSpPr>
          <p:spPr bwMode="auto">
            <a:xfrm rot="-45972631">
              <a:off x="1094" y="306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3" name="Oval 55"/>
            <p:cNvSpPr>
              <a:spLocks noChangeArrowheads="1"/>
            </p:cNvSpPr>
            <p:nvPr/>
          </p:nvSpPr>
          <p:spPr bwMode="auto">
            <a:xfrm rot="-45972631">
              <a:off x="303" y="3138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4" name="Oval 56"/>
            <p:cNvSpPr>
              <a:spLocks noChangeArrowheads="1"/>
            </p:cNvSpPr>
            <p:nvPr/>
          </p:nvSpPr>
          <p:spPr bwMode="auto">
            <a:xfrm rot="-45972631">
              <a:off x="355" y="31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5" name="Oval 57"/>
            <p:cNvSpPr>
              <a:spLocks noChangeArrowheads="1"/>
            </p:cNvSpPr>
            <p:nvPr/>
          </p:nvSpPr>
          <p:spPr bwMode="auto">
            <a:xfrm rot="-45972631">
              <a:off x="407" y="313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6" name="Oval 58"/>
            <p:cNvSpPr>
              <a:spLocks noChangeArrowheads="1"/>
            </p:cNvSpPr>
            <p:nvPr/>
          </p:nvSpPr>
          <p:spPr bwMode="auto">
            <a:xfrm rot="-45972631">
              <a:off x="459" y="313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7" name="Oval 59"/>
            <p:cNvSpPr>
              <a:spLocks noChangeArrowheads="1"/>
            </p:cNvSpPr>
            <p:nvPr/>
          </p:nvSpPr>
          <p:spPr bwMode="auto">
            <a:xfrm rot="-45972631">
              <a:off x="511" y="3135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8" name="Oval 60"/>
            <p:cNvSpPr>
              <a:spLocks noChangeArrowheads="1"/>
            </p:cNvSpPr>
            <p:nvPr/>
          </p:nvSpPr>
          <p:spPr bwMode="auto">
            <a:xfrm rot="-45972631">
              <a:off x="563" y="313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9" name="Oval 61"/>
            <p:cNvSpPr>
              <a:spLocks noChangeArrowheads="1"/>
            </p:cNvSpPr>
            <p:nvPr/>
          </p:nvSpPr>
          <p:spPr bwMode="auto">
            <a:xfrm rot="-45972631">
              <a:off x="615" y="3134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0" name="Oval 62"/>
            <p:cNvSpPr>
              <a:spLocks noChangeArrowheads="1"/>
            </p:cNvSpPr>
            <p:nvPr/>
          </p:nvSpPr>
          <p:spPr bwMode="auto">
            <a:xfrm rot="-45972631">
              <a:off x="666" y="313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1" name="Oval 63"/>
            <p:cNvSpPr>
              <a:spLocks noChangeArrowheads="1"/>
            </p:cNvSpPr>
            <p:nvPr/>
          </p:nvSpPr>
          <p:spPr bwMode="auto">
            <a:xfrm rot="-45972631">
              <a:off x="719" y="313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2" name="Oval 64"/>
            <p:cNvSpPr>
              <a:spLocks noChangeArrowheads="1"/>
            </p:cNvSpPr>
            <p:nvPr/>
          </p:nvSpPr>
          <p:spPr bwMode="auto">
            <a:xfrm rot="-45972631">
              <a:off x="770" y="313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3" name="Oval 65"/>
            <p:cNvSpPr>
              <a:spLocks noChangeArrowheads="1"/>
            </p:cNvSpPr>
            <p:nvPr/>
          </p:nvSpPr>
          <p:spPr bwMode="auto">
            <a:xfrm rot="-45972631">
              <a:off x="824" y="3132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4" name="Oval 66"/>
            <p:cNvSpPr>
              <a:spLocks noChangeArrowheads="1"/>
            </p:cNvSpPr>
            <p:nvPr/>
          </p:nvSpPr>
          <p:spPr bwMode="auto">
            <a:xfrm rot="-45972631">
              <a:off x="875" y="313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5" name="Oval 67"/>
            <p:cNvSpPr>
              <a:spLocks noChangeArrowheads="1"/>
            </p:cNvSpPr>
            <p:nvPr/>
          </p:nvSpPr>
          <p:spPr bwMode="auto">
            <a:xfrm rot="-45972631">
              <a:off x="927" y="313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6" name="Oval 68"/>
            <p:cNvSpPr>
              <a:spLocks noChangeArrowheads="1"/>
            </p:cNvSpPr>
            <p:nvPr/>
          </p:nvSpPr>
          <p:spPr bwMode="auto">
            <a:xfrm rot="-45972631">
              <a:off x="979" y="313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7" name="Oval 69"/>
            <p:cNvSpPr>
              <a:spLocks noChangeArrowheads="1"/>
            </p:cNvSpPr>
            <p:nvPr/>
          </p:nvSpPr>
          <p:spPr bwMode="auto">
            <a:xfrm rot="-45972631">
              <a:off x="1031" y="312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8" name="Oval 70"/>
            <p:cNvSpPr>
              <a:spLocks noChangeArrowheads="1"/>
            </p:cNvSpPr>
            <p:nvPr/>
          </p:nvSpPr>
          <p:spPr bwMode="auto">
            <a:xfrm rot="-45972631">
              <a:off x="492" y="29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9" name="Oval 71"/>
            <p:cNvSpPr>
              <a:spLocks noChangeArrowheads="1"/>
            </p:cNvSpPr>
            <p:nvPr/>
          </p:nvSpPr>
          <p:spPr bwMode="auto">
            <a:xfrm rot="-45972631">
              <a:off x="543" y="293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0" name="Oval 72"/>
            <p:cNvSpPr>
              <a:spLocks noChangeArrowheads="1"/>
            </p:cNvSpPr>
            <p:nvPr/>
          </p:nvSpPr>
          <p:spPr bwMode="auto">
            <a:xfrm rot="-45972631">
              <a:off x="595" y="2939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1" name="Oval 73"/>
            <p:cNvSpPr>
              <a:spLocks noChangeArrowheads="1"/>
            </p:cNvSpPr>
            <p:nvPr/>
          </p:nvSpPr>
          <p:spPr bwMode="auto">
            <a:xfrm rot="-45972631">
              <a:off x="648" y="293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2" name="Oval 74"/>
            <p:cNvSpPr>
              <a:spLocks noChangeArrowheads="1"/>
            </p:cNvSpPr>
            <p:nvPr/>
          </p:nvSpPr>
          <p:spPr bwMode="auto">
            <a:xfrm rot="-45972631">
              <a:off x="700" y="2938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3" name="Oval 75"/>
            <p:cNvSpPr>
              <a:spLocks noChangeArrowheads="1"/>
            </p:cNvSpPr>
            <p:nvPr/>
          </p:nvSpPr>
          <p:spPr bwMode="auto">
            <a:xfrm rot="-45972631">
              <a:off x="751" y="293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4" name="Oval 76"/>
            <p:cNvSpPr>
              <a:spLocks noChangeArrowheads="1"/>
            </p:cNvSpPr>
            <p:nvPr/>
          </p:nvSpPr>
          <p:spPr bwMode="auto">
            <a:xfrm rot="-45972631">
              <a:off x="804" y="2937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5" name="Oval 77"/>
            <p:cNvSpPr>
              <a:spLocks noChangeArrowheads="1"/>
            </p:cNvSpPr>
            <p:nvPr/>
          </p:nvSpPr>
          <p:spPr bwMode="auto">
            <a:xfrm rot="-45972631">
              <a:off x="855" y="29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6" name="Oval 78"/>
            <p:cNvSpPr>
              <a:spLocks noChangeArrowheads="1"/>
            </p:cNvSpPr>
            <p:nvPr/>
          </p:nvSpPr>
          <p:spPr bwMode="auto">
            <a:xfrm rot="-45972631">
              <a:off x="908" y="2936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7" name="Oval 79"/>
            <p:cNvSpPr>
              <a:spLocks noChangeArrowheads="1"/>
            </p:cNvSpPr>
            <p:nvPr/>
          </p:nvSpPr>
          <p:spPr bwMode="auto">
            <a:xfrm rot="-45972631">
              <a:off x="960" y="293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8" name="Oval 80"/>
            <p:cNvSpPr>
              <a:spLocks noChangeArrowheads="1"/>
            </p:cNvSpPr>
            <p:nvPr/>
          </p:nvSpPr>
          <p:spPr bwMode="auto">
            <a:xfrm rot="-45972631">
              <a:off x="1012" y="2935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9" name="Oval 81"/>
            <p:cNvSpPr>
              <a:spLocks noChangeArrowheads="1"/>
            </p:cNvSpPr>
            <p:nvPr/>
          </p:nvSpPr>
          <p:spPr bwMode="auto">
            <a:xfrm rot="-45972631">
              <a:off x="1064" y="293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0" name="Oval 82"/>
            <p:cNvSpPr>
              <a:spLocks noChangeArrowheads="1"/>
            </p:cNvSpPr>
            <p:nvPr/>
          </p:nvSpPr>
          <p:spPr bwMode="auto">
            <a:xfrm rot="-45972631">
              <a:off x="1116" y="2934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1" name="Oval 83"/>
            <p:cNvSpPr>
              <a:spLocks noChangeArrowheads="1"/>
            </p:cNvSpPr>
            <p:nvPr/>
          </p:nvSpPr>
          <p:spPr bwMode="auto">
            <a:xfrm rot="-45972631">
              <a:off x="1167" y="293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2" name="Oval 84"/>
            <p:cNvSpPr>
              <a:spLocks noChangeArrowheads="1"/>
            </p:cNvSpPr>
            <p:nvPr/>
          </p:nvSpPr>
          <p:spPr bwMode="auto">
            <a:xfrm rot="-45972631">
              <a:off x="1220" y="293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3" name="Oval 85"/>
            <p:cNvSpPr>
              <a:spLocks noChangeArrowheads="1"/>
            </p:cNvSpPr>
            <p:nvPr/>
          </p:nvSpPr>
          <p:spPr bwMode="auto">
            <a:xfrm rot="-45972631">
              <a:off x="555" y="287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4" name="Oval 86"/>
            <p:cNvSpPr>
              <a:spLocks noChangeArrowheads="1"/>
            </p:cNvSpPr>
            <p:nvPr/>
          </p:nvSpPr>
          <p:spPr bwMode="auto">
            <a:xfrm rot="-45972631">
              <a:off x="607" y="287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5" name="Oval 87"/>
            <p:cNvSpPr>
              <a:spLocks noChangeArrowheads="1"/>
            </p:cNvSpPr>
            <p:nvPr/>
          </p:nvSpPr>
          <p:spPr bwMode="auto">
            <a:xfrm rot="-45972631">
              <a:off x="658" y="2873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6" name="Oval 88"/>
            <p:cNvSpPr>
              <a:spLocks noChangeArrowheads="1"/>
            </p:cNvSpPr>
            <p:nvPr/>
          </p:nvSpPr>
          <p:spPr bwMode="auto">
            <a:xfrm rot="-45972631">
              <a:off x="711" y="287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7" name="Oval 89"/>
            <p:cNvSpPr>
              <a:spLocks noChangeArrowheads="1"/>
            </p:cNvSpPr>
            <p:nvPr/>
          </p:nvSpPr>
          <p:spPr bwMode="auto">
            <a:xfrm rot="-45972631">
              <a:off x="763" y="2872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8" name="Oval 90"/>
            <p:cNvSpPr>
              <a:spLocks noChangeArrowheads="1"/>
            </p:cNvSpPr>
            <p:nvPr/>
          </p:nvSpPr>
          <p:spPr bwMode="auto">
            <a:xfrm rot="-45972631">
              <a:off x="814" y="287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9" name="Oval 91"/>
            <p:cNvSpPr>
              <a:spLocks noChangeArrowheads="1"/>
            </p:cNvSpPr>
            <p:nvPr/>
          </p:nvSpPr>
          <p:spPr bwMode="auto">
            <a:xfrm rot="-45972631">
              <a:off x="867" y="287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0" name="Oval 92"/>
            <p:cNvSpPr>
              <a:spLocks noChangeArrowheads="1"/>
            </p:cNvSpPr>
            <p:nvPr/>
          </p:nvSpPr>
          <p:spPr bwMode="auto">
            <a:xfrm rot="-45972631">
              <a:off x="918" y="2871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1" name="Oval 93"/>
            <p:cNvSpPr>
              <a:spLocks noChangeArrowheads="1"/>
            </p:cNvSpPr>
            <p:nvPr/>
          </p:nvSpPr>
          <p:spPr bwMode="auto">
            <a:xfrm rot="-45972631">
              <a:off x="970" y="2870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2" name="Oval 94"/>
            <p:cNvSpPr>
              <a:spLocks noChangeArrowheads="1"/>
            </p:cNvSpPr>
            <p:nvPr/>
          </p:nvSpPr>
          <p:spPr bwMode="auto">
            <a:xfrm rot="-45972631">
              <a:off x="1023" y="287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3" name="Oval 95"/>
            <p:cNvSpPr>
              <a:spLocks noChangeArrowheads="1"/>
            </p:cNvSpPr>
            <p:nvPr/>
          </p:nvSpPr>
          <p:spPr bwMode="auto">
            <a:xfrm rot="-45972631">
              <a:off x="1075" y="2869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4" name="Oval 96"/>
            <p:cNvSpPr>
              <a:spLocks noChangeArrowheads="1"/>
            </p:cNvSpPr>
            <p:nvPr/>
          </p:nvSpPr>
          <p:spPr bwMode="auto">
            <a:xfrm rot="-45972631">
              <a:off x="1127" y="2869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5" name="Oval 97"/>
            <p:cNvSpPr>
              <a:spLocks noChangeArrowheads="1"/>
            </p:cNvSpPr>
            <p:nvPr/>
          </p:nvSpPr>
          <p:spPr bwMode="auto">
            <a:xfrm rot="-45972631">
              <a:off x="1179" y="286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6" name="Oval 98"/>
            <p:cNvSpPr>
              <a:spLocks noChangeArrowheads="1"/>
            </p:cNvSpPr>
            <p:nvPr/>
          </p:nvSpPr>
          <p:spPr bwMode="auto">
            <a:xfrm rot="-45972631">
              <a:off x="1230" y="286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7" name="Oval 99"/>
            <p:cNvSpPr>
              <a:spLocks noChangeArrowheads="1"/>
            </p:cNvSpPr>
            <p:nvPr/>
          </p:nvSpPr>
          <p:spPr bwMode="auto">
            <a:xfrm rot="-45972631">
              <a:off x="1283" y="286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8" name="Oval 100"/>
            <p:cNvSpPr>
              <a:spLocks noChangeArrowheads="1"/>
            </p:cNvSpPr>
            <p:nvPr/>
          </p:nvSpPr>
          <p:spPr bwMode="auto">
            <a:xfrm rot="-45972631">
              <a:off x="617" y="280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9" name="Oval 101"/>
            <p:cNvSpPr>
              <a:spLocks noChangeArrowheads="1"/>
            </p:cNvSpPr>
            <p:nvPr/>
          </p:nvSpPr>
          <p:spPr bwMode="auto">
            <a:xfrm rot="-45972631">
              <a:off x="670" y="280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0" name="Oval 102"/>
            <p:cNvSpPr>
              <a:spLocks noChangeArrowheads="1"/>
            </p:cNvSpPr>
            <p:nvPr/>
          </p:nvSpPr>
          <p:spPr bwMode="auto">
            <a:xfrm rot="-45972631">
              <a:off x="721" y="280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1" name="Oval 103"/>
            <p:cNvSpPr>
              <a:spLocks noChangeArrowheads="1"/>
            </p:cNvSpPr>
            <p:nvPr/>
          </p:nvSpPr>
          <p:spPr bwMode="auto">
            <a:xfrm rot="-45972631">
              <a:off x="774" y="280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2" name="Oval 104"/>
            <p:cNvSpPr>
              <a:spLocks noChangeArrowheads="1"/>
            </p:cNvSpPr>
            <p:nvPr/>
          </p:nvSpPr>
          <p:spPr bwMode="auto">
            <a:xfrm rot="-45972631">
              <a:off x="826" y="2808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3" name="Oval 105"/>
            <p:cNvSpPr>
              <a:spLocks noChangeArrowheads="1"/>
            </p:cNvSpPr>
            <p:nvPr/>
          </p:nvSpPr>
          <p:spPr bwMode="auto">
            <a:xfrm rot="-45972631">
              <a:off x="877" y="280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4" name="Oval 106"/>
            <p:cNvSpPr>
              <a:spLocks noChangeArrowheads="1"/>
            </p:cNvSpPr>
            <p:nvPr/>
          </p:nvSpPr>
          <p:spPr bwMode="auto">
            <a:xfrm rot="-45972631">
              <a:off x="930" y="280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5" name="Oval 107"/>
            <p:cNvSpPr>
              <a:spLocks noChangeArrowheads="1"/>
            </p:cNvSpPr>
            <p:nvPr/>
          </p:nvSpPr>
          <p:spPr bwMode="auto">
            <a:xfrm rot="-45972631">
              <a:off x="981" y="2805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6" name="Oval 108"/>
            <p:cNvSpPr>
              <a:spLocks noChangeArrowheads="1"/>
            </p:cNvSpPr>
            <p:nvPr/>
          </p:nvSpPr>
          <p:spPr bwMode="auto">
            <a:xfrm rot="-45972631">
              <a:off x="1033" y="280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7" name="Oval 109"/>
            <p:cNvSpPr>
              <a:spLocks noChangeArrowheads="1"/>
            </p:cNvSpPr>
            <p:nvPr/>
          </p:nvSpPr>
          <p:spPr bwMode="auto">
            <a:xfrm rot="-45972631">
              <a:off x="1086" y="280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8" name="Oval 110"/>
            <p:cNvSpPr>
              <a:spLocks noChangeArrowheads="1"/>
            </p:cNvSpPr>
            <p:nvPr/>
          </p:nvSpPr>
          <p:spPr bwMode="auto">
            <a:xfrm rot="-45972631">
              <a:off x="1138" y="2804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9" name="Oval 111"/>
            <p:cNvSpPr>
              <a:spLocks noChangeArrowheads="1"/>
            </p:cNvSpPr>
            <p:nvPr/>
          </p:nvSpPr>
          <p:spPr bwMode="auto">
            <a:xfrm rot="-45972631">
              <a:off x="1189" y="280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0" name="Oval 112"/>
            <p:cNvSpPr>
              <a:spLocks noChangeArrowheads="1"/>
            </p:cNvSpPr>
            <p:nvPr/>
          </p:nvSpPr>
          <p:spPr bwMode="auto">
            <a:xfrm rot="-45972631">
              <a:off x="1242" y="2803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1" name="Oval 113"/>
            <p:cNvSpPr>
              <a:spLocks noChangeArrowheads="1"/>
            </p:cNvSpPr>
            <p:nvPr/>
          </p:nvSpPr>
          <p:spPr bwMode="auto">
            <a:xfrm rot="-45972631">
              <a:off x="1293" y="28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2" name="Oval 114"/>
            <p:cNvSpPr>
              <a:spLocks noChangeArrowheads="1"/>
            </p:cNvSpPr>
            <p:nvPr/>
          </p:nvSpPr>
          <p:spPr bwMode="auto">
            <a:xfrm rot="-45972631">
              <a:off x="1346" y="2801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3" name="Oval 115"/>
            <p:cNvSpPr>
              <a:spLocks noChangeArrowheads="1"/>
            </p:cNvSpPr>
            <p:nvPr/>
          </p:nvSpPr>
          <p:spPr bwMode="auto">
            <a:xfrm rot="-45972631">
              <a:off x="680" y="274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4" name="Oval 116"/>
            <p:cNvSpPr>
              <a:spLocks noChangeArrowheads="1"/>
            </p:cNvSpPr>
            <p:nvPr/>
          </p:nvSpPr>
          <p:spPr bwMode="auto">
            <a:xfrm rot="-45972631">
              <a:off x="733" y="274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5" name="Oval 117"/>
            <p:cNvSpPr>
              <a:spLocks noChangeArrowheads="1"/>
            </p:cNvSpPr>
            <p:nvPr/>
          </p:nvSpPr>
          <p:spPr bwMode="auto">
            <a:xfrm rot="-45972631">
              <a:off x="784" y="274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6" name="Oval 118"/>
            <p:cNvSpPr>
              <a:spLocks noChangeArrowheads="1"/>
            </p:cNvSpPr>
            <p:nvPr/>
          </p:nvSpPr>
          <p:spPr bwMode="auto">
            <a:xfrm rot="-45972631">
              <a:off x="836" y="274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7" name="Oval 119"/>
            <p:cNvSpPr>
              <a:spLocks noChangeArrowheads="1"/>
            </p:cNvSpPr>
            <p:nvPr/>
          </p:nvSpPr>
          <p:spPr bwMode="auto">
            <a:xfrm rot="-45972631">
              <a:off x="889" y="2742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8" name="Oval 120"/>
            <p:cNvSpPr>
              <a:spLocks noChangeArrowheads="1"/>
            </p:cNvSpPr>
            <p:nvPr/>
          </p:nvSpPr>
          <p:spPr bwMode="auto">
            <a:xfrm rot="-45972631">
              <a:off x="940" y="2741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9" name="Oval 121"/>
            <p:cNvSpPr>
              <a:spLocks noChangeArrowheads="1"/>
            </p:cNvSpPr>
            <p:nvPr/>
          </p:nvSpPr>
          <p:spPr bwMode="auto">
            <a:xfrm rot="-45972631">
              <a:off x="993" y="27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0" name="Oval 122"/>
            <p:cNvSpPr>
              <a:spLocks noChangeArrowheads="1"/>
            </p:cNvSpPr>
            <p:nvPr/>
          </p:nvSpPr>
          <p:spPr bwMode="auto">
            <a:xfrm rot="-45972631">
              <a:off x="1045" y="27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1" name="Oval 123"/>
            <p:cNvSpPr>
              <a:spLocks noChangeArrowheads="1"/>
            </p:cNvSpPr>
            <p:nvPr/>
          </p:nvSpPr>
          <p:spPr bwMode="auto">
            <a:xfrm rot="-45972631">
              <a:off x="1096" y="2739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2" name="Oval 124"/>
            <p:cNvSpPr>
              <a:spLocks noChangeArrowheads="1"/>
            </p:cNvSpPr>
            <p:nvPr/>
          </p:nvSpPr>
          <p:spPr bwMode="auto">
            <a:xfrm rot="-45972631">
              <a:off x="1148" y="2738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3" name="Oval 125"/>
            <p:cNvSpPr>
              <a:spLocks noChangeArrowheads="1"/>
            </p:cNvSpPr>
            <p:nvPr/>
          </p:nvSpPr>
          <p:spPr bwMode="auto">
            <a:xfrm rot="-45972631">
              <a:off x="1201" y="2738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4" name="Oval 126"/>
            <p:cNvSpPr>
              <a:spLocks noChangeArrowheads="1"/>
            </p:cNvSpPr>
            <p:nvPr/>
          </p:nvSpPr>
          <p:spPr bwMode="auto">
            <a:xfrm rot="-45972631">
              <a:off x="1252" y="273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5" name="Oval 127"/>
            <p:cNvSpPr>
              <a:spLocks noChangeArrowheads="1"/>
            </p:cNvSpPr>
            <p:nvPr/>
          </p:nvSpPr>
          <p:spPr bwMode="auto">
            <a:xfrm rot="-45972631">
              <a:off x="1305" y="273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6" name="Oval 128"/>
            <p:cNvSpPr>
              <a:spLocks noChangeArrowheads="1"/>
            </p:cNvSpPr>
            <p:nvPr/>
          </p:nvSpPr>
          <p:spPr bwMode="auto">
            <a:xfrm rot="-45972631">
              <a:off x="1356" y="27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7" name="Oval 129"/>
            <p:cNvSpPr>
              <a:spLocks noChangeArrowheads="1"/>
            </p:cNvSpPr>
            <p:nvPr/>
          </p:nvSpPr>
          <p:spPr bwMode="auto">
            <a:xfrm rot="-45972631">
              <a:off x="1408" y="27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27458" name="Oval 130"/>
          <p:cNvSpPr>
            <a:spLocks noChangeArrowheads="1"/>
          </p:cNvSpPr>
          <p:nvPr/>
        </p:nvSpPr>
        <p:spPr bwMode="auto">
          <a:xfrm rot="-45972631">
            <a:off x="545544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59" name="Oval 131"/>
          <p:cNvSpPr>
            <a:spLocks noChangeArrowheads="1"/>
          </p:cNvSpPr>
          <p:nvPr/>
        </p:nvSpPr>
        <p:spPr bwMode="auto">
          <a:xfrm rot="-45972631">
            <a:off x="553799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0" name="Oval 132"/>
          <p:cNvSpPr>
            <a:spLocks noChangeArrowheads="1"/>
          </p:cNvSpPr>
          <p:nvPr/>
        </p:nvSpPr>
        <p:spPr bwMode="auto">
          <a:xfrm rot="-45972631">
            <a:off x="5619750" y="32972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1" name="Oval 133"/>
          <p:cNvSpPr>
            <a:spLocks noChangeArrowheads="1"/>
          </p:cNvSpPr>
          <p:nvPr/>
        </p:nvSpPr>
        <p:spPr bwMode="auto">
          <a:xfrm rot="-45972631">
            <a:off x="5703093" y="32948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2" name="Oval 134"/>
          <p:cNvSpPr>
            <a:spLocks noChangeArrowheads="1"/>
          </p:cNvSpPr>
          <p:nvPr/>
        </p:nvSpPr>
        <p:spPr bwMode="auto">
          <a:xfrm rot="-45972631">
            <a:off x="5784850" y="3295650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3" name="Oval 135"/>
          <p:cNvSpPr>
            <a:spLocks noChangeArrowheads="1"/>
          </p:cNvSpPr>
          <p:nvPr/>
        </p:nvSpPr>
        <p:spPr bwMode="auto">
          <a:xfrm rot="-45972631">
            <a:off x="5868987" y="3295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4" name="Oval 136"/>
          <p:cNvSpPr>
            <a:spLocks noChangeArrowheads="1"/>
          </p:cNvSpPr>
          <p:nvPr/>
        </p:nvSpPr>
        <p:spPr bwMode="auto">
          <a:xfrm rot="-45972631">
            <a:off x="5950743" y="32916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5" name="Oval 137"/>
          <p:cNvSpPr>
            <a:spLocks noChangeArrowheads="1"/>
          </p:cNvSpPr>
          <p:nvPr/>
        </p:nvSpPr>
        <p:spPr bwMode="auto">
          <a:xfrm rot="-45972631">
            <a:off x="6032500" y="32924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6" name="Oval 138"/>
          <p:cNvSpPr>
            <a:spLocks noChangeArrowheads="1"/>
          </p:cNvSpPr>
          <p:nvPr/>
        </p:nvSpPr>
        <p:spPr bwMode="auto">
          <a:xfrm rot="-45972631">
            <a:off x="6115050" y="32924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7" name="Oval 139"/>
          <p:cNvSpPr>
            <a:spLocks noChangeArrowheads="1"/>
          </p:cNvSpPr>
          <p:nvPr/>
        </p:nvSpPr>
        <p:spPr bwMode="auto">
          <a:xfrm rot="-45972631">
            <a:off x="6196807" y="32900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8" name="Oval 140"/>
          <p:cNvSpPr>
            <a:spLocks noChangeArrowheads="1"/>
          </p:cNvSpPr>
          <p:nvPr/>
        </p:nvSpPr>
        <p:spPr bwMode="auto">
          <a:xfrm rot="-45972631">
            <a:off x="6280944" y="3291681"/>
            <a:ext cx="85725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9" name="Oval 141"/>
          <p:cNvSpPr>
            <a:spLocks noChangeArrowheads="1"/>
          </p:cNvSpPr>
          <p:nvPr/>
        </p:nvSpPr>
        <p:spPr bwMode="auto">
          <a:xfrm rot="-45972631">
            <a:off x="6363493" y="32885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0" name="Oval 142"/>
          <p:cNvSpPr>
            <a:spLocks noChangeArrowheads="1"/>
          </p:cNvSpPr>
          <p:nvPr/>
        </p:nvSpPr>
        <p:spPr bwMode="auto">
          <a:xfrm rot="-45972631">
            <a:off x="6446044" y="32869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1" name="Oval 143"/>
          <p:cNvSpPr>
            <a:spLocks noChangeArrowheads="1"/>
          </p:cNvSpPr>
          <p:nvPr/>
        </p:nvSpPr>
        <p:spPr bwMode="auto">
          <a:xfrm rot="-45972631">
            <a:off x="6527800" y="32877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2" name="Oval 144"/>
          <p:cNvSpPr>
            <a:spLocks noChangeArrowheads="1"/>
          </p:cNvSpPr>
          <p:nvPr/>
        </p:nvSpPr>
        <p:spPr bwMode="auto">
          <a:xfrm rot="-45972631">
            <a:off x="6611143" y="32853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3" name="Oval 145"/>
          <p:cNvSpPr>
            <a:spLocks noChangeArrowheads="1"/>
          </p:cNvSpPr>
          <p:nvPr/>
        </p:nvSpPr>
        <p:spPr bwMode="auto">
          <a:xfrm rot="-45972631">
            <a:off x="5754687" y="29860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4" name="Oval 146"/>
          <p:cNvSpPr>
            <a:spLocks noChangeArrowheads="1"/>
          </p:cNvSpPr>
          <p:nvPr/>
        </p:nvSpPr>
        <p:spPr bwMode="auto">
          <a:xfrm rot="-45972631">
            <a:off x="5838031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5" name="Oval 147"/>
          <p:cNvSpPr>
            <a:spLocks noChangeArrowheads="1"/>
          </p:cNvSpPr>
          <p:nvPr/>
        </p:nvSpPr>
        <p:spPr bwMode="auto">
          <a:xfrm rot="-45972631">
            <a:off x="5918993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6" name="Oval 148"/>
          <p:cNvSpPr>
            <a:spLocks noChangeArrowheads="1"/>
          </p:cNvSpPr>
          <p:nvPr/>
        </p:nvSpPr>
        <p:spPr bwMode="auto">
          <a:xfrm rot="-45972631">
            <a:off x="6002337" y="29829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7" name="Oval 149"/>
          <p:cNvSpPr>
            <a:spLocks noChangeArrowheads="1"/>
          </p:cNvSpPr>
          <p:nvPr/>
        </p:nvSpPr>
        <p:spPr bwMode="auto">
          <a:xfrm rot="-45972631">
            <a:off x="6084888" y="2982913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8" name="Oval 150"/>
          <p:cNvSpPr>
            <a:spLocks noChangeArrowheads="1"/>
          </p:cNvSpPr>
          <p:nvPr/>
        </p:nvSpPr>
        <p:spPr bwMode="auto">
          <a:xfrm rot="-45972631">
            <a:off x="616743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9" name="Oval 151"/>
          <p:cNvSpPr>
            <a:spLocks noChangeArrowheads="1"/>
          </p:cNvSpPr>
          <p:nvPr/>
        </p:nvSpPr>
        <p:spPr bwMode="auto">
          <a:xfrm rot="-45972631">
            <a:off x="624998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0" name="Oval 152"/>
          <p:cNvSpPr>
            <a:spLocks noChangeArrowheads="1"/>
          </p:cNvSpPr>
          <p:nvPr/>
        </p:nvSpPr>
        <p:spPr bwMode="auto">
          <a:xfrm rot="-45972631">
            <a:off x="6331744" y="29789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1" name="Oval 153"/>
          <p:cNvSpPr>
            <a:spLocks noChangeArrowheads="1"/>
          </p:cNvSpPr>
          <p:nvPr/>
        </p:nvSpPr>
        <p:spPr bwMode="auto">
          <a:xfrm rot="-45972631">
            <a:off x="6415087" y="297973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2" name="Oval 154"/>
          <p:cNvSpPr>
            <a:spLocks noChangeArrowheads="1"/>
          </p:cNvSpPr>
          <p:nvPr/>
        </p:nvSpPr>
        <p:spPr bwMode="auto">
          <a:xfrm rot="-45972631">
            <a:off x="6496844" y="29757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3" name="Oval 155"/>
          <p:cNvSpPr>
            <a:spLocks noChangeArrowheads="1"/>
          </p:cNvSpPr>
          <p:nvPr/>
        </p:nvSpPr>
        <p:spPr bwMode="auto">
          <a:xfrm rot="-45972631">
            <a:off x="6580187" y="297815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4" name="Oval 156"/>
          <p:cNvSpPr>
            <a:spLocks noChangeArrowheads="1"/>
          </p:cNvSpPr>
          <p:nvPr/>
        </p:nvSpPr>
        <p:spPr bwMode="auto">
          <a:xfrm rot="-45972631">
            <a:off x="6662737" y="29765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5" name="Oval 157"/>
          <p:cNvSpPr>
            <a:spLocks noChangeArrowheads="1"/>
          </p:cNvSpPr>
          <p:nvPr/>
        </p:nvSpPr>
        <p:spPr bwMode="auto">
          <a:xfrm rot="-45972631">
            <a:off x="6746081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6" name="Oval 158"/>
          <p:cNvSpPr>
            <a:spLocks noChangeArrowheads="1"/>
          </p:cNvSpPr>
          <p:nvPr/>
        </p:nvSpPr>
        <p:spPr bwMode="auto">
          <a:xfrm rot="-45972631">
            <a:off x="6827043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7" name="Oval 159"/>
          <p:cNvSpPr>
            <a:spLocks noChangeArrowheads="1"/>
          </p:cNvSpPr>
          <p:nvPr/>
        </p:nvSpPr>
        <p:spPr bwMode="auto">
          <a:xfrm rot="-45972631">
            <a:off x="6910387" y="29749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8" name="Oval 160"/>
          <p:cNvSpPr>
            <a:spLocks noChangeArrowheads="1"/>
          </p:cNvSpPr>
          <p:nvPr/>
        </p:nvSpPr>
        <p:spPr bwMode="auto">
          <a:xfrm rot="-45972631">
            <a:off x="5654675" y="30908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9" name="Oval 161"/>
          <p:cNvSpPr>
            <a:spLocks noChangeArrowheads="1"/>
          </p:cNvSpPr>
          <p:nvPr/>
        </p:nvSpPr>
        <p:spPr bwMode="auto">
          <a:xfrm rot="-45972631">
            <a:off x="5738018" y="30884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0" name="Oval 162"/>
          <p:cNvSpPr>
            <a:spLocks noChangeArrowheads="1"/>
          </p:cNvSpPr>
          <p:nvPr/>
        </p:nvSpPr>
        <p:spPr bwMode="auto">
          <a:xfrm rot="-45972631">
            <a:off x="5819775" y="30876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1" name="Oval 163"/>
          <p:cNvSpPr>
            <a:spLocks noChangeArrowheads="1"/>
          </p:cNvSpPr>
          <p:nvPr/>
        </p:nvSpPr>
        <p:spPr bwMode="auto">
          <a:xfrm rot="-45972631">
            <a:off x="5902325" y="308768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2" name="Oval 164"/>
          <p:cNvSpPr>
            <a:spLocks noChangeArrowheads="1"/>
          </p:cNvSpPr>
          <p:nvPr/>
        </p:nvSpPr>
        <p:spPr bwMode="auto">
          <a:xfrm rot="-45972631">
            <a:off x="5984876" y="308768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3" name="Oval 165"/>
          <p:cNvSpPr>
            <a:spLocks noChangeArrowheads="1"/>
          </p:cNvSpPr>
          <p:nvPr/>
        </p:nvSpPr>
        <p:spPr bwMode="auto">
          <a:xfrm rot="-45972631">
            <a:off x="6067425" y="30861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4" name="Oval 166"/>
          <p:cNvSpPr>
            <a:spLocks noChangeArrowheads="1"/>
          </p:cNvSpPr>
          <p:nvPr/>
        </p:nvSpPr>
        <p:spPr bwMode="auto">
          <a:xfrm rot="-45972631">
            <a:off x="6150769" y="30837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5" name="Oval 167"/>
          <p:cNvSpPr>
            <a:spLocks noChangeArrowheads="1"/>
          </p:cNvSpPr>
          <p:nvPr/>
        </p:nvSpPr>
        <p:spPr bwMode="auto">
          <a:xfrm rot="-45972631">
            <a:off x="6231732" y="30837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6" name="Oval 168"/>
          <p:cNvSpPr>
            <a:spLocks noChangeArrowheads="1"/>
          </p:cNvSpPr>
          <p:nvPr/>
        </p:nvSpPr>
        <p:spPr bwMode="auto">
          <a:xfrm rot="-45972631">
            <a:off x="6315075" y="30829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7" name="Oval 169"/>
          <p:cNvSpPr>
            <a:spLocks noChangeArrowheads="1"/>
          </p:cNvSpPr>
          <p:nvPr/>
        </p:nvSpPr>
        <p:spPr bwMode="auto">
          <a:xfrm rot="-45972631">
            <a:off x="6396832" y="30805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8" name="Oval 170"/>
          <p:cNvSpPr>
            <a:spLocks noChangeArrowheads="1"/>
          </p:cNvSpPr>
          <p:nvPr/>
        </p:nvSpPr>
        <p:spPr bwMode="auto">
          <a:xfrm rot="-45972631">
            <a:off x="6480176" y="3081337"/>
            <a:ext cx="87312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9" name="Oval 171"/>
          <p:cNvSpPr>
            <a:spLocks noChangeArrowheads="1"/>
          </p:cNvSpPr>
          <p:nvPr/>
        </p:nvSpPr>
        <p:spPr bwMode="auto">
          <a:xfrm rot="-45972631">
            <a:off x="6562725" y="30813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0" name="Oval 172"/>
          <p:cNvSpPr>
            <a:spLocks noChangeArrowheads="1"/>
          </p:cNvSpPr>
          <p:nvPr/>
        </p:nvSpPr>
        <p:spPr bwMode="auto">
          <a:xfrm rot="-45972631">
            <a:off x="6646068" y="30789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1" name="Oval 173"/>
          <p:cNvSpPr>
            <a:spLocks noChangeArrowheads="1"/>
          </p:cNvSpPr>
          <p:nvPr/>
        </p:nvSpPr>
        <p:spPr bwMode="auto">
          <a:xfrm rot="-45972631">
            <a:off x="6727825" y="30797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2" name="Oval 174"/>
          <p:cNvSpPr>
            <a:spLocks noChangeArrowheads="1"/>
          </p:cNvSpPr>
          <p:nvPr/>
        </p:nvSpPr>
        <p:spPr bwMode="auto">
          <a:xfrm rot="-45972631">
            <a:off x="6810375" y="30781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3" name="Oval 175"/>
          <p:cNvSpPr>
            <a:spLocks noChangeArrowheads="1"/>
          </p:cNvSpPr>
          <p:nvPr/>
        </p:nvSpPr>
        <p:spPr bwMode="auto">
          <a:xfrm rot="-45972631">
            <a:off x="5554662" y="3195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4" name="Oval 176"/>
          <p:cNvSpPr>
            <a:spLocks noChangeArrowheads="1"/>
          </p:cNvSpPr>
          <p:nvPr/>
        </p:nvSpPr>
        <p:spPr bwMode="auto">
          <a:xfrm rot="-45972631">
            <a:off x="5638007" y="3191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5" name="Oval 177"/>
          <p:cNvSpPr>
            <a:spLocks noChangeArrowheads="1"/>
          </p:cNvSpPr>
          <p:nvPr/>
        </p:nvSpPr>
        <p:spPr bwMode="auto">
          <a:xfrm rot="-45972631">
            <a:off x="5719762" y="31924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6" name="Oval 178"/>
          <p:cNvSpPr>
            <a:spLocks noChangeArrowheads="1"/>
          </p:cNvSpPr>
          <p:nvPr/>
        </p:nvSpPr>
        <p:spPr bwMode="auto">
          <a:xfrm rot="-45972631">
            <a:off x="5803106" y="31900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7" name="Oval 179"/>
          <p:cNvSpPr>
            <a:spLocks noChangeArrowheads="1"/>
          </p:cNvSpPr>
          <p:nvPr/>
        </p:nvSpPr>
        <p:spPr bwMode="auto">
          <a:xfrm rot="-45972631">
            <a:off x="5884862" y="3190876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8" name="Oval 180"/>
          <p:cNvSpPr>
            <a:spLocks noChangeArrowheads="1"/>
          </p:cNvSpPr>
          <p:nvPr/>
        </p:nvSpPr>
        <p:spPr bwMode="auto">
          <a:xfrm rot="-45972631">
            <a:off x="5967412" y="31908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9" name="Oval 181"/>
          <p:cNvSpPr>
            <a:spLocks noChangeArrowheads="1"/>
          </p:cNvSpPr>
          <p:nvPr/>
        </p:nvSpPr>
        <p:spPr bwMode="auto">
          <a:xfrm rot="-45972631">
            <a:off x="6050757" y="31884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0" name="Oval 182"/>
          <p:cNvSpPr>
            <a:spLocks noChangeArrowheads="1"/>
          </p:cNvSpPr>
          <p:nvPr/>
        </p:nvSpPr>
        <p:spPr bwMode="auto">
          <a:xfrm rot="-45972631">
            <a:off x="6131718" y="31869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1" name="Oval 183"/>
          <p:cNvSpPr>
            <a:spLocks noChangeArrowheads="1"/>
          </p:cNvSpPr>
          <p:nvPr/>
        </p:nvSpPr>
        <p:spPr bwMode="auto">
          <a:xfrm rot="-45972631">
            <a:off x="6215062" y="31877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2" name="Oval 184"/>
          <p:cNvSpPr>
            <a:spLocks noChangeArrowheads="1"/>
          </p:cNvSpPr>
          <p:nvPr/>
        </p:nvSpPr>
        <p:spPr bwMode="auto">
          <a:xfrm rot="-45972631">
            <a:off x="6296819" y="31853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3" name="Oval 185"/>
          <p:cNvSpPr>
            <a:spLocks noChangeArrowheads="1"/>
          </p:cNvSpPr>
          <p:nvPr/>
        </p:nvSpPr>
        <p:spPr bwMode="auto">
          <a:xfrm rot="-45972631">
            <a:off x="6380956" y="318690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4" name="Oval 186"/>
          <p:cNvSpPr>
            <a:spLocks noChangeArrowheads="1"/>
          </p:cNvSpPr>
          <p:nvPr/>
        </p:nvSpPr>
        <p:spPr bwMode="auto">
          <a:xfrm rot="-45972631">
            <a:off x="6462712" y="31861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5" name="Oval 187"/>
          <p:cNvSpPr>
            <a:spLocks noChangeArrowheads="1"/>
          </p:cNvSpPr>
          <p:nvPr/>
        </p:nvSpPr>
        <p:spPr bwMode="auto">
          <a:xfrm rot="-45972631">
            <a:off x="6546056" y="31837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6" name="Oval 188"/>
          <p:cNvSpPr>
            <a:spLocks noChangeArrowheads="1"/>
          </p:cNvSpPr>
          <p:nvPr/>
        </p:nvSpPr>
        <p:spPr bwMode="auto">
          <a:xfrm rot="-45972631">
            <a:off x="6627812" y="31829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7" name="Oval 189"/>
          <p:cNvSpPr>
            <a:spLocks noChangeArrowheads="1"/>
          </p:cNvSpPr>
          <p:nvPr/>
        </p:nvSpPr>
        <p:spPr bwMode="auto">
          <a:xfrm rot="-45972631">
            <a:off x="6711156" y="3180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8" name="Oval 190"/>
          <p:cNvSpPr>
            <a:spLocks noChangeArrowheads="1"/>
          </p:cNvSpPr>
          <p:nvPr/>
        </p:nvSpPr>
        <p:spPr bwMode="auto">
          <a:xfrm rot="-45972631">
            <a:off x="5854700" y="28813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9" name="Oval 191"/>
          <p:cNvSpPr>
            <a:spLocks noChangeArrowheads="1"/>
          </p:cNvSpPr>
          <p:nvPr/>
        </p:nvSpPr>
        <p:spPr bwMode="auto">
          <a:xfrm rot="-45972631">
            <a:off x="593645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0" name="Oval 192"/>
          <p:cNvSpPr>
            <a:spLocks noChangeArrowheads="1"/>
          </p:cNvSpPr>
          <p:nvPr/>
        </p:nvSpPr>
        <p:spPr bwMode="auto">
          <a:xfrm rot="-45972631">
            <a:off x="601900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1" name="Oval 193"/>
          <p:cNvSpPr>
            <a:spLocks noChangeArrowheads="1"/>
          </p:cNvSpPr>
          <p:nvPr/>
        </p:nvSpPr>
        <p:spPr bwMode="auto">
          <a:xfrm rot="-45972631">
            <a:off x="6102350" y="28797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2" name="Oval 194"/>
          <p:cNvSpPr>
            <a:spLocks noChangeArrowheads="1"/>
          </p:cNvSpPr>
          <p:nvPr/>
        </p:nvSpPr>
        <p:spPr bwMode="auto">
          <a:xfrm rot="-45972631">
            <a:off x="6184901" y="2878137"/>
            <a:ext cx="87312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3" name="Oval 195"/>
          <p:cNvSpPr>
            <a:spLocks noChangeArrowheads="1"/>
          </p:cNvSpPr>
          <p:nvPr/>
        </p:nvSpPr>
        <p:spPr bwMode="auto">
          <a:xfrm rot="-45972631">
            <a:off x="6266657" y="28773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4" name="Oval 196"/>
          <p:cNvSpPr>
            <a:spLocks noChangeArrowheads="1"/>
          </p:cNvSpPr>
          <p:nvPr/>
        </p:nvSpPr>
        <p:spPr bwMode="auto">
          <a:xfrm rot="-45972631">
            <a:off x="6350000" y="28765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5" name="Oval 197"/>
          <p:cNvSpPr>
            <a:spLocks noChangeArrowheads="1"/>
          </p:cNvSpPr>
          <p:nvPr/>
        </p:nvSpPr>
        <p:spPr bwMode="auto">
          <a:xfrm rot="-45972631">
            <a:off x="6431757" y="28741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6" name="Oval 198"/>
          <p:cNvSpPr>
            <a:spLocks noChangeArrowheads="1"/>
          </p:cNvSpPr>
          <p:nvPr/>
        </p:nvSpPr>
        <p:spPr bwMode="auto">
          <a:xfrm rot="-45972631">
            <a:off x="651510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7" name="Oval 199"/>
          <p:cNvSpPr>
            <a:spLocks noChangeArrowheads="1"/>
          </p:cNvSpPr>
          <p:nvPr/>
        </p:nvSpPr>
        <p:spPr bwMode="auto">
          <a:xfrm rot="-45972631">
            <a:off x="659765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8" name="Oval 200"/>
          <p:cNvSpPr>
            <a:spLocks noChangeArrowheads="1"/>
          </p:cNvSpPr>
          <p:nvPr/>
        </p:nvSpPr>
        <p:spPr bwMode="auto">
          <a:xfrm rot="-45972631">
            <a:off x="6680200" y="2873375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9" name="Oval 201"/>
          <p:cNvSpPr>
            <a:spLocks noChangeArrowheads="1"/>
          </p:cNvSpPr>
          <p:nvPr/>
        </p:nvSpPr>
        <p:spPr bwMode="auto">
          <a:xfrm rot="-45972631">
            <a:off x="6762750" y="28733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0" name="Oval 202"/>
          <p:cNvSpPr>
            <a:spLocks noChangeArrowheads="1"/>
          </p:cNvSpPr>
          <p:nvPr/>
        </p:nvSpPr>
        <p:spPr bwMode="auto">
          <a:xfrm rot="-45972631">
            <a:off x="6846094" y="28709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1" name="Oval 203"/>
          <p:cNvSpPr>
            <a:spLocks noChangeArrowheads="1"/>
          </p:cNvSpPr>
          <p:nvPr/>
        </p:nvSpPr>
        <p:spPr bwMode="auto">
          <a:xfrm rot="-45972631">
            <a:off x="6927056" y="28694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2" name="Oval 204"/>
          <p:cNvSpPr>
            <a:spLocks noChangeArrowheads="1"/>
          </p:cNvSpPr>
          <p:nvPr/>
        </p:nvSpPr>
        <p:spPr bwMode="auto">
          <a:xfrm rot="-45972631">
            <a:off x="7010400" y="28702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3" name="Oval 205"/>
          <p:cNvSpPr>
            <a:spLocks noChangeArrowheads="1"/>
          </p:cNvSpPr>
          <p:nvPr/>
        </p:nvSpPr>
        <p:spPr bwMode="auto">
          <a:xfrm rot="-45972631">
            <a:off x="5954712" y="277812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4" name="Oval 206"/>
          <p:cNvSpPr>
            <a:spLocks noChangeArrowheads="1"/>
          </p:cNvSpPr>
          <p:nvPr/>
        </p:nvSpPr>
        <p:spPr bwMode="auto">
          <a:xfrm rot="-45972631">
            <a:off x="6037262" y="27765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5" name="Oval 207"/>
          <p:cNvSpPr>
            <a:spLocks noChangeArrowheads="1"/>
          </p:cNvSpPr>
          <p:nvPr/>
        </p:nvSpPr>
        <p:spPr bwMode="auto">
          <a:xfrm rot="-45972631">
            <a:off x="6119018" y="27741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6" name="Oval 208"/>
          <p:cNvSpPr>
            <a:spLocks noChangeArrowheads="1"/>
          </p:cNvSpPr>
          <p:nvPr/>
        </p:nvSpPr>
        <p:spPr bwMode="auto">
          <a:xfrm rot="-45972631">
            <a:off x="6202362" y="27749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7" name="Oval 209"/>
          <p:cNvSpPr>
            <a:spLocks noChangeArrowheads="1"/>
          </p:cNvSpPr>
          <p:nvPr/>
        </p:nvSpPr>
        <p:spPr bwMode="auto">
          <a:xfrm rot="-45972631">
            <a:off x="6284913" y="2773363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8" name="Oval 210"/>
          <p:cNvSpPr>
            <a:spLocks noChangeArrowheads="1"/>
          </p:cNvSpPr>
          <p:nvPr/>
        </p:nvSpPr>
        <p:spPr bwMode="auto">
          <a:xfrm rot="-45972631">
            <a:off x="6366669" y="27725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9" name="Oval 211"/>
          <p:cNvSpPr>
            <a:spLocks noChangeArrowheads="1"/>
          </p:cNvSpPr>
          <p:nvPr/>
        </p:nvSpPr>
        <p:spPr bwMode="auto">
          <a:xfrm rot="-45972631">
            <a:off x="6450012" y="27733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0" name="Oval 212"/>
          <p:cNvSpPr>
            <a:spLocks noChangeArrowheads="1"/>
          </p:cNvSpPr>
          <p:nvPr/>
        </p:nvSpPr>
        <p:spPr bwMode="auto">
          <a:xfrm rot="-45972631">
            <a:off x="6531768" y="27709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1" name="Oval 213"/>
          <p:cNvSpPr>
            <a:spLocks noChangeArrowheads="1"/>
          </p:cNvSpPr>
          <p:nvPr/>
        </p:nvSpPr>
        <p:spPr bwMode="auto">
          <a:xfrm rot="-45972631">
            <a:off x="6614319" y="27693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2" name="Oval 214"/>
          <p:cNvSpPr>
            <a:spLocks noChangeArrowheads="1"/>
          </p:cNvSpPr>
          <p:nvPr/>
        </p:nvSpPr>
        <p:spPr bwMode="auto">
          <a:xfrm rot="-45972631">
            <a:off x="6697662" y="27701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3" name="Oval 215"/>
          <p:cNvSpPr>
            <a:spLocks noChangeArrowheads="1"/>
          </p:cNvSpPr>
          <p:nvPr/>
        </p:nvSpPr>
        <p:spPr bwMode="auto">
          <a:xfrm rot="-45972631">
            <a:off x="6780212" y="276860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4" name="Oval 216"/>
          <p:cNvSpPr>
            <a:spLocks noChangeArrowheads="1"/>
          </p:cNvSpPr>
          <p:nvPr/>
        </p:nvSpPr>
        <p:spPr bwMode="auto">
          <a:xfrm rot="-45972631">
            <a:off x="686276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5" name="Oval 217"/>
          <p:cNvSpPr>
            <a:spLocks noChangeArrowheads="1"/>
          </p:cNvSpPr>
          <p:nvPr/>
        </p:nvSpPr>
        <p:spPr bwMode="auto">
          <a:xfrm rot="-45972631">
            <a:off x="694531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6" name="Oval 218"/>
          <p:cNvSpPr>
            <a:spLocks noChangeArrowheads="1"/>
          </p:cNvSpPr>
          <p:nvPr/>
        </p:nvSpPr>
        <p:spPr bwMode="auto">
          <a:xfrm rot="-45972631">
            <a:off x="7027069" y="27662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7" name="Oval 219"/>
          <p:cNvSpPr>
            <a:spLocks noChangeArrowheads="1"/>
          </p:cNvSpPr>
          <p:nvPr/>
        </p:nvSpPr>
        <p:spPr bwMode="auto">
          <a:xfrm rot="-45972631">
            <a:off x="7110412" y="27654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8" name="Oval 220"/>
          <p:cNvSpPr>
            <a:spLocks noChangeArrowheads="1"/>
          </p:cNvSpPr>
          <p:nvPr/>
        </p:nvSpPr>
        <p:spPr bwMode="auto">
          <a:xfrm rot="-45972631">
            <a:off x="6053931" y="2672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9" name="Oval 221"/>
          <p:cNvSpPr>
            <a:spLocks noChangeArrowheads="1"/>
          </p:cNvSpPr>
          <p:nvPr/>
        </p:nvSpPr>
        <p:spPr bwMode="auto">
          <a:xfrm rot="-45972631">
            <a:off x="6137275" y="26733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0" name="Oval 222"/>
          <p:cNvSpPr>
            <a:spLocks noChangeArrowheads="1"/>
          </p:cNvSpPr>
          <p:nvPr/>
        </p:nvSpPr>
        <p:spPr bwMode="auto">
          <a:xfrm rot="-45972631">
            <a:off x="6219032" y="26709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1" name="Oval 223"/>
          <p:cNvSpPr>
            <a:spLocks noChangeArrowheads="1"/>
          </p:cNvSpPr>
          <p:nvPr/>
        </p:nvSpPr>
        <p:spPr bwMode="auto">
          <a:xfrm rot="-45972631">
            <a:off x="6302375" y="26701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2" name="Oval 224"/>
          <p:cNvSpPr>
            <a:spLocks noChangeArrowheads="1"/>
          </p:cNvSpPr>
          <p:nvPr/>
        </p:nvSpPr>
        <p:spPr bwMode="auto">
          <a:xfrm rot="-45972631">
            <a:off x="6384131" y="267255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3" name="Oval 225"/>
          <p:cNvSpPr>
            <a:spLocks noChangeArrowheads="1"/>
          </p:cNvSpPr>
          <p:nvPr/>
        </p:nvSpPr>
        <p:spPr bwMode="auto">
          <a:xfrm rot="-45972631">
            <a:off x="6466682" y="26677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4" name="Oval 226"/>
          <p:cNvSpPr>
            <a:spLocks noChangeArrowheads="1"/>
          </p:cNvSpPr>
          <p:nvPr/>
        </p:nvSpPr>
        <p:spPr bwMode="auto">
          <a:xfrm rot="-45972631">
            <a:off x="6550025" y="26685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5" name="Oval 227"/>
          <p:cNvSpPr>
            <a:spLocks noChangeArrowheads="1"/>
          </p:cNvSpPr>
          <p:nvPr/>
        </p:nvSpPr>
        <p:spPr bwMode="auto">
          <a:xfrm rot="-45972631">
            <a:off x="663178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6" name="Oval 228"/>
          <p:cNvSpPr>
            <a:spLocks noChangeArrowheads="1"/>
          </p:cNvSpPr>
          <p:nvPr/>
        </p:nvSpPr>
        <p:spPr bwMode="auto">
          <a:xfrm rot="-45972631">
            <a:off x="671433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7" name="Oval 229"/>
          <p:cNvSpPr>
            <a:spLocks noChangeArrowheads="1"/>
          </p:cNvSpPr>
          <p:nvPr/>
        </p:nvSpPr>
        <p:spPr bwMode="auto">
          <a:xfrm rot="-45972631">
            <a:off x="6797675" y="26654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8" name="Oval 230"/>
          <p:cNvSpPr>
            <a:spLocks noChangeArrowheads="1"/>
          </p:cNvSpPr>
          <p:nvPr/>
        </p:nvSpPr>
        <p:spPr bwMode="auto">
          <a:xfrm rot="-45972631">
            <a:off x="6880226" y="2665412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9" name="Oval 231"/>
          <p:cNvSpPr>
            <a:spLocks noChangeArrowheads="1"/>
          </p:cNvSpPr>
          <p:nvPr/>
        </p:nvSpPr>
        <p:spPr bwMode="auto">
          <a:xfrm rot="-45972631">
            <a:off x="6961981" y="26630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0" name="Oval 232"/>
          <p:cNvSpPr>
            <a:spLocks noChangeArrowheads="1"/>
          </p:cNvSpPr>
          <p:nvPr/>
        </p:nvSpPr>
        <p:spPr bwMode="auto">
          <a:xfrm rot="-45972631">
            <a:off x="7045325" y="26638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1" name="Oval 233"/>
          <p:cNvSpPr>
            <a:spLocks noChangeArrowheads="1"/>
          </p:cNvSpPr>
          <p:nvPr/>
        </p:nvSpPr>
        <p:spPr bwMode="auto">
          <a:xfrm rot="-45972631">
            <a:off x="7127082" y="2661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2" name="Oval 234"/>
          <p:cNvSpPr>
            <a:spLocks noChangeArrowheads="1"/>
          </p:cNvSpPr>
          <p:nvPr/>
        </p:nvSpPr>
        <p:spPr bwMode="auto">
          <a:xfrm rot="-45972631">
            <a:off x="7210425" y="2660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3" name="Oval 235"/>
          <p:cNvSpPr>
            <a:spLocks noChangeArrowheads="1"/>
          </p:cNvSpPr>
          <p:nvPr/>
        </p:nvSpPr>
        <p:spPr bwMode="auto">
          <a:xfrm rot="-45972631">
            <a:off x="6153943" y="256778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4" name="Oval 236"/>
          <p:cNvSpPr>
            <a:spLocks noChangeArrowheads="1"/>
          </p:cNvSpPr>
          <p:nvPr/>
        </p:nvSpPr>
        <p:spPr bwMode="auto">
          <a:xfrm rot="-45972631">
            <a:off x="6237287" y="25685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5" name="Oval 237"/>
          <p:cNvSpPr>
            <a:spLocks noChangeArrowheads="1"/>
          </p:cNvSpPr>
          <p:nvPr/>
        </p:nvSpPr>
        <p:spPr bwMode="auto">
          <a:xfrm rot="-45972631">
            <a:off x="6319044" y="25661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6" name="Oval 238"/>
          <p:cNvSpPr>
            <a:spLocks noChangeArrowheads="1"/>
          </p:cNvSpPr>
          <p:nvPr/>
        </p:nvSpPr>
        <p:spPr bwMode="auto">
          <a:xfrm rot="-45972631">
            <a:off x="6401594" y="25661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7" name="Oval 239"/>
          <p:cNvSpPr>
            <a:spLocks noChangeArrowheads="1"/>
          </p:cNvSpPr>
          <p:nvPr/>
        </p:nvSpPr>
        <p:spPr bwMode="auto">
          <a:xfrm rot="-45972631">
            <a:off x="6484144" y="25677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8" name="Oval 240"/>
          <p:cNvSpPr>
            <a:spLocks noChangeArrowheads="1"/>
          </p:cNvSpPr>
          <p:nvPr/>
        </p:nvSpPr>
        <p:spPr bwMode="auto">
          <a:xfrm rot="-45972631">
            <a:off x="6566693" y="25646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9" name="Oval 241"/>
          <p:cNvSpPr>
            <a:spLocks noChangeArrowheads="1"/>
          </p:cNvSpPr>
          <p:nvPr/>
        </p:nvSpPr>
        <p:spPr bwMode="auto">
          <a:xfrm rot="-45972631">
            <a:off x="6650037" y="25638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0" name="Oval 242"/>
          <p:cNvSpPr>
            <a:spLocks noChangeArrowheads="1"/>
          </p:cNvSpPr>
          <p:nvPr/>
        </p:nvSpPr>
        <p:spPr bwMode="auto">
          <a:xfrm rot="-45972631">
            <a:off x="673258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1" name="Oval 243"/>
          <p:cNvSpPr>
            <a:spLocks noChangeArrowheads="1"/>
          </p:cNvSpPr>
          <p:nvPr/>
        </p:nvSpPr>
        <p:spPr bwMode="auto">
          <a:xfrm rot="-45972631">
            <a:off x="6814343" y="25614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2" name="Oval 244"/>
          <p:cNvSpPr>
            <a:spLocks noChangeArrowheads="1"/>
          </p:cNvSpPr>
          <p:nvPr/>
        </p:nvSpPr>
        <p:spPr bwMode="auto">
          <a:xfrm rot="-45972631">
            <a:off x="6896100" y="2560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3" name="Oval 245"/>
          <p:cNvSpPr>
            <a:spLocks noChangeArrowheads="1"/>
          </p:cNvSpPr>
          <p:nvPr/>
        </p:nvSpPr>
        <p:spPr bwMode="auto">
          <a:xfrm rot="-45972631">
            <a:off x="6980238" y="2560638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4" name="Oval 246"/>
          <p:cNvSpPr>
            <a:spLocks noChangeArrowheads="1"/>
          </p:cNvSpPr>
          <p:nvPr/>
        </p:nvSpPr>
        <p:spPr bwMode="auto">
          <a:xfrm rot="-45972631">
            <a:off x="7061994" y="25598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5" name="Oval 247"/>
          <p:cNvSpPr>
            <a:spLocks noChangeArrowheads="1"/>
          </p:cNvSpPr>
          <p:nvPr/>
        </p:nvSpPr>
        <p:spPr bwMode="auto">
          <a:xfrm rot="-45972631">
            <a:off x="7145337" y="25590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6" name="Oval 248"/>
          <p:cNvSpPr>
            <a:spLocks noChangeArrowheads="1"/>
          </p:cNvSpPr>
          <p:nvPr/>
        </p:nvSpPr>
        <p:spPr bwMode="auto">
          <a:xfrm rot="-45972631">
            <a:off x="722709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7" name="Oval 249"/>
          <p:cNvSpPr>
            <a:spLocks noChangeArrowheads="1"/>
          </p:cNvSpPr>
          <p:nvPr/>
        </p:nvSpPr>
        <p:spPr bwMode="auto">
          <a:xfrm rot="-45972631">
            <a:off x="7309644" y="255666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8" name="Oval 250"/>
          <p:cNvSpPr>
            <a:spLocks noChangeArrowheads="1"/>
          </p:cNvSpPr>
          <p:nvPr/>
        </p:nvSpPr>
        <p:spPr bwMode="auto">
          <a:xfrm rot="-45972631">
            <a:off x="332184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9" name="Oval 251"/>
          <p:cNvSpPr>
            <a:spLocks noChangeArrowheads="1"/>
          </p:cNvSpPr>
          <p:nvPr/>
        </p:nvSpPr>
        <p:spPr bwMode="auto">
          <a:xfrm rot="-45972631">
            <a:off x="3404394" y="3296444"/>
            <a:ext cx="87312" cy="889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0" name="Oval 252"/>
          <p:cNvSpPr>
            <a:spLocks noChangeArrowheads="1"/>
          </p:cNvSpPr>
          <p:nvPr/>
        </p:nvSpPr>
        <p:spPr bwMode="auto">
          <a:xfrm rot="-45972631">
            <a:off x="3486150" y="32972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1" name="Oval 253"/>
          <p:cNvSpPr>
            <a:spLocks noChangeArrowheads="1"/>
          </p:cNvSpPr>
          <p:nvPr/>
        </p:nvSpPr>
        <p:spPr bwMode="auto">
          <a:xfrm rot="-45972631">
            <a:off x="3569493" y="32948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2" name="Oval 254"/>
          <p:cNvSpPr>
            <a:spLocks noChangeArrowheads="1"/>
          </p:cNvSpPr>
          <p:nvPr/>
        </p:nvSpPr>
        <p:spPr bwMode="auto">
          <a:xfrm rot="-45972631">
            <a:off x="3651250" y="3295650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3" name="Oval 255"/>
          <p:cNvSpPr>
            <a:spLocks noChangeArrowheads="1"/>
          </p:cNvSpPr>
          <p:nvPr/>
        </p:nvSpPr>
        <p:spPr bwMode="auto">
          <a:xfrm rot="-45972631">
            <a:off x="3735387" y="3295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4" name="Oval 256"/>
          <p:cNvSpPr>
            <a:spLocks noChangeArrowheads="1"/>
          </p:cNvSpPr>
          <p:nvPr/>
        </p:nvSpPr>
        <p:spPr bwMode="auto">
          <a:xfrm rot="-45972631">
            <a:off x="3817143" y="32916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5" name="Oval 257"/>
          <p:cNvSpPr>
            <a:spLocks noChangeArrowheads="1"/>
          </p:cNvSpPr>
          <p:nvPr/>
        </p:nvSpPr>
        <p:spPr bwMode="auto">
          <a:xfrm rot="-45972631">
            <a:off x="3898900" y="32924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6" name="Oval 258"/>
          <p:cNvSpPr>
            <a:spLocks noChangeArrowheads="1"/>
          </p:cNvSpPr>
          <p:nvPr/>
        </p:nvSpPr>
        <p:spPr bwMode="auto">
          <a:xfrm rot="-45972631">
            <a:off x="3981450" y="32924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7" name="Oval 259"/>
          <p:cNvSpPr>
            <a:spLocks noChangeArrowheads="1"/>
          </p:cNvSpPr>
          <p:nvPr/>
        </p:nvSpPr>
        <p:spPr bwMode="auto">
          <a:xfrm rot="-45972631">
            <a:off x="4063207" y="32900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8" name="Oval 260"/>
          <p:cNvSpPr>
            <a:spLocks noChangeArrowheads="1"/>
          </p:cNvSpPr>
          <p:nvPr/>
        </p:nvSpPr>
        <p:spPr bwMode="auto">
          <a:xfrm rot="-45972631">
            <a:off x="4147344" y="32916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9" name="Oval 261"/>
          <p:cNvSpPr>
            <a:spLocks noChangeArrowheads="1"/>
          </p:cNvSpPr>
          <p:nvPr/>
        </p:nvSpPr>
        <p:spPr bwMode="auto">
          <a:xfrm rot="-45972631">
            <a:off x="4229893" y="32885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0" name="Oval 262"/>
          <p:cNvSpPr>
            <a:spLocks noChangeArrowheads="1"/>
          </p:cNvSpPr>
          <p:nvPr/>
        </p:nvSpPr>
        <p:spPr bwMode="auto">
          <a:xfrm rot="-45972631">
            <a:off x="4312444" y="32869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1" name="Oval 263"/>
          <p:cNvSpPr>
            <a:spLocks noChangeArrowheads="1"/>
          </p:cNvSpPr>
          <p:nvPr/>
        </p:nvSpPr>
        <p:spPr bwMode="auto">
          <a:xfrm rot="-45972631">
            <a:off x="4394200" y="3287713"/>
            <a:ext cx="85725" cy="889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2" name="Oval 264"/>
          <p:cNvSpPr>
            <a:spLocks noChangeArrowheads="1"/>
          </p:cNvSpPr>
          <p:nvPr/>
        </p:nvSpPr>
        <p:spPr bwMode="auto">
          <a:xfrm rot="-45972631">
            <a:off x="4477543" y="32853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3" name="Oval 265"/>
          <p:cNvSpPr>
            <a:spLocks noChangeArrowheads="1"/>
          </p:cNvSpPr>
          <p:nvPr/>
        </p:nvSpPr>
        <p:spPr bwMode="auto">
          <a:xfrm rot="-45972631">
            <a:off x="3621087" y="29860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4" name="Oval 266"/>
          <p:cNvSpPr>
            <a:spLocks noChangeArrowheads="1"/>
          </p:cNvSpPr>
          <p:nvPr/>
        </p:nvSpPr>
        <p:spPr bwMode="auto">
          <a:xfrm rot="-45972631">
            <a:off x="3704431" y="298370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5" name="Oval 267"/>
          <p:cNvSpPr>
            <a:spLocks noChangeArrowheads="1"/>
          </p:cNvSpPr>
          <p:nvPr/>
        </p:nvSpPr>
        <p:spPr bwMode="auto">
          <a:xfrm rot="-45972631">
            <a:off x="3785393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6" name="Oval 268"/>
          <p:cNvSpPr>
            <a:spLocks noChangeArrowheads="1"/>
          </p:cNvSpPr>
          <p:nvPr/>
        </p:nvSpPr>
        <p:spPr bwMode="auto">
          <a:xfrm rot="-45972631">
            <a:off x="3868737" y="29829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7" name="Oval 269"/>
          <p:cNvSpPr>
            <a:spLocks noChangeArrowheads="1"/>
          </p:cNvSpPr>
          <p:nvPr/>
        </p:nvSpPr>
        <p:spPr bwMode="auto">
          <a:xfrm rot="-45972631">
            <a:off x="3951288" y="2982913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8" name="Oval 270"/>
          <p:cNvSpPr>
            <a:spLocks noChangeArrowheads="1"/>
          </p:cNvSpPr>
          <p:nvPr/>
        </p:nvSpPr>
        <p:spPr bwMode="auto">
          <a:xfrm rot="-45972631">
            <a:off x="403383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9" name="Oval 271"/>
          <p:cNvSpPr>
            <a:spLocks noChangeArrowheads="1"/>
          </p:cNvSpPr>
          <p:nvPr/>
        </p:nvSpPr>
        <p:spPr bwMode="auto">
          <a:xfrm rot="-45972631">
            <a:off x="411638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0" name="Oval 272"/>
          <p:cNvSpPr>
            <a:spLocks noChangeArrowheads="1"/>
          </p:cNvSpPr>
          <p:nvPr/>
        </p:nvSpPr>
        <p:spPr bwMode="auto">
          <a:xfrm rot="-45972631">
            <a:off x="4198144" y="29789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1" name="Oval 273"/>
          <p:cNvSpPr>
            <a:spLocks noChangeArrowheads="1"/>
          </p:cNvSpPr>
          <p:nvPr/>
        </p:nvSpPr>
        <p:spPr bwMode="auto">
          <a:xfrm rot="-45972631">
            <a:off x="4281487" y="29797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2" name="Oval 274"/>
          <p:cNvSpPr>
            <a:spLocks noChangeArrowheads="1"/>
          </p:cNvSpPr>
          <p:nvPr/>
        </p:nvSpPr>
        <p:spPr bwMode="auto">
          <a:xfrm rot="-45972631">
            <a:off x="4363244" y="29757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3" name="Oval 275"/>
          <p:cNvSpPr>
            <a:spLocks noChangeArrowheads="1"/>
          </p:cNvSpPr>
          <p:nvPr/>
        </p:nvSpPr>
        <p:spPr bwMode="auto">
          <a:xfrm rot="-45972631">
            <a:off x="4446587" y="297815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4" name="Oval 276"/>
          <p:cNvSpPr>
            <a:spLocks noChangeArrowheads="1"/>
          </p:cNvSpPr>
          <p:nvPr/>
        </p:nvSpPr>
        <p:spPr bwMode="auto">
          <a:xfrm rot="-45972631">
            <a:off x="4529137" y="29765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5" name="Oval 277"/>
          <p:cNvSpPr>
            <a:spLocks noChangeArrowheads="1"/>
          </p:cNvSpPr>
          <p:nvPr/>
        </p:nvSpPr>
        <p:spPr bwMode="auto">
          <a:xfrm rot="-45972631">
            <a:off x="4612481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6" name="Oval 278"/>
          <p:cNvSpPr>
            <a:spLocks noChangeArrowheads="1"/>
          </p:cNvSpPr>
          <p:nvPr/>
        </p:nvSpPr>
        <p:spPr bwMode="auto">
          <a:xfrm rot="-45972631">
            <a:off x="4693443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7" name="Oval 279"/>
          <p:cNvSpPr>
            <a:spLocks noChangeArrowheads="1"/>
          </p:cNvSpPr>
          <p:nvPr/>
        </p:nvSpPr>
        <p:spPr bwMode="auto">
          <a:xfrm rot="-45972631">
            <a:off x="4776787" y="29749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8" name="Oval 280"/>
          <p:cNvSpPr>
            <a:spLocks noChangeArrowheads="1"/>
          </p:cNvSpPr>
          <p:nvPr/>
        </p:nvSpPr>
        <p:spPr bwMode="auto">
          <a:xfrm rot="-45972631">
            <a:off x="3521075" y="30908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9" name="Oval 281"/>
          <p:cNvSpPr>
            <a:spLocks noChangeArrowheads="1"/>
          </p:cNvSpPr>
          <p:nvPr/>
        </p:nvSpPr>
        <p:spPr bwMode="auto">
          <a:xfrm rot="-45972631">
            <a:off x="3604418" y="308848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0" name="Oval 282"/>
          <p:cNvSpPr>
            <a:spLocks noChangeArrowheads="1"/>
          </p:cNvSpPr>
          <p:nvPr/>
        </p:nvSpPr>
        <p:spPr bwMode="auto">
          <a:xfrm rot="-45972631">
            <a:off x="3686175" y="30876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1" name="Oval 283"/>
          <p:cNvSpPr>
            <a:spLocks noChangeArrowheads="1"/>
          </p:cNvSpPr>
          <p:nvPr/>
        </p:nvSpPr>
        <p:spPr bwMode="auto">
          <a:xfrm rot="-45972631">
            <a:off x="3768725" y="308768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2" name="Oval 284"/>
          <p:cNvSpPr>
            <a:spLocks noChangeArrowheads="1"/>
          </p:cNvSpPr>
          <p:nvPr/>
        </p:nvSpPr>
        <p:spPr bwMode="auto">
          <a:xfrm rot="-45972631">
            <a:off x="3851276" y="308768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3" name="Oval 285"/>
          <p:cNvSpPr>
            <a:spLocks noChangeArrowheads="1"/>
          </p:cNvSpPr>
          <p:nvPr/>
        </p:nvSpPr>
        <p:spPr bwMode="auto">
          <a:xfrm rot="-45972631">
            <a:off x="3933825" y="30861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4" name="Oval 286"/>
          <p:cNvSpPr>
            <a:spLocks noChangeArrowheads="1"/>
          </p:cNvSpPr>
          <p:nvPr/>
        </p:nvSpPr>
        <p:spPr bwMode="auto">
          <a:xfrm rot="-45972631">
            <a:off x="4017169" y="30837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5" name="Oval 287"/>
          <p:cNvSpPr>
            <a:spLocks noChangeArrowheads="1"/>
          </p:cNvSpPr>
          <p:nvPr/>
        </p:nvSpPr>
        <p:spPr bwMode="auto">
          <a:xfrm rot="-45972631">
            <a:off x="4098132" y="30837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6" name="Oval 288"/>
          <p:cNvSpPr>
            <a:spLocks noChangeArrowheads="1"/>
          </p:cNvSpPr>
          <p:nvPr/>
        </p:nvSpPr>
        <p:spPr bwMode="auto">
          <a:xfrm rot="-45972631">
            <a:off x="4181475" y="30829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7" name="Oval 289"/>
          <p:cNvSpPr>
            <a:spLocks noChangeArrowheads="1"/>
          </p:cNvSpPr>
          <p:nvPr/>
        </p:nvSpPr>
        <p:spPr bwMode="auto">
          <a:xfrm rot="-45972631">
            <a:off x="4263232" y="30805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8" name="Oval 290"/>
          <p:cNvSpPr>
            <a:spLocks noChangeArrowheads="1"/>
          </p:cNvSpPr>
          <p:nvPr/>
        </p:nvSpPr>
        <p:spPr bwMode="auto">
          <a:xfrm rot="-45972631">
            <a:off x="4346576" y="308133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9" name="Oval 291"/>
          <p:cNvSpPr>
            <a:spLocks noChangeArrowheads="1"/>
          </p:cNvSpPr>
          <p:nvPr/>
        </p:nvSpPr>
        <p:spPr bwMode="auto">
          <a:xfrm rot="-45972631">
            <a:off x="4429125" y="30813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0" name="Oval 292"/>
          <p:cNvSpPr>
            <a:spLocks noChangeArrowheads="1"/>
          </p:cNvSpPr>
          <p:nvPr/>
        </p:nvSpPr>
        <p:spPr bwMode="auto">
          <a:xfrm rot="-45972631">
            <a:off x="4512468" y="30789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1" name="Oval 293"/>
          <p:cNvSpPr>
            <a:spLocks noChangeArrowheads="1"/>
          </p:cNvSpPr>
          <p:nvPr/>
        </p:nvSpPr>
        <p:spPr bwMode="auto">
          <a:xfrm rot="-45972631">
            <a:off x="4594225" y="30797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2" name="Oval 294"/>
          <p:cNvSpPr>
            <a:spLocks noChangeArrowheads="1"/>
          </p:cNvSpPr>
          <p:nvPr/>
        </p:nvSpPr>
        <p:spPr bwMode="auto">
          <a:xfrm rot="-45972631">
            <a:off x="4676775" y="30781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3" name="Oval 295"/>
          <p:cNvSpPr>
            <a:spLocks noChangeArrowheads="1"/>
          </p:cNvSpPr>
          <p:nvPr/>
        </p:nvSpPr>
        <p:spPr bwMode="auto">
          <a:xfrm rot="-45972631">
            <a:off x="3421062" y="3195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4" name="Oval 296"/>
          <p:cNvSpPr>
            <a:spLocks noChangeArrowheads="1"/>
          </p:cNvSpPr>
          <p:nvPr/>
        </p:nvSpPr>
        <p:spPr bwMode="auto">
          <a:xfrm rot="-45972631">
            <a:off x="3504407" y="3191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5" name="Oval 297"/>
          <p:cNvSpPr>
            <a:spLocks noChangeArrowheads="1"/>
          </p:cNvSpPr>
          <p:nvPr/>
        </p:nvSpPr>
        <p:spPr bwMode="auto">
          <a:xfrm rot="-45972631">
            <a:off x="3586162" y="31924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6" name="Oval 298"/>
          <p:cNvSpPr>
            <a:spLocks noChangeArrowheads="1"/>
          </p:cNvSpPr>
          <p:nvPr/>
        </p:nvSpPr>
        <p:spPr bwMode="auto">
          <a:xfrm rot="-45972631">
            <a:off x="3669506" y="31900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7" name="Oval 299"/>
          <p:cNvSpPr>
            <a:spLocks noChangeArrowheads="1"/>
          </p:cNvSpPr>
          <p:nvPr/>
        </p:nvSpPr>
        <p:spPr bwMode="auto">
          <a:xfrm rot="-45972631">
            <a:off x="3751262" y="3190876"/>
            <a:ext cx="87313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8" name="Oval 300"/>
          <p:cNvSpPr>
            <a:spLocks noChangeArrowheads="1"/>
          </p:cNvSpPr>
          <p:nvPr/>
        </p:nvSpPr>
        <p:spPr bwMode="auto">
          <a:xfrm rot="-45972631">
            <a:off x="3833812" y="31908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9" name="Oval 301"/>
          <p:cNvSpPr>
            <a:spLocks noChangeArrowheads="1"/>
          </p:cNvSpPr>
          <p:nvPr/>
        </p:nvSpPr>
        <p:spPr bwMode="auto">
          <a:xfrm rot="-45972631">
            <a:off x="3917157" y="31884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0" name="Oval 302"/>
          <p:cNvSpPr>
            <a:spLocks noChangeArrowheads="1"/>
          </p:cNvSpPr>
          <p:nvPr/>
        </p:nvSpPr>
        <p:spPr bwMode="auto">
          <a:xfrm rot="-45972631">
            <a:off x="3998118" y="31869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1" name="Oval 303"/>
          <p:cNvSpPr>
            <a:spLocks noChangeArrowheads="1"/>
          </p:cNvSpPr>
          <p:nvPr/>
        </p:nvSpPr>
        <p:spPr bwMode="auto">
          <a:xfrm rot="-45972631">
            <a:off x="4081462" y="31877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2" name="Oval 304"/>
          <p:cNvSpPr>
            <a:spLocks noChangeArrowheads="1"/>
          </p:cNvSpPr>
          <p:nvPr/>
        </p:nvSpPr>
        <p:spPr bwMode="auto">
          <a:xfrm rot="-45972631">
            <a:off x="4163219" y="31853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3" name="Oval 305"/>
          <p:cNvSpPr>
            <a:spLocks noChangeArrowheads="1"/>
          </p:cNvSpPr>
          <p:nvPr/>
        </p:nvSpPr>
        <p:spPr bwMode="auto">
          <a:xfrm rot="-45972631">
            <a:off x="4247356" y="318690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4" name="Oval 306"/>
          <p:cNvSpPr>
            <a:spLocks noChangeArrowheads="1"/>
          </p:cNvSpPr>
          <p:nvPr/>
        </p:nvSpPr>
        <p:spPr bwMode="auto">
          <a:xfrm rot="-45972631">
            <a:off x="4329112" y="31861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5" name="Oval 307"/>
          <p:cNvSpPr>
            <a:spLocks noChangeArrowheads="1"/>
          </p:cNvSpPr>
          <p:nvPr/>
        </p:nvSpPr>
        <p:spPr bwMode="auto">
          <a:xfrm rot="-45972631">
            <a:off x="4412456" y="31837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6" name="Oval 308"/>
          <p:cNvSpPr>
            <a:spLocks noChangeArrowheads="1"/>
          </p:cNvSpPr>
          <p:nvPr/>
        </p:nvSpPr>
        <p:spPr bwMode="auto">
          <a:xfrm rot="-45972631">
            <a:off x="4494212" y="31829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7" name="Oval 309"/>
          <p:cNvSpPr>
            <a:spLocks noChangeArrowheads="1"/>
          </p:cNvSpPr>
          <p:nvPr/>
        </p:nvSpPr>
        <p:spPr bwMode="auto">
          <a:xfrm rot="-45972631">
            <a:off x="4577556" y="3180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8" name="Oval 310"/>
          <p:cNvSpPr>
            <a:spLocks noChangeArrowheads="1"/>
          </p:cNvSpPr>
          <p:nvPr/>
        </p:nvSpPr>
        <p:spPr bwMode="auto">
          <a:xfrm rot="-45972631">
            <a:off x="3721100" y="28813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9" name="Oval 311"/>
          <p:cNvSpPr>
            <a:spLocks noChangeArrowheads="1"/>
          </p:cNvSpPr>
          <p:nvPr/>
        </p:nvSpPr>
        <p:spPr bwMode="auto">
          <a:xfrm rot="-45972631">
            <a:off x="380285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0" name="Oval 312"/>
          <p:cNvSpPr>
            <a:spLocks noChangeArrowheads="1"/>
          </p:cNvSpPr>
          <p:nvPr/>
        </p:nvSpPr>
        <p:spPr bwMode="auto">
          <a:xfrm rot="-45972631">
            <a:off x="3885406" y="28789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1" name="Oval 313"/>
          <p:cNvSpPr>
            <a:spLocks noChangeArrowheads="1"/>
          </p:cNvSpPr>
          <p:nvPr/>
        </p:nvSpPr>
        <p:spPr bwMode="auto">
          <a:xfrm rot="-45972631">
            <a:off x="3968750" y="28797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2" name="Oval 314"/>
          <p:cNvSpPr>
            <a:spLocks noChangeArrowheads="1"/>
          </p:cNvSpPr>
          <p:nvPr/>
        </p:nvSpPr>
        <p:spPr bwMode="auto">
          <a:xfrm rot="-45972631">
            <a:off x="4051301" y="287813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3" name="Oval 315"/>
          <p:cNvSpPr>
            <a:spLocks noChangeArrowheads="1"/>
          </p:cNvSpPr>
          <p:nvPr/>
        </p:nvSpPr>
        <p:spPr bwMode="auto">
          <a:xfrm rot="-45972631">
            <a:off x="4133057" y="28773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4" name="Oval 316"/>
          <p:cNvSpPr>
            <a:spLocks noChangeArrowheads="1"/>
          </p:cNvSpPr>
          <p:nvPr/>
        </p:nvSpPr>
        <p:spPr bwMode="auto">
          <a:xfrm rot="-45972631">
            <a:off x="4216400" y="28765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5" name="Oval 317"/>
          <p:cNvSpPr>
            <a:spLocks noChangeArrowheads="1"/>
          </p:cNvSpPr>
          <p:nvPr/>
        </p:nvSpPr>
        <p:spPr bwMode="auto">
          <a:xfrm rot="-45972631">
            <a:off x="4298157" y="28741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6" name="Oval 318"/>
          <p:cNvSpPr>
            <a:spLocks noChangeArrowheads="1"/>
          </p:cNvSpPr>
          <p:nvPr/>
        </p:nvSpPr>
        <p:spPr bwMode="auto">
          <a:xfrm rot="-45972631">
            <a:off x="4381500" y="28749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7" name="Oval 319"/>
          <p:cNvSpPr>
            <a:spLocks noChangeArrowheads="1"/>
          </p:cNvSpPr>
          <p:nvPr/>
        </p:nvSpPr>
        <p:spPr bwMode="auto">
          <a:xfrm rot="-45972631">
            <a:off x="446405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8" name="Oval 320"/>
          <p:cNvSpPr>
            <a:spLocks noChangeArrowheads="1"/>
          </p:cNvSpPr>
          <p:nvPr/>
        </p:nvSpPr>
        <p:spPr bwMode="auto">
          <a:xfrm rot="-45972631">
            <a:off x="4546600" y="2873375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9" name="Oval 321"/>
          <p:cNvSpPr>
            <a:spLocks noChangeArrowheads="1"/>
          </p:cNvSpPr>
          <p:nvPr/>
        </p:nvSpPr>
        <p:spPr bwMode="auto">
          <a:xfrm rot="-45972631">
            <a:off x="4629150" y="28733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0" name="Oval 322"/>
          <p:cNvSpPr>
            <a:spLocks noChangeArrowheads="1"/>
          </p:cNvSpPr>
          <p:nvPr/>
        </p:nvSpPr>
        <p:spPr bwMode="auto">
          <a:xfrm rot="-45972631">
            <a:off x="4712494" y="28709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1" name="Oval 323"/>
          <p:cNvSpPr>
            <a:spLocks noChangeArrowheads="1"/>
          </p:cNvSpPr>
          <p:nvPr/>
        </p:nvSpPr>
        <p:spPr bwMode="auto">
          <a:xfrm rot="-45972631">
            <a:off x="4793456" y="28694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2" name="Oval 324"/>
          <p:cNvSpPr>
            <a:spLocks noChangeArrowheads="1"/>
          </p:cNvSpPr>
          <p:nvPr/>
        </p:nvSpPr>
        <p:spPr bwMode="auto">
          <a:xfrm rot="-45972631">
            <a:off x="4876800" y="28702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3" name="Oval 325"/>
          <p:cNvSpPr>
            <a:spLocks noChangeArrowheads="1"/>
          </p:cNvSpPr>
          <p:nvPr/>
        </p:nvSpPr>
        <p:spPr bwMode="auto">
          <a:xfrm rot="-45972631">
            <a:off x="3821112" y="27781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4" name="Oval 326"/>
          <p:cNvSpPr>
            <a:spLocks noChangeArrowheads="1"/>
          </p:cNvSpPr>
          <p:nvPr/>
        </p:nvSpPr>
        <p:spPr bwMode="auto">
          <a:xfrm rot="-45972631">
            <a:off x="3903662" y="27765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5" name="Oval 327"/>
          <p:cNvSpPr>
            <a:spLocks noChangeArrowheads="1"/>
          </p:cNvSpPr>
          <p:nvPr/>
        </p:nvSpPr>
        <p:spPr bwMode="auto">
          <a:xfrm rot="-45972631">
            <a:off x="3985418" y="27741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6" name="Oval 328"/>
          <p:cNvSpPr>
            <a:spLocks noChangeArrowheads="1"/>
          </p:cNvSpPr>
          <p:nvPr/>
        </p:nvSpPr>
        <p:spPr bwMode="auto">
          <a:xfrm rot="-45972631">
            <a:off x="4068762" y="27749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7" name="Oval 329"/>
          <p:cNvSpPr>
            <a:spLocks noChangeArrowheads="1"/>
          </p:cNvSpPr>
          <p:nvPr/>
        </p:nvSpPr>
        <p:spPr bwMode="auto">
          <a:xfrm rot="-45972631">
            <a:off x="4151313" y="2773363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8" name="Oval 330"/>
          <p:cNvSpPr>
            <a:spLocks noChangeArrowheads="1"/>
          </p:cNvSpPr>
          <p:nvPr/>
        </p:nvSpPr>
        <p:spPr bwMode="auto">
          <a:xfrm rot="-45972631">
            <a:off x="4233069" y="27725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9" name="Oval 331"/>
          <p:cNvSpPr>
            <a:spLocks noChangeArrowheads="1"/>
          </p:cNvSpPr>
          <p:nvPr/>
        </p:nvSpPr>
        <p:spPr bwMode="auto">
          <a:xfrm rot="-45972631">
            <a:off x="4316412" y="27733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0" name="Oval 332"/>
          <p:cNvSpPr>
            <a:spLocks noChangeArrowheads="1"/>
          </p:cNvSpPr>
          <p:nvPr/>
        </p:nvSpPr>
        <p:spPr bwMode="auto">
          <a:xfrm rot="-45972631">
            <a:off x="4398168" y="27709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1" name="Oval 333"/>
          <p:cNvSpPr>
            <a:spLocks noChangeArrowheads="1"/>
          </p:cNvSpPr>
          <p:nvPr/>
        </p:nvSpPr>
        <p:spPr bwMode="auto">
          <a:xfrm rot="-45972631">
            <a:off x="4480719" y="27693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2" name="Oval 334"/>
          <p:cNvSpPr>
            <a:spLocks noChangeArrowheads="1"/>
          </p:cNvSpPr>
          <p:nvPr/>
        </p:nvSpPr>
        <p:spPr bwMode="auto">
          <a:xfrm rot="-45972631">
            <a:off x="4564062" y="27701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3" name="Oval 335"/>
          <p:cNvSpPr>
            <a:spLocks noChangeArrowheads="1"/>
          </p:cNvSpPr>
          <p:nvPr/>
        </p:nvSpPr>
        <p:spPr bwMode="auto">
          <a:xfrm rot="-45972631">
            <a:off x="4646612" y="276860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4" name="Oval 336"/>
          <p:cNvSpPr>
            <a:spLocks noChangeArrowheads="1"/>
          </p:cNvSpPr>
          <p:nvPr/>
        </p:nvSpPr>
        <p:spPr bwMode="auto">
          <a:xfrm rot="-45972631">
            <a:off x="4729162" y="276860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5" name="Oval 337"/>
          <p:cNvSpPr>
            <a:spLocks noChangeArrowheads="1"/>
          </p:cNvSpPr>
          <p:nvPr/>
        </p:nvSpPr>
        <p:spPr bwMode="auto">
          <a:xfrm rot="-45972631">
            <a:off x="481171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6" name="Oval 338"/>
          <p:cNvSpPr>
            <a:spLocks noChangeArrowheads="1"/>
          </p:cNvSpPr>
          <p:nvPr/>
        </p:nvSpPr>
        <p:spPr bwMode="auto">
          <a:xfrm rot="-45972631">
            <a:off x="4893469" y="27662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7" name="Oval 339"/>
          <p:cNvSpPr>
            <a:spLocks noChangeArrowheads="1"/>
          </p:cNvSpPr>
          <p:nvPr/>
        </p:nvSpPr>
        <p:spPr bwMode="auto">
          <a:xfrm rot="-45972631">
            <a:off x="4976812" y="27654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8" name="Oval 340"/>
          <p:cNvSpPr>
            <a:spLocks noChangeArrowheads="1"/>
          </p:cNvSpPr>
          <p:nvPr/>
        </p:nvSpPr>
        <p:spPr bwMode="auto">
          <a:xfrm rot="-45972631">
            <a:off x="3920331" y="2672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9" name="Oval 341"/>
          <p:cNvSpPr>
            <a:spLocks noChangeArrowheads="1"/>
          </p:cNvSpPr>
          <p:nvPr/>
        </p:nvSpPr>
        <p:spPr bwMode="auto">
          <a:xfrm rot="-45972631">
            <a:off x="4003675" y="26733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0" name="Oval 342"/>
          <p:cNvSpPr>
            <a:spLocks noChangeArrowheads="1"/>
          </p:cNvSpPr>
          <p:nvPr/>
        </p:nvSpPr>
        <p:spPr bwMode="auto">
          <a:xfrm rot="-45972631">
            <a:off x="4085432" y="267096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1" name="Oval 343"/>
          <p:cNvSpPr>
            <a:spLocks noChangeArrowheads="1"/>
          </p:cNvSpPr>
          <p:nvPr/>
        </p:nvSpPr>
        <p:spPr bwMode="auto">
          <a:xfrm rot="-45972631">
            <a:off x="4168775" y="26701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2" name="Oval 344"/>
          <p:cNvSpPr>
            <a:spLocks noChangeArrowheads="1"/>
          </p:cNvSpPr>
          <p:nvPr/>
        </p:nvSpPr>
        <p:spPr bwMode="auto">
          <a:xfrm rot="-45972631">
            <a:off x="4250531" y="267255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3" name="Oval 345"/>
          <p:cNvSpPr>
            <a:spLocks noChangeArrowheads="1"/>
          </p:cNvSpPr>
          <p:nvPr/>
        </p:nvSpPr>
        <p:spPr bwMode="auto">
          <a:xfrm rot="-45972631">
            <a:off x="4333082" y="26677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4" name="Oval 346"/>
          <p:cNvSpPr>
            <a:spLocks noChangeArrowheads="1"/>
          </p:cNvSpPr>
          <p:nvPr/>
        </p:nvSpPr>
        <p:spPr bwMode="auto">
          <a:xfrm rot="-45972631">
            <a:off x="4416425" y="26685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5" name="Oval 347"/>
          <p:cNvSpPr>
            <a:spLocks noChangeArrowheads="1"/>
          </p:cNvSpPr>
          <p:nvPr/>
        </p:nvSpPr>
        <p:spPr bwMode="auto">
          <a:xfrm rot="-45972631">
            <a:off x="4498181" y="266620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6" name="Oval 348"/>
          <p:cNvSpPr>
            <a:spLocks noChangeArrowheads="1"/>
          </p:cNvSpPr>
          <p:nvPr/>
        </p:nvSpPr>
        <p:spPr bwMode="auto">
          <a:xfrm rot="-45972631">
            <a:off x="458073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7" name="Oval 349"/>
          <p:cNvSpPr>
            <a:spLocks noChangeArrowheads="1"/>
          </p:cNvSpPr>
          <p:nvPr/>
        </p:nvSpPr>
        <p:spPr bwMode="auto">
          <a:xfrm rot="-45972631">
            <a:off x="4664075" y="26654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8" name="Oval 350"/>
          <p:cNvSpPr>
            <a:spLocks noChangeArrowheads="1"/>
          </p:cNvSpPr>
          <p:nvPr/>
        </p:nvSpPr>
        <p:spPr bwMode="auto">
          <a:xfrm rot="-45972631">
            <a:off x="4746626" y="2665412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9" name="Oval 351"/>
          <p:cNvSpPr>
            <a:spLocks noChangeArrowheads="1"/>
          </p:cNvSpPr>
          <p:nvPr/>
        </p:nvSpPr>
        <p:spPr bwMode="auto">
          <a:xfrm rot="-45972631">
            <a:off x="4828381" y="26630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0" name="Oval 352"/>
          <p:cNvSpPr>
            <a:spLocks noChangeArrowheads="1"/>
          </p:cNvSpPr>
          <p:nvPr/>
        </p:nvSpPr>
        <p:spPr bwMode="auto">
          <a:xfrm rot="-45972631">
            <a:off x="4911725" y="266382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1" name="Oval 353"/>
          <p:cNvSpPr>
            <a:spLocks noChangeArrowheads="1"/>
          </p:cNvSpPr>
          <p:nvPr/>
        </p:nvSpPr>
        <p:spPr bwMode="auto">
          <a:xfrm rot="-45972631">
            <a:off x="4993482" y="2661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2" name="Oval 354"/>
          <p:cNvSpPr>
            <a:spLocks noChangeArrowheads="1"/>
          </p:cNvSpPr>
          <p:nvPr/>
        </p:nvSpPr>
        <p:spPr bwMode="auto">
          <a:xfrm rot="-45972631">
            <a:off x="5076825" y="2660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3" name="Oval 355"/>
          <p:cNvSpPr>
            <a:spLocks noChangeArrowheads="1"/>
          </p:cNvSpPr>
          <p:nvPr/>
        </p:nvSpPr>
        <p:spPr bwMode="auto">
          <a:xfrm rot="-45972631">
            <a:off x="4020343" y="25677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4" name="Oval 356"/>
          <p:cNvSpPr>
            <a:spLocks noChangeArrowheads="1"/>
          </p:cNvSpPr>
          <p:nvPr/>
        </p:nvSpPr>
        <p:spPr bwMode="auto">
          <a:xfrm rot="-45972631">
            <a:off x="4103687" y="25685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5" name="Oval 357"/>
          <p:cNvSpPr>
            <a:spLocks noChangeArrowheads="1"/>
          </p:cNvSpPr>
          <p:nvPr/>
        </p:nvSpPr>
        <p:spPr bwMode="auto">
          <a:xfrm rot="-45972631">
            <a:off x="4185444" y="25661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6" name="Oval 358"/>
          <p:cNvSpPr>
            <a:spLocks noChangeArrowheads="1"/>
          </p:cNvSpPr>
          <p:nvPr/>
        </p:nvSpPr>
        <p:spPr bwMode="auto">
          <a:xfrm rot="-45972631">
            <a:off x="4267994" y="25661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7" name="Oval 359"/>
          <p:cNvSpPr>
            <a:spLocks noChangeArrowheads="1"/>
          </p:cNvSpPr>
          <p:nvPr/>
        </p:nvSpPr>
        <p:spPr bwMode="auto">
          <a:xfrm rot="-45972631">
            <a:off x="4350544" y="25677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8" name="Oval 360"/>
          <p:cNvSpPr>
            <a:spLocks noChangeArrowheads="1"/>
          </p:cNvSpPr>
          <p:nvPr/>
        </p:nvSpPr>
        <p:spPr bwMode="auto">
          <a:xfrm rot="-45972631">
            <a:off x="4433093" y="25646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9" name="Oval 361"/>
          <p:cNvSpPr>
            <a:spLocks noChangeArrowheads="1"/>
          </p:cNvSpPr>
          <p:nvPr/>
        </p:nvSpPr>
        <p:spPr bwMode="auto">
          <a:xfrm rot="-45972631">
            <a:off x="451643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0" name="Oval 362"/>
          <p:cNvSpPr>
            <a:spLocks noChangeArrowheads="1"/>
          </p:cNvSpPr>
          <p:nvPr/>
        </p:nvSpPr>
        <p:spPr bwMode="auto">
          <a:xfrm rot="-45972631">
            <a:off x="459898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1" name="Oval 363"/>
          <p:cNvSpPr>
            <a:spLocks noChangeArrowheads="1"/>
          </p:cNvSpPr>
          <p:nvPr/>
        </p:nvSpPr>
        <p:spPr bwMode="auto">
          <a:xfrm rot="-45972631">
            <a:off x="4680743" y="25614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2" name="Oval 364"/>
          <p:cNvSpPr>
            <a:spLocks noChangeArrowheads="1"/>
          </p:cNvSpPr>
          <p:nvPr/>
        </p:nvSpPr>
        <p:spPr bwMode="auto">
          <a:xfrm rot="-45972631">
            <a:off x="4762500" y="2560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3" name="Oval 365"/>
          <p:cNvSpPr>
            <a:spLocks noChangeArrowheads="1"/>
          </p:cNvSpPr>
          <p:nvPr/>
        </p:nvSpPr>
        <p:spPr bwMode="auto">
          <a:xfrm rot="-45972631">
            <a:off x="4846638" y="2560638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4" name="Oval 366"/>
          <p:cNvSpPr>
            <a:spLocks noChangeArrowheads="1"/>
          </p:cNvSpPr>
          <p:nvPr/>
        </p:nvSpPr>
        <p:spPr bwMode="auto">
          <a:xfrm rot="-45972631">
            <a:off x="4928394" y="255984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5" name="Oval 367"/>
          <p:cNvSpPr>
            <a:spLocks noChangeArrowheads="1"/>
          </p:cNvSpPr>
          <p:nvPr/>
        </p:nvSpPr>
        <p:spPr bwMode="auto">
          <a:xfrm rot="-45972631">
            <a:off x="5011737" y="25590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6" name="Oval 368"/>
          <p:cNvSpPr>
            <a:spLocks noChangeArrowheads="1"/>
          </p:cNvSpPr>
          <p:nvPr/>
        </p:nvSpPr>
        <p:spPr bwMode="auto">
          <a:xfrm rot="-45972631">
            <a:off x="509349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7" name="Oval 369"/>
          <p:cNvSpPr>
            <a:spLocks noChangeArrowheads="1"/>
          </p:cNvSpPr>
          <p:nvPr/>
        </p:nvSpPr>
        <p:spPr bwMode="auto">
          <a:xfrm rot="-45972631">
            <a:off x="517604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8" name="Text Box 370"/>
          <p:cNvSpPr txBox="1">
            <a:spLocks noChangeArrowheads="1"/>
          </p:cNvSpPr>
          <p:nvPr/>
        </p:nvSpPr>
        <p:spPr bwMode="auto">
          <a:xfrm>
            <a:off x="2112963" y="180975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dog</a:t>
            </a:r>
          </a:p>
        </p:txBody>
      </p:sp>
      <p:sp>
        <p:nvSpPr>
          <p:cNvPr id="227699" name="Text Box 371"/>
          <p:cNvSpPr txBox="1">
            <a:spLocks noChangeArrowheads="1"/>
          </p:cNvSpPr>
          <p:nvPr/>
        </p:nvSpPr>
        <p:spPr bwMode="auto">
          <a:xfrm>
            <a:off x="4246563" y="1809750"/>
            <a:ext cx="70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goat</a:t>
            </a:r>
          </a:p>
        </p:txBody>
      </p:sp>
      <p:sp>
        <p:nvSpPr>
          <p:cNvPr id="227700" name="Text Box 372"/>
          <p:cNvSpPr txBox="1">
            <a:spLocks noChangeArrowheads="1"/>
          </p:cNvSpPr>
          <p:nvPr/>
        </p:nvSpPr>
        <p:spPr bwMode="auto">
          <a:xfrm>
            <a:off x="6364288" y="1809750"/>
            <a:ext cx="1181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hammer</a:t>
            </a:r>
          </a:p>
        </p:txBody>
      </p:sp>
      <p:grpSp>
        <p:nvGrpSpPr>
          <p:cNvPr id="3" name="Group 403"/>
          <p:cNvGrpSpPr>
            <a:grpSpLocks/>
          </p:cNvGrpSpPr>
          <p:nvPr/>
        </p:nvGrpSpPr>
        <p:grpSpPr bwMode="auto">
          <a:xfrm>
            <a:off x="5022850" y="4002088"/>
            <a:ext cx="3087688" cy="2517775"/>
            <a:chOff x="2880" y="2521"/>
            <a:chExt cx="1945" cy="1586"/>
          </a:xfrm>
        </p:grpSpPr>
        <p:sp>
          <p:nvSpPr>
            <p:cNvPr id="227720" name="Line 392"/>
            <p:cNvSpPr>
              <a:spLocks noChangeShapeType="1"/>
            </p:cNvSpPr>
            <p:nvPr/>
          </p:nvSpPr>
          <p:spPr bwMode="auto">
            <a:xfrm flipV="1">
              <a:off x="3256" y="3297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1" name="Line 393"/>
            <p:cNvSpPr>
              <a:spLocks noChangeShapeType="1"/>
            </p:cNvSpPr>
            <p:nvPr/>
          </p:nvSpPr>
          <p:spPr bwMode="auto">
            <a:xfrm>
              <a:off x="3264" y="3297"/>
              <a:ext cx="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3" name="Line 395"/>
            <p:cNvSpPr>
              <a:spLocks noChangeShapeType="1"/>
            </p:cNvSpPr>
            <p:nvPr/>
          </p:nvSpPr>
          <p:spPr bwMode="auto">
            <a:xfrm flipV="1">
              <a:off x="3719" y="3293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4" name="Line 396"/>
            <p:cNvSpPr>
              <a:spLocks noChangeShapeType="1"/>
            </p:cNvSpPr>
            <p:nvPr/>
          </p:nvSpPr>
          <p:spPr bwMode="auto">
            <a:xfrm flipV="1">
              <a:off x="3481" y="2822"/>
              <a:ext cx="0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5" name="Line 397"/>
            <p:cNvSpPr>
              <a:spLocks noChangeShapeType="1"/>
            </p:cNvSpPr>
            <p:nvPr/>
          </p:nvSpPr>
          <p:spPr bwMode="auto">
            <a:xfrm>
              <a:off x="3489" y="2822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6" name="Line 398"/>
            <p:cNvSpPr>
              <a:spLocks noChangeShapeType="1"/>
            </p:cNvSpPr>
            <p:nvPr/>
          </p:nvSpPr>
          <p:spPr bwMode="auto">
            <a:xfrm>
              <a:off x="4299" y="2822"/>
              <a:ext cx="0" cy="7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7" name="Text Box 399"/>
            <p:cNvSpPr txBox="1">
              <a:spLocks noChangeArrowheads="1"/>
            </p:cNvSpPr>
            <p:nvPr/>
          </p:nvSpPr>
          <p:spPr bwMode="auto">
            <a:xfrm>
              <a:off x="3056" y="3593"/>
              <a:ext cx="1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dog  goat    hammer</a:t>
              </a:r>
            </a:p>
          </p:txBody>
        </p:sp>
        <p:sp>
          <p:nvSpPr>
            <p:cNvPr id="227728" name="Rectangle 400"/>
            <p:cNvSpPr>
              <a:spLocks noChangeArrowheads="1"/>
            </p:cNvSpPr>
            <p:nvPr/>
          </p:nvSpPr>
          <p:spPr bwMode="auto">
            <a:xfrm>
              <a:off x="2880" y="2521"/>
              <a:ext cx="1945" cy="1586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27729" name="Rectangle 401"/>
          <p:cNvSpPr>
            <a:spLocks noChangeArrowheads="1"/>
          </p:cNvSpPr>
          <p:nvPr/>
        </p:nvSpPr>
        <p:spPr bwMode="auto">
          <a:xfrm>
            <a:off x="895350" y="3687763"/>
            <a:ext cx="3810000" cy="28559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Many hundreds of single neurons recorded in monkey IT.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1000 different photographs were presented twice each to each neuron.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Hierarchical clustering based on the distributed representation of each picture:</a:t>
            </a:r>
          </a:p>
          <a:p>
            <a:pPr marL="742950" lvl="1" indent="-28575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dirty="0" smtClean="0">
                <a:solidFill>
                  <a:srgbClr val="000000"/>
                </a:solidFill>
              </a:rPr>
              <a:t>The pattern of activation over all the neurons</a:t>
            </a:r>
          </a:p>
        </p:txBody>
      </p:sp>
      <p:sp>
        <p:nvSpPr>
          <p:cNvPr id="227730" name="Rectangle 402"/>
          <p:cNvSpPr>
            <a:spLocks noChangeArrowheads="1"/>
          </p:cNvSpPr>
          <p:nvPr/>
        </p:nvSpPr>
        <p:spPr bwMode="auto">
          <a:xfrm>
            <a:off x="881063" y="1697038"/>
            <a:ext cx="7239000" cy="1938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1800"/>
            <a:ext cx="9144000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314325" y="6175375"/>
            <a:ext cx="6207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Kiani et al, </a:t>
            </a:r>
            <a:r>
              <a:rPr lang="en-US" i="1"/>
              <a:t>J Neurophysiol </a:t>
            </a:r>
            <a:r>
              <a:rPr lang="en-US"/>
              <a:t>97: 4296–4309, 2007.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954" y="905607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495801" y="2362200"/>
            <a:ext cx="4648199" cy="3673309"/>
          </a:xfrm>
          <a:prstGeom prst="rect">
            <a:avLst/>
          </a:prstGeom>
          <a:noFill/>
        </p:spPr>
      </p:pic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228600" y="2133600"/>
            <a:ext cx="4226096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914400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854" y="679939"/>
            <a:ext cx="932688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1873"/>
          <a:stretch>
            <a:fillRect/>
          </a:stretch>
        </p:blipFill>
        <p:spPr bwMode="auto">
          <a:xfrm>
            <a:off x="386499" y="766269"/>
            <a:ext cx="4165910" cy="3329784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4953000" y="3265602"/>
            <a:ext cx="3636565" cy="3211513"/>
            <a:chOff x="627063" y="177800"/>
            <a:chExt cx="6909146" cy="6081713"/>
          </a:xfrm>
        </p:grpSpPr>
        <p:pic>
          <p:nvPicPr>
            <p:cNvPr id="7" name="Picture 2" descr="rt_hclust_lrn"/>
            <p:cNvPicPr>
              <a:picLocks noChangeAspect="1" noChangeArrowheads="1"/>
            </p:cNvPicPr>
            <p:nvPr/>
          </p:nvPicPr>
          <p:blipFill>
            <a:blip r:embed="rId3" cstate="print"/>
            <a:srcRect l="11478" t="9132" r="11478" b="9132"/>
            <a:stretch>
              <a:fillRect/>
            </a:stretch>
          </p:blipFill>
          <p:spPr bwMode="auto">
            <a:xfrm>
              <a:off x="1728788" y="244475"/>
              <a:ext cx="5076825" cy="601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189663" y="177800"/>
              <a:ext cx="625475" cy="5605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6773863" y="431800"/>
              <a:ext cx="25400" cy="4970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969124" y="1014412"/>
              <a:ext cx="567085" cy="425475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x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p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r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 err="1">
                  <a:latin typeface="Verdana" pitchFamily="34" charset="0"/>
                </a:rPr>
                <a:t>i</a:t>
              </a:r>
              <a:r>
                <a:rPr lang="en-US" sz="1400" dirty="0">
                  <a:latin typeface="Verdana" pitchFamily="34" charset="0"/>
                </a:rPr>
                <a:t/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  <a:p>
              <a:r>
                <a:rPr lang="en-US" sz="1400" dirty="0">
                  <a:latin typeface="Verdana" pitchFamily="34" charset="0"/>
                </a:rPr>
                <a:t>n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c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27063" y="827087"/>
              <a:ext cx="1477706" cy="48958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Verdana" pitchFamily="34" charset="0"/>
                </a:rPr>
                <a:t>Early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 smtClean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  <a:br>
                <a:rPr lang="en-US" dirty="0">
                  <a:latin typeface="Verdana" pitchFamily="34" charset="0"/>
                </a:rPr>
              </a:br>
              <a:r>
                <a:rPr lang="en-US" dirty="0">
                  <a:latin typeface="Verdana" pitchFamily="34" charset="0"/>
                </a:rPr>
                <a:t>Still</a:t>
              </a:r>
            </a:p>
          </p:txBody>
        </p:sp>
      </p:grpSp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4" cstate="print"/>
          <a:srcRect t="6279" r="5345"/>
          <a:stretch>
            <a:fillRect/>
          </a:stretch>
        </p:blipFill>
        <p:spPr bwMode="auto">
          <a:xfrm>
            <a:off x="4741683" y="202646"/>
            <a:ext cx="3667106" cy="2897986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5891752" y="269449"/>
            <a:ext cx="622169" cy="1201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57940" y="4417017"/>
            <a:ext cx="37103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Newer versions of this type of model </a:t>
            </a:r>
            <a:br>
              <a:rPr lang="en-US" dirty="0" smtClean="0"/>
            </a:br>
            <a:r>
              <a:rPr lang="en-US" dirty="0" smtClean="0"/>
              <a:t>exhibit the same behavior with up </a:t>
            </a:r>
            <a:br>
              <a:rPr lang="en-US" dirty="0" smtClean="0"/>
            </a:br>
            <a:r>
              <a:rPr lang="en-US" dirty="0" smtClean="0"/>
              <a:t>240 concepts with a deeper hierarchy</a:t>
            </a:r>
            <a:br>
              <a:rPr lang="en-US" dirty="0" smtClean="0"/>
            </a:br>
            <a:r>
              <a:rPr lang="en-US" dirty="0" smtClean="0"/>
              <a:t>of categories.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91432" y="4486629"/>
            <a:ext cx="3541815" cy="1955543"/>
            <a:chOff x="439738" y="1778000"/>
            <a:chExt cx="8382000" cy="4808538"/>
          </a:xfrm>
        </p:grpSpPr>
        <p:pic>
          <p:nvPicPr>
            <p:cNvPr id="18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r="18315" b="48936"/>
            <a:stretch>
              <a:fillRect/>
            </a:stretch>
          </p:blipFill>
          <p:spPr bwMode="auto">
            <a:xfrm>
              <a:off x="439738" y="1778000"/>
              <a:ext cx="4198937" cy="4808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3192" r="18315"/>
            <a:stretch>
              <a:fillRect/>
            </a:stretch>
          </p:blipFill>
          <p:spPr bwMode="auto">
            <a:xfrm>
              <a:off x="4824413" y="2108200"/>
              <a:ext cx="3997325" cy="445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/>
          <a:lstStyle/>
          <a:p>
            <a:r>
              <a:rPr lang="en-US" dirty="0" smtClean="0"/>
              <a:t>Phenomena in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489435"/>
            <a:ext cx="4105374" cy="49679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Progressive differentiation</a:t>
            </a:r>
          </a:p>
          <a:p>
            <a:r>
              <a:rPr lang="en-US" sz="1800" dirty="0" smtClean="0"/>
              <a:t>Overgeneralization of</a:t>
            </a:r>
          </a:p>
          <a:p>
            <a:pPr lvl="1"/>
            <a:r>
              <a:rPr lang="en-US" sz="1800" dirty="0" smtClean="0"/>
              <a:t>Typical properties</a:t>
            </a:r>
          </a:p>
          <a:p>
            <a:pPr lvl="1"/>
            <a:r>
              <a:rPr lang="en-US" sz="1800" dirty="0" smtClean="0"/>
              <a:t>Frequent names</a:t>
            </a:r>
          </a:p>
          <a:p>
            <a:r>
              <a:rPr lang="en-US" sz="1800" dirty="0" smtClean="0"/>
              <a:t>Emergent domain-specificity of representation</a:t>
            </a:r>
          </a:p>
          <a:p>
            <a:r>
              <a:rPr lang="en-US" sz="1800" dirty="0" smtClean="0"/>
              <a:t>Basic level advantage</a:t>
            </a:r>
          </a:p>
          <a:p>
            <a:r>
              <a:rPr lang="en-US" sz="1800" dirty="0" smtClean="0"/>
              <a:t>Expertise and frequency effects</a:t>
            </a:r>
          </a:p>
          <a:p>
            <a:r>
              <a:rPr lang="en-US" sz="1800" dirty="0" smtClean="0"/>
              <a:t>Conceptual reorganization</a:t>
            </a:r>
          </a:p>
        </p:txBody>
      </p:sp>
      <p:pic>
        <p:nvPicPr>
          <p:cNvPr id="7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5260379" y="1429252"/>
            <a:ext cx="3632336" cy="2786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4" cstate="print"/>
          <a:srcRect l="7714" r="41143" b="36000"/>
          <a:stretch>
            <a:fillRect/>
          </a:stretch>
        </p:blipFill>
        <p:spPr bwMode="auto">
          <a:xfrm>
            <a:off x="8026248" y="338130"/>
            <a:ext cx="858231" cy="92058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78" y="4206281"/>
            <a:ext cx="1536396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lum bright="-18000" contrast="26000"/>
          </a:blip>
          <a:srcRect/>
          <a:stretch>
            <a:fillRect/>
          </a:stretch>
        </p:blipFill>
        <p:spPr bwMode="auto">
          <a:xfrm>
            <a:off x="730786" y="4810931"/>
            <a:ext cx="2350782" cy="18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52222" y="4983913"/>
            <a:ext cx="982048" cy="356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457127" y="5302949"/>
            <a:ext cx="207041" cy="21456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885034" y="5420260"/>
            <a:ext cx="105543" cy="2980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79923" y="4424516"/>
            <a:ext cx="3642851" cy="20942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671038" y="5081954"/>
            <a:ext cx="1943100" cy="1204546"/>
            <a:chOff x="5671038" y="5081954"/>
            <a:chExt cx="1943100" cy="1204546"/>
          </a:xfrm>
        </p:grpSpPr>
        <p:sp>
          <p:nvSpPr>
            <p:cNvPr id="29" name="Rectangle 28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000" t="4464" r="24000" b="35714"/>
          <a:stretch>
            <a:fillRect/>
          </a:stretch>
        </p:blipFill>
        <p:spPr bwMode="auto">
          <a:xfrm>
            <a:off x="452092" y="1953855"/>
            <a:ext cx="3781413" cy="29228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London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Directions For these Ideas </a:t>
            </a:r>
            <a:br>
              <a:rPr lang="en-US" dirty="0" smtClean="0"/>
            </a:br>
            <a:r>
              <a:rPr lang="en-US" dirty="0" smtClean="0"/>
              <a:t>(all in collaboration with students)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25478"/>
            <a:ext cx="7772400" cy="4675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Naturalistic inductive inference</a:t>
            </a:r>
          </a:p>
          <a:p>
            <a:pPr lvl="1"/>
            <a:r>
              <a:rPr lang="en-US" dirty="0" smtClean="0"/>
              <a:t>If a gorilla has biotin in its blood, how likely is it that a monkey has biotin?  A fox?  A whale?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Solving analogies</a:t>
            </a:r>
          </a:p>
          <a:p>
            <a:pPr lvl="1"/>
            <a:r>
              <a:rPr lang="en-US" sz="2300" dirty="0" smtClean="0"/>
              <a:t>UNPRECEDENTED </a:t>
            </a:r>
            <a:r>
              <a:rPr lang="en-US" sz="2300" dirty="0" smtClean="0"/>
              <a:t>: FORERUNNERS </a:t>
            </a:r>
            <a:r>
              <a:rPr lang="en-US" sz="2300" dirty="0" smtClean="0"/>
              <a:t>:: </a:t>
            </a:r>
            <a:endParaRPr lang="en-US" sz="2300" dirty="0" smtClean="0"/>
          </a:p>
          <a:p>
            <a:pPr lvl="2"/>
            <a:r>
              <a:rPr lang="en-US" dirty="0" smtClean="0"/>
              <a:t>unnecessary </a:t>
            </a:r>
            <a:r>
              <a:rPr lang="en-US" dirty="0" smtClean="0"/>
              <a:t>: prerequisites </a:t>
            </a:r>
          </a:p>
          <a:p>
            <a:pPr lvl="2"/>
            <a:r>
              <a:rPr lang="en-US" dirty="0" smtClean="0"/>
              <a:t>nauseating </a:t>
            </a:r>
            <a:r>
              <a:rPr lang="en-US" dirty="0" smtClean="0"/>
              <a:t>: medicine </a:t>
            </a:r>
          </a:p>
          <a:p>
            <a:pPr lvl="2"/>
            <a:r>
              <a:rPr lang="en-US" dirty="0" smtClean="0"/>
              <a:t>bloodthirsty </a:t>
            </a:r>
            <a:r>
              <a:rPr lang="en-US" dirty="0" smtClean="0"/>
              <a:t>: anemia </a:t>
            </a:r>
          </a:p>
          <a:p>
            <a:pPr lvl="2"/>
            <a:r>
              <a:rPr lang="en-US" dirty="0" smtClean="0"/>
              <a:t>holistic </a:t>
            </a:r>
            <a:r>
              <a:rPr lang="en-US" dirty="0" smtClean="0"/>
              <a:t>: proof </a:t>
            </a:r>
          </a:p>
          <a:p>
            <a:pPr lvl="2"/>
            <a:r>
              <a:rPr lang="en-US" dirty="0" smtClean="0"/>
              <a:t>adulterated </a:t>
            </a:r>
            <a:r>
              <a:rPr lang="en-US" dirty="0" smtClean="0"/>
              <a:t>: purity 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Metaphorical grounding</a:t>
            </a:r>
          </a:p>
          <a:p>
            <a:pPr lvl="1"/>
            <a:r>
              <a:rPr lang="en-US" dirty="0" smtClean="0"/>
              <a:t>Transfer of structured knowledge from one domain (such as space) to another (such as time)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Development of mathematical and scientific reasoning abilities</a:t>
            </a:r>
          </a:p>
          <a:p>
            <a:pPr lvl="1"/>
            <a:r>
              <a:rPr lang="en-US" dirty="0" smtClean="0"/>
              <a:t>In naïve physics (balance scale)</a:t>
            </a:r>
          </a:p>
          <a:p>
            <a:pPr lvl="1"/>
            <a:r>
              <a:rPr lang="en-US" dirty="0" smtClean="0"/>
              <a:t>In mathematics (geometry and trigonometry)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251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Blank Presentation</vt:lpstr>
      <vt:lpstr>Emergence of Semantic Structure from Experience  </vt:lpstr>
      <vt:lpstr>The PDP Approach to Semantic Cognition</vt:lpstr>
      <vt:lpstr>Distributed Representations in the Brain: Overlapping Patterns for Related Concepts (Kiani et al, 2007)</vt:lpstr>
      <vt:lpstr>Slide 4</vt:lpstr>
      <vt:lpstr>The Rumelhart Model</vt:lpstr>
      <vt:lpstr>Slide 6</vt:lpstr>
      <vt:lpstr>Phenomena in Development</vt:lpstr>
      <vt:lpstr>Disintegration in Semantic Dementia</vt:lpstr>
      <vt:lpstr>Emergent vs. Stipulated Structure</vt:lpstr>
      <vt:lpstr>New Directions For these Ideas  (all in collaboration with students)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Jay McClelland</cp:lastModifiedBy>
  <cp:revision>153</cp:revision>
  <dcterms:created xsi:type="dcterms:W3CDTF">2010-08-08T20:02:22Z</dcterms:created>
  <dcterms:modified xsi:type="dcterms:W3CDTF">2012-02-25T03:36:18Z</dcterms:modified>
</cp:coreProperties>
</file>