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9" r:id="rId2"/>
    <p:sldId id="257" r:id="rId3"/>
    <p:sldId id="260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Objects="1">
      <p:cViewPr varScale="1">
        <p:scale>
          <a:sx n="108" d="100"/>
          <a:sy n="108" d="100"/>
        </p:scale>
        <p:origin x="-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A022589-99B8-F54D-9BC5-F810B3D01960}" type="datetimeFigureOut">
              <a:rPr lang="en-US" smtClean="0"/>
              <a:pPr/>
              <a:t>11/27/10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613FB66-2BBB-384D-B1C8-14F18B35D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Clustering is usually unsupervised</a:t>
            </a:r>
          </a:p>
          <a:p>
            <a:endParaRPr lang="en-US" dirty="0" smtClean="0"/>
          </a:p>
          <a:p>
            <a:r>
              <a:rPr lang="en-US" dirty="0" smtClean="0"/>
              <a:t>Full supervision renders task </a:t>
            </a:r>
            <a:r>
              <a:rPr lang="en-US" dirty="0" smtClean="0"/>
              <a:t>meaningless, find </a:t>
            </a:r>
            <a:r>
              <a:rPr lang="en-US" dirty="0" smtClean="0"/>
              <a:t>middle ground by interacting with teacher</a:t>
            </a:r>
          </a:p>
          <a:p>
            <a:endParaRPr lang="en-US" dirty="0" smtClean="0"/>
          </a:p>
          <a:p>
            <a:r>
              <a:rPr lang="en-US" dirty="0" smtClean="0"/>
              <a:t>Remove subjective ambiguities according to </a:t>
            </a:r>
            <a:r>
              <a:rPr lang="en-US" dirty="0" smtClean="0"/>
              <a:t>teacher</a:t>
            </a:r>
          </a:p>
          <a:p>
            <a:endParaRPr lang="en-US" dirty="0" smtClean="0"/>
          </a:p>
          <a:p>
            <a:r>
              <a:rPr lang="en-US" dirty="0" smtClean="0"/>
              <a:t>[</a:t>
            </a:r>
            <a:r>
              <a:rPr lang="en-US" dirty="0" err="1" smtClean="0"/>
              <a:t>Balcan</a:t>
            </a:r>
            <a:r>
              <a:rPr lang="en-US" dirty="0" smtClean="0"/>
              <a:t>, Blum’08] : A PAC style query model for clustering.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0" name="TextBox 49"/>
          <p:cNvSpPr txBox="1"/>
          <p:nvPr/>
        </p:nvSpPr>
        <p:spPr>
          <a:xfrm>
            <a:off x="3276600" y="152400"/>
            <a:ext cx="5399315" cy="64633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Pranjal</a:t>
            </a:r>
            <a:r>
              <a:rPr lang="en-US" dirty="0" smtClean="0"/>
              <a:t> </a:t>
            </a:r>
            <a:r>
              <a:rPr lang="en-US" dirty="0" err="1" smtClean="0"/>
              <a:t>Awasthi</a:t>
            </a:r>
            <a:r>
              <a:rPr lang="en-US" dirty="0" smtClean="0"/>
              <a:t>, Carnegie Mellon University</a:t>
            </a:r>
          </a:p>
          <a:p>
            <a:r>
              <a:rPr lang="en-US" dirty="0" smtClean="0"/>
              <a:t>Reza Bosagh Zadeh, Stanford University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 smtClean="0"/>
              <a:t>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Limited interaction with teacher</a:t>
            </a:r>
          </a:p>
          <a:p>
            <a:endParaRPr lang="en-US" dirty="0" smtClean="0"/>
          </a:p>
          <a:p>
            <a:r>
              <a:rPr lang="en-US" dirty="0" smtClean="0"/>
              <a:t>Only query allowed: “Here’s what I think the clustering should be”</a:t>
            </a:r>
          </a:p>
          <a:p>
            <a:endParaRPr lang="en-US" dirty="0" smtClean="0"/>
          </a:p>
          <a:p>
            <a:r>
              <a:rPr lang="en-US" dirty="0" smtClean="0"/>
              <a:t>Teacher responds with one of:</a:t>
            </a:r>
          </a:p>
          <a:p>
            <a:pPr lvl="1"/>
            <a:r>
              <a:rPr lang="en-US" dirty="0" smtClean="0"/>
              <a:t>Split this cluster: </a:t>
            </a:r>
            <a:r>
              <a:rPr lang="en-US" dirty="0" err="1" smtClean="0"/>
              <a:t>c</a:t>
            </a:r>
            <a:endParaRPr lang="en-US" dirty="0" smtClean="0"/>
          </a:p>
          <a:p>
            <a:pPr lvl="1"/>
            <a:r>
              <a:rPr lang="en-US" dirty="0" smtClean="0"/>
              <a:t>Merge these two clusters: c</a:t>
            </a:r>
            <a:r>
              <a:rPr lang="en-US" baseline="-25000" dirty="0" smtClean="0"/>
              <a:t>1</a:t>
            </a:r>
            <a:r>
              <a:rPr lang="en-US" dirty="0" smtClean="0"/>
              <a:t> and c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How many queries can we get away with in the worst case?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Previous query bound of O(k</a:t>
            </a:r>
            <a:r>
              <a:rPr lang="en-US" baseline="30000" dirty="0" smtClean="0"/>
              <a:t>3</a:t>
            </a:r>
            <a:r>
              <a:rPr lang="en-US" dirty="0" smtClean="0"/>
              <a:t> log |C|) known for any concept class C.</a:t>
            </a:r>
          </a:p>
          <a:p>
            <a:endParaRPr lang="en-US" dirty="0" smtClean="0"/>
          </a:p>
          <a:p>
            <a:r>
              <a:rPr lang="en-US" dirty="0" smtClean="0"/>
              <a:t>We improve the bound to </a:t>
            </a:r>
            <a:r>
              <a:rPr lang="en-US" dirty="0" err="1" smtClean="0"/>
              <a:t>O(k</a:t>
            </a:r>
            <a:r>
              <a:rPr lang="en-US" dirty="0" smtClean="0"/>
              <a:t> log |C|).</a:t>
            </a:r>
          </a:p>
          <a:p>
            <a:endParaRPr lang="en-US" dirty="0" smtClean="0"/>
          </a:p>
          <a:p>
            <a:r>
              <a:rPr lang="en-US" dirty="0" smtClean="0"/>
              <a:t>Give algorithms for clustering geometric concept classes.</a:t>
            </a:r>
          </a:p>
          <a:p>
            <a:endParaRPr lang="en-US" dirty="0" smtClean="0"/>
          </a:p>
          <a:p>
            <a:r>
              <a:rPr lang="en-US" dirty="0" smtClean="0"/>
              <a:t>Present noisy versions of model and give query bounds.</a:t>
            </a:r>
          </a:p>
          <a:p>
            <a:endParaRPr lang="en-US" dirty="0" smtClean="0"/>
          </a:p>
          <a:p>
            <a:r>
              <a:rPr lang="en-US" dirty="0" smtClean="0"/>
              <a:t>What if we knew about separation properties of the dataset?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Worst case number of queries under some “separation” properties: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better separated the dataset, the fewer queries required</a:t>
            </a:r>
          </a:p>
          <a:p>
            <a:endParaRPr lang="en-US" dirty="0" smtClean="0"/>
          </a:p>
          <a:p>
            <a:r>
              <a:rPr lang="en-US" dirty="0" smtClean="0"/>
              <a:t>Lots of open problems!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" name="Picture 50" descr="t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50" y="2743200"/>
            <a:ext cx="5626100" cy="1562100"/>
          </a:xfrm>
          <a:prstGeom prst="rect">
            <a:avLst/>
          </a:prstGeom>
        </p:spPr>
      </p:pic>
      <p:sp>
        <p:nvSpPr>
          <p:cNvPr id="9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dirty="0" smtClean="0"/>
              <a:t>Dataset Separation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Oriel.thmx</Template>
  <TotalTime>94</TotalTime>
  <Words>198</Words>
  <Application>Microsoft Macintosh PowerPoint</Application>
  <PresentationFormat>On-screen Show (4:3)</PresentationFormat>
  <Paragraphs>49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Oriel</vt:lpstr>
      <vt:lpstr>Supervised Clustering</vt:lpstr>
      <vt:lpstr>The Model</vt:lpstr>
      <vt:lpstr>Main Results</vt:lpstr>
      <vt:lpstr>Dataset Separation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Supervised Clustering</dc:title>
  <dc:creator>Reza Bosaghzadeh</dc:creator>
  <cp:lastModifiedBy>Reza Bosagh Zadeh</cp:lastModifiedBy>
  <cp:revision>15</cp:revision>
  <dcterms:created xsi:type="dcterms:W3CDTF">2010-11-27T21:03:33Z</dcterms:created>
  <dcterms:modified xsi:type="dcterms:W3CDTF">2010-11-27T21:10:30Z</dcterms:modified>
</cp:coreProperties>
</file>